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78" r:id="rId1"/>
  </p:sldMasterIdLst>
  <p:notesMasterIdLst>
    <p:notesMasterId r:id="rId38"/>
  </p:notesMasterIdLst>
  <p:handoutMasterIdLst>
    <p:handoutMasterId r:id="rId39"/>
  </p:handoutMasterIdLst>
  <p:sldIdLst>
    <p:sldId id="256" r:id="rId2"/>
    <p:sldId id="316" r:id="rId3"/>
    <p:sldId id="308" r:id="rId4"/>
    <p:sldId id="309" r:id="rId5"/>
    <p:sldId id="310" r:id="rId6"/>
    <p:sldId id="311" r:id="rId7"/>
    <p:sldId id="312" r:id="rId8"/>
    <p:sldId id="313" r:id="rId9"/>
    <p:sldId id="314" r:id="rId10"/>
    <p:sldId id="258" r:id="rId11"/>
    <p:sldId id="322" r:id="rId12"/>
    <p:sldId id="325" r:id="rId13"/>
    <p:sldId id="326" r:id="rId14"/>
    <p:sldId id="328" r:id="rId15"/>
    <p:sldId id="329" r:id="rId16"/>
    <p:sldId id="330" r:id="rId17"/>
    <p:sldId id="331" r:id="rId18"/>
    <p:sldId id="315" r:id="rId19"/>
    <p:sldId id="332" r:id="rId20"/>
    <p:sldId id="333" r:id="rId21"/>
    <p:sldId id="334" r:id="rId22"/>
    <p:sldId id="341" r:id="rId23"/>
    <p:sldId id="337" r:id="rId24"/>
    <p:sldId id="338" r:id="rId25"/>
    <p:sldId id="339" r:id="rId26"/>
    <p:sldId id="340" r:id="rId27"/>
    <p:sldId id="335" r:id="rId28"/>
    <p:sldId id="321" r:id="rId29"/>
    <p:sldId id="336" r:id="rId30"/>
    <p:sldId id="317" r:id="rId31"/>
    <p:sldId id="318" r:id="rId32"/>
    <p:sldId id="319" r:id="rId33"/>
    <p:sldId id="320" r:id="rId34"/>
    <p:sldId id="324" r:id="rId35"/>
    <p:sldId id="276" r:id="rId36"/>
    <p:sldId id="284" r:id="rId37"/>
  </p:sldIdLst>
  <p:sldSz cx="9144000" cy="5143500" type="screen16x9"/>
  <p:notesSz cx="6858000" cy="9144000"/>
  <p:embeddedFontLst>
    <p:embeddedFont>
      <p:font typeface="Bebas Neue" panose="020B0606020202050201" pitchFamily="34" charset="0"/>
      <p:regular r:id="rId40"/>
    </p:embeddedFont>
    <p:embeddedFont>
      <p:font typeface="DM Sans" pitchFamily="2" charset="0"/>
      <p:regular r:id="rId41"/>
      <p:bold r:id="rId42"/>
      <p:italic r:id="rId43"/>
      <p:boldItalic r:id="rId44"/>
    </p:embeddedFont>
    <p:embeddedFont>
      <p:font typeface="Inter" panose="020B0604020202020204" charset="0"/>
      <p:regular r:id="rId45"/>
      <p:bold r:id="rId46"/>
    </p:embeddedFont>
    <p:embeddedFont>
      <p:font typeface="Montserrat" panose="00000500000000000000" pitchFamily="2" charset="0"/>
      <p:regular r:id="rId47"/>
      <p:bold r:id="rId48"/>
      <p:italic r:id="rId49"/>
      <p:boldItalic r:id="rId50"/>
    </p:embeddedFont>
    <p:embeddedFont>
      <p:font typeface="Nunito Light" pitchFamily="2" charset="0"/>
      <p:regular r:id="rId51"/>
      <p:italic r:id="rId52"/>
    </p:embeddedFont>
    <p:embeddedFont>
      <p:font typeface="Open Sans" panose="020B0606030504020204" pitchFamily="34" charset="0"/>
      <p:regular r:id="rId53"/>
      <p:bold r:id="rId54"/>
      <p:italic r:id="rId55"/>
      <p:boldItalic r:id="rId56"/>
    </p:embeddedFont>
    <p:embeddedFont>
      <p:font typeface="PT Sans" panose="020B0503020203020204" pitchFamily="34" charset="0"/>
      <p:regular r:id="rId57"/>
      <p:bold r:id="rId58"/>
      <p:italic r:id="rId59"/>
      <p:boldItalic r:id="rId60"/>
    </p:embeddedFont>
    <p:embeddedFont>
      <p:font typeface="ThaiSans Neue" panose="02000000000000000000" pitchFamily="2" charset="-34"/>
      <p:regular r:id="rId61"/>
      <p:bold r:id="rId62"/>
      <p:italic r:id="rId63"/>
      <p:boldItalic r:id="rId64"/>
    </p:embeddedFont>
    <p:embeddedFont>
      <p:font typeface="ThaiSans Neue UltBd" pitchFamily="2" charset="-34"/>
      <p:bold r:id="rId65"/>
      <p:boldItalic r:id="rId6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180"/>
    <a:srgbClr val="B2B2B2"/>
    <a:srgbClr val="D4D7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C2E0385-0D64-47FE-915A-8631C27B07A5}">
  <a:tblStyle styleId="{9C2E0385-0D64-47FE-915A-8631C27B07A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8" d="100"/>
          <a:sy n="138" d="100"/>
        </p:scale>
        <p:origin x="756" y="3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63" Type="http://schemas.openxmlformats.org/officeDocument/2006/relationships/font" Target="fonts/font24.fntdata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3" Type="http://schemas.openxmlformats.org/officeDocument/2006/relationships/font" Target="fonts/font14.fntdata"/><Relationship Id="rId58" Type="http://schemas.openxmlformats.org/officeDocument/2006/relationships/font" Target="fonts/font19.fntdata"/><Relationship Id="rId66" Type="http://schemas.openxmlformats.org/officeDocument/2006/relationships/font" Target="fonts/font27.fntdata"/><Relationship Id="rId5" Type="http://schemas.openxmlformats.org/officeDocument/2006/relationships/slide" Target="slides/slide4.xml"/><Relationship Id="rId61" Type="http://schemas.openxmlformats.org/officeDocument/2006/relationships/font" Target="fonts/font22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4.fntdata"/><Relationship Id="rId48" Type="http://schemas.openxmlformats.org/officeDocument/2006/relationships/font" Target="fonts/font9.fntdata"/><Relationship Id="rId56" Type="http://schemas.openxmlformats.org/officeDocument/2006/relationships/font" Target="fonts/font17.fntdata"/><Relationship Id="rId64" Type="http://schemas.openxmlformats.org/officeDocument/2006/relationships/font" Target="fonts/font25.fntdata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1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46" Type="http://schemas.openxmlformats.org/officeDocument/2006/relationships/font" Target="fonts/font7.fntdata"/><Relationship Id="rId59" Type="http://schemas.openxmlformats.org/officeDocument/2006/relationships/font" Target="fonts/font20.fntdata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2.fntdata"/><Relationship Id="rId54" Type="http://schemas.openxmlformats.org/officeDocument/2006/relationships/font" Target="fonts/font15.fntdata"/><Relationship Id="rId62" Type="http://schemas.openxmlformats.org/officeDocument/2006/relationships/font" Target="fonts/font23.fntdata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0.fntdata"/><Relationship Id="rId57" Type="http://schemas.openxmlformats.org/officeDocument/2006/relationships/font" Target="fonts/font18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5.fntdata"/><Relationship Id="rId52" Type="http://schemas.openxmlformats.org/officeDocument/2006/relationships/font" Target="fonts/font13.fntdata"/><Relationship Id="rId60" Type="http://schemas.openxmlformats.org/officeDocument/2006/relationships/font" Target="fonts/font21.fntdata"/><Relationship Id="rId65" Type="http://schemas.openxmlformats.org/officeDocument/2006/relationships/font" Target="fonts/font2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handoutMaster" Target="handoutMasters/handoutMaster1.xml"/><Relationship Id="rId34" Type="http://schemas.openxmlformats.org/officeDocument/2006/relationships/slide" Target="slides/slide33.xml"/><Relationship Id="rId50" Type="http://schemas.openxmlformats.org/officeDocument/2006/relationships/font" Target="fonts/font11.fntdata"/><Relationship Id="rId55" Type="http://schemas.openxmlformats.org/officeDocument/2006/relationships/font" Target="fonts/font16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AF3500C-12D1-BB59-9418-670B6398CCE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8B96806-1E75-67D0-1F1F-B11998B24E4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CB78E6-012E-4D82-A275-9BF792EE08C9}" type="datetimeFigureOut">
              <a:rPr lang="en-US" smtClean="0"/>
              <a:t>5/17/2023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C54923-CF69-8ADF-1CF6-46CD9A3882E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330E62-9784-1079-DDAA-2391B68DFD2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7E85C3-381E-414C-AAB2-C43166D45F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6762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sldNum="0" hdr="0" ft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d1bf8d60a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d1bf8d60a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4" name="Google Shape;2444;gd1bf8d60a4_0_1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5" name="Google Shape;2445;gd1bf8d60a4_0_1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5" name="Google Shape;2815;g20f41e19245_0_5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6" name="Google Shape;2816;g20f41e19245_0_5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4" name="Google Shape;1534;g1de1b5658bb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5" name="Google Shape;1535;g1de1b5658bb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679575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4" name="Google Shape;1534;g1de1b5658bb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5" name="Google Shape;1535;g1de1b5658bb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72820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gd1bf8d60a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7" name="Google Shape;737;gd1bf8d60a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g20f41e1924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4" name="Google Shape;754;g20f41e1924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59767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99535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g20f41e1924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4" name="Google Shape;754;g20f41e1924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51910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10635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6" name="Google Shape;2326;gd1bf8d60a4_0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7" name="Google Shape;2327;gd1bf8d60a4_0_1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18266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281250" y="281700"/>
            <a:ext cx="8581500" cy="4580100"/>
            <a:chOff x="281250" y="281700"/>
            <a:chExt cx="8581500" cy="4580100"/>
          </a:xfrm>
        </p:grpSpPr>
        <p:sp>
          <p:nvSpPr>
            <p:cNvPr id="10" name="Google Shape;10;p2"/>
            <p:cNvSpPr/>
            <p:nvPr/>
          </p:nvSpPr>
          <p:spPr>
            <a:xfrm>
              <a:off x="281250" y="281700"/>
              <a:ext cx="8581500" cy="4580100"/>
            </a:xfrm>
            <a:prstGeom prst="roundRect">
              <a:avLst>
                <a:gd name="adj" fmla="val 2793"/>
              </a:avLst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" name="Google Shape;11;p2"/>
            <p:cNvGrpSpPr/>
            <p:nvPr/>
          </p:nvGrpSpPr>
          <p:grpSpPr>
            <a:xfrm>
              <a:off x="517475" y="382105"/>
              <a:ext cx="400500" cy="95700"/>
              <a:chOff x="517475" y="395577"/>
              <a:chExt cx="400500" cy="95700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517475" y="395577"/>
                <a:ext cx="95700" cy="95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669875" y="395577"/>
                <a:ext cx="95700" cy="95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4;p2"/>
              <p:cNvSpPr/>
              <p:nvPr/>
            </p:nvSpPr>
            <p:spPr>
              <a:xfrm>
                <a:off x="822275" y="395577"/>
                <a:ext cx="95700" cy="95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" name="Google Shape;15;p2"/>
            <p:cNvSpPr/>
            <p:nvPr/>
          </p:nvSpPr>
          <p:spPr>
            <a:xfrm>
              <a:off x="7552875" y="357952"/>
              <a:ext cx="1159200" cy="1488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6" name="Google Shape;16;p2"/>
            <p:cNvCxnSpPr/>
            <p:nvPr/>
          </p:nvCxnSpPr>
          <p:spPr>
            <a:xfrm>
              <a:off x="283350" y="574700"/>
              <a:ext cx="85770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7" name="Google Shape;17;p2"/>
          <p:cNvSpPr txBox="1">
            <a:spLocks noGrp="1"/>
          </p:cNvSpPr>
          <p:nvPr>
            <p:ph type="ctrTitle"/>
          </p:nvPr>
        </p:nvSpPr>
        <p:spPr>
          <a:xfrm>
            <a:off x="3900175" y="1213000"/>
            <a:ext cx="4530600" cy="222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ubTitle" idx="1"/>
          </p:nvPr>
        </p:nvSpPr>
        <p:spPr>
          <a:xfrm>
            <a:off x="3900175" y="3524550"/>
            <a:ext cx="45306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2" name="Google Shape;332;p28"/>
          <p:cNvGrpSpPr/>
          <p:nvPr/>
        </p:nvGrpSpPr>
        <p:grpSpPr>
          <a:xfrm>
            <a:off x="281250" y="281700"/>
            <a:ext cx="8581500" cy="4580100"/>
            <a:chOff x="281250" y="281700"/>
            <a:chExt cx="8581500" cy="4580100"/>
          </a:xfrm>
        </p:grpSpPr>
        <p:sp>
          <p:nvSpPr>
            <p:cNvPr id="333" name="Google Shape;333;p28"/>
            <p:cNvSpPr/>
            <p:nvPr/>
          </p:nvSpPr>
          <p:spPr>
            <a:xfrm>
              <a:off x="281250" y="281700"/>
              <a:ext cx="8581500" cy="4580100"/>
            </a:xfrm>
            <a:prstGeom prst="roundRect">
              <a:avLst>
                <a:gd name="adj" fmla="val 2793"/>
              </a:avLst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34" name="Google Shape;334;p28"/>
            <p:cNvGrpSpPr/>
            <p:nvPr/>
          </p:nvGrpSpPr>
          <p:grpSpPr>
            <a:xfrm>
              <a:off x="517475" y="382105"/>
              <a:ext cx="400500" cy="95700"/>
              <a:chOff x="517475" y="395577"/>
              <a:chExt cx="400500" cy="95700"/>
            </a:xfrm>
          </p:grpSpPr>
          <p:sp>
            <p:nvSpPr>
              <p:cNvPr id="335" name="Google Shape;335;p28"/>
              <p:cNvSpPr/>
              <p:nvPr/>
            </p:nvSpPr>
            <p:spPr>
              <a:xfrm>
                <a:off x="517475" y="395577"/>
                <a:ext cx="95700" cy="95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" name="Google Shape;336;p28"/>
              <p:cNvSpPr/>
              <p:nvPr/>
            </p:nvSpPr>
            <p:spPr>
              <a:xfrm>
                <a:off x="669875" y="395577"/>
                <a:ext cx="95700" cy="95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" name="Google Shape;337;p28"/>
              <p:cNvSpPr/>
              <p:nvPr/>
            </p:nvSpPr>
            <p:spPr>
              <a:xfrm>
                <a:off x="822275" y="395577"/>
                <a:ext cx="95700" cy="95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38" name="Google Shape;338;p28"/>
            <p:cNvSpPr/>
            <p:nvPr/>
          </p:nvSpPr>
          <p:spPr>
            <a:xfrm>
              <a:off x="7552875" y="357952"/>
              <a:ext cx="1159200" cy="1488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39" name="Google Shape;339;p28"/>
            <p:cNvCxnSpPr/>
            <p:nvPr/>
          </p:nvCxnSpPr>
          <p:spPr>
            <a:xfrm>
              <a:off x="283350" y="574700"/>
              <a:ext cx="85770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40" name="Google Shape;340;p28"/>
          <p:cNvGrpSpPr/>
          <p:nvPr/>
        </p:nvGrpSpPr>
        <p:grpSpPr>
          <a:xfrm>
            <a:off x="713219" y="2269869"/>
            <a:ext cx="2305487" cy="3069098"/>
            <a:chOff x="4962625" y="539501"/>
            <a:chExt cx="3266487" cy="4348396"/>
          </a:xfrm>
        </p:grpSpPr>
        <p:sp>
          <p:nvSpPr>
            <p:cNvPr id="341" name="Google Shape;341;p28"/>
            <p:cNvSpPr/>
            <p:nvPr/>
          </p:nvSpPr>
          <p:spPr>
            <a:xfrm>
              <a:off x="5689271" y="788278"/>
              <a:ext cx="1476799" cy="1488827"/>
            </a:xfrm>
            <a:custGeom>
              <a:avLst/>
              <a:gdLst/>
              <a:ahLst/>
              <a:cxnLst/>
              <a:rect l="l" t="t" r="r" b="b"/>
              <a:pathLst>
                <a:path w="10804" h="10892" extrusionOk="0">
                  <a:moveTo>
                    <a:pt x="8359" y="1"/>
                  </a:moveTo>
                  <a:cubicBezTo>
                    <a:pt x="7473" y="1"/>
                    <a:pt x="6574" y="602"/>
                    <a:pt x="4834" y="666"/>
                  </a:cubicBezTo>
                  <a:cubicBezTo>
                    <a:pt x="2695" y="758"/>
                    <a:pt x="1807" y="1798"/>
                    <a:pt x="1230" y="2339"/>
                  </a:cubicBezTo>
                  <a:cubicBezTo>
                    <a:pt x="652" y="2879"/>
                    <a:pt x="1" y="3688"/>
                    <a:pt x="347" y="4649"/>
                  </a:cubicBezTo>
                  <a:cubicBezTo>
                    <a:pt x="675" y="5591"/>
                    <a:pt x="1673" y="6363"/>
                    <a:pt x="1983" y="7075"/>
                  </a:cubicBezTo>
                  <a:cubicBezTo>
                    <a:pt x="2293" y="7768"/>
                    <a:pt x="2002" y="8174"/>
                    <a:pt x="2002" y="8174"/>
                  </a:cubicBezTo>
                  <a:cubicBezTo>
                    <a:pt x="2002" y="8174"/>
                    <a:pt x="1768" y="8065"/>
                    <a:pt x="1474" y="8065"/>
                  </a:cubicBezTo>
                  <a:cubicBezTo>
                    <a:pt x="1228" y="8065"/>
                    <a:pt x="940" y="8142"/>
                    <a:pt x="712" y="8424"/>
                  </a:cubicBezTo>
                  <a:cubicBezTo>
                    <a:pt x="190" y="9038"/>
                    <a:pt x="537" y="9579"/>
                    <a:pt x="962" y="9731"/>
                  </a:cubicBezTo>
                  <a:cubicBezTo>
                    <a:pt x="1043" y="9762"/>
                    <a:pt x="1126" y="9774"/>
                    <a:pt x="1206" y="9774"/>
                  </a:cubicBezTo>
                  <a:cubicBezTo>
                    <a:pt x="1526" y="9774"/>
                    <a:pt x="1807" y="9579"/>
                    <a:pt x="1807" y="9579"/>
                  </a:cubicBezTo>
                  <a:lnTo>
                    <a:pt x="1807" y="9579"/>
                  </a:lnTo>
                  <a:cubicBezTo>
                    <a:pt x="1807" y="9579"/>
                    <a:pt x="1752" y="9999"/>
                    <a:pt x="2385" y="10078"/>
                  </a:cubicBezTo>
                  <a:cubicBezTo>
                    <a:pt x="2441" y="10086"/>
                    <a:pt x="2493" y="10090"/>
                    <a:pt x="2543" y="10090"/>
                  </a:cubicBezTo>
                  <a:cubicBezTo>
                    <a:pt x="3076" y="10090"/>
                    <a:pt x="3254" y="9653"/>
                    <a:pt x="3254" y="9653"/>
                  </a:cubicBezTo>
                  <a:cubicBezTo>
                    <a:pt x="3254" y="9653"/>
                    <a:pt x="3272" y="10808"/>
                    <a:pt x="5139" y="10887"/>
                  </a:cubicBezTo>
                  <a:cubicBezTo>
                    <a:pt x="5216" y="10890"/>
                    <a:pt x="5291" y="10891"/>
                    <a:pt x="5365" y="10891"/>
                  </a:cubicBezTo>
                  <a:cubicBezTo>
                    <a:pt x="7072" y="10891"/>
                    <a:pt x="8027" y="10060"/>
                    <a:pt x="8027" y="10060"/>
                  </a:cubicBezTo>
                  <a:cubicBezTo>
                    <a:pt x="8027" y="10060"/>
                    <a:pt x="8341" y="10278"/>
                    <a:pt x="8754" y="10278"/>
                  </a:cubicBezTo>
                  <a:cubicBezTo>
                    <a:pt x="8901" y="10278"/>
                    <a:pt x="9061" y="10250"/>
                    <a:pt x="9223" y="10175"/>
                  </a:cubicBezTo>
                  <a:cubicBezTo>
                    <a:pt x="9838" y="9884"/>
                    <a:pt x="9589" y="8807"/>
                    <a:pt x="9589" y="8807"/>
                  </a:cubicBezTo>
                  <a:lnTo>
                    <a:pt x="9589" y="8807"/>
                  </a:lnTo>
                  <a:cubicBezTo>
                    <a:pt x="9589" y="8807"/>
                    <a:pt x="9625" y="8812"/>
                    <a:pt x="9686" y="8812"/>
                  </a:cubicBezTo>
                  <a:cubicBezTo>
                    <a:pt x="9928" y="8812"/>
                    <a:pt x="10547" y="8738"/>
                    <a:pt x="10684" y="7999"/>
                  </a:cubicBezTo>
                  <a:cubicBezTo>
                    <a:pt x="10804" y="7379"/>
                    <a:pt x="10380" y="6975"/>
                    <a:pt x="9910" y="6975"/>
                  </a:cubicBezTo>
                  <a:cubicBezTo>
                    <a:pt x="9693" y="6975"/>
                    <a:pt x="9467" y="7061"/>
                    <a:pt x="9279" y="7250"/>
                  </a:cubicBezTo>
                  <a:cubicBezTo>
                    <a:pt x="9279" y="7250"/>
                    <a:pt x="8992" y="5323"/>
                    <a:pt x="8992" y="4727"/>
                  </a:cubicBezTo>
                  <a:cubicBezTo>
                    <a:pt x="8992" y="4108"/>
                    <a:pt x="9011" y="3900"/>
                    <a:pt x="9011" y="3900"/>
                  </a:cubicBezTo>
                  <a:cubicBezTo>
                    <a:pt x="9011" y="3900"/>
                    <a:pt x="9242" y="3725"/>
                    <a:pt x="9838" y="3554"/>
                  </a:cubicBezTo>
                  <a:cubicBezTo>
                    <a:pt x="10453" y="3360"/>
                    <a:pt x="10610" y="2879"/>
                    <a:pt x="10550" y="2205"/>
                  </a:cubicBezTo>
                  <a:cubicBezTo>
                    <a:pt x="10513" y="1530"/>
                    <a:pt x="10106" y="490"/>
                    <a:pt x="8969" y="107"/>
                  </a:cubicBezTo>
                  <a:cubicBezTo>
                    <a:pt x="8760" y="32"/>
                    <a:pt x="8560" y="1"/>
                    <a:pt x="8359" y="1"/>
                  </a:cubicBezTo>
                  <a:close/>
                </a:path>
              </a:pathLst>
            </a:custGeom>
            <a:solidFill>
              <a:srgbClr val="FF96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28"/>
            <p:cNvSpPr/>
            <p:nvPr/>
          </p:nvSpPr>
          <p:spPr>
            <a:xfrm>
              <a:off x="5705127" y="780486"/>
              <a:ext cx="1462856" cy="1501676"/>
            </a:xfrm>
            <a:custGeom>
              <a:avLst/>
              <a:gdLst/>
              <a:ahLst/>
              <a:cxnLst/>
              <a:rect l="l" t="t" r="r" b="b"/>
              <a:pathLst>
                <a:path w="10702" h="10986" extrusionOk="0">
                  <a:moveTo>
                    <a:pt x="8295" y="105"/>
                  </a:moveTo>
                  <a:cubicBezTo>
                    <a:pt x="8475" y="105"/>
                    <a:pt x="8651" y="134"/>
                    <a:pt x="8835" y="201"/>
                  </a:cubicBezTo>
                  <a:cubicBezTo>
                    <a:pt x="9953" y="584"/>
                    <a:pt x="10355" y="1624"/>
                    <a:pt x="10397" y="2262"/>
                  </a:cubicBezTo>
                  <a:cubicBezTo>
                    <a:pt x="10415" y="2590"/>
                    <a:pt x="10378" y="2876"/>
                    <a:pt x="10281" y="3089"/>
                  </a:cubicBezTo>
                  <a:cubicBezTo>
                    <a:pt x="10184" y="3320"/>
                    <a:pt x="10008" y="3472"/>
                    <a:pt x="9722" y="3551"/>
                  </a:cubicBezTo>
                  <a:cubicBezTo>
                    <a:pt x="9107" y="3745"/>
                    <a:pt x="8853" y="3916"/>
                    <a:pt x="8853" y="3916"/>
                  </a:cubicBezTo>
                  <a:lnTo>
                    <a:pt x="8835" y="3934"/>
                  </a:lnTo>
                  <a:lnTo>
                    <a:pt x="8835" y="3957"/>
                  </a:lnTo>
                  <a:lnTo>
                    <a:pt x="8835" y="4784"/>
                  </a:lnTo>
                  <a:cubicBezTo>
                    <a:pt x="8835" y="5089"/>
                    <a:pt x="8895" y="5727"/>
                    <a:pt x="8969" y="6268"/>
                  </a:cubicBezTo>
                  <a:cubicBezTo>
                    <a:pt x="9047" y="6822"/>
                    <a:pt x="9126" y="7307"/>
                    <a:pt x="9126" y="7307"/>
                  </a:cubicBezTo>
                  <a:lnTo>
                    <a:pt x="9144" y="7400"/>
                  </a:lnTo>
                  <a:lnTo>
                    <a:pt x="9200" y="7344"/>
                  </a:lnTo>
                  <a:cubicBezTo>
                    <a:pt x="9381" y="7163"/>
                    <a:pt x="9591" y="7080"/>
                    <a:pt x="9788" y="7080"/>
                  </a:cubicBezTo>
                  <a:cubicBezTo>
                    <a:pt x="9908" y="7080"/>
                    <a:pt x="10023" y="7111"/>
                    <a:pt x="10124" y="7169"/>
                  </a:cubicBezTo>
                  <a:cubicBezTo>
                    <a:pt x="10415" y="7307"/>
                    <a:pt x="10609" y="7612"/>
                    <a:pt x="10531" y="8056"/>
                  </a:cubicBezTo>
                  <a:cubicBezTo>
                    <a:pt x="10434" y="8499"/>
                    <a:pt x="10184" y="8670"/>
                    <a:pt x="9935" y="8767"/>
                  </a:cubicBezTo>
                  <a:cubicBezTo>
                    <a:pt x="9777" y="8821"/>
                    <a:pt x="9620" y="8829"/>
                    <a:pt x="9536" y="8829"/>
                  </a:cubicBezTo>
                  <a:cubicBezTo>
                    <a:pt x="9496" y="8829"/>
                    <a:pt x="9473" y="8827"/>
                    <a:pt x="9473" y="8827"/>
                  </a:cubicBezTo>
                  <a:lnTo>
                    <a:pt x="9412" y="8809"/>
                  </a:lnTo>
                  <a:lnTo>
                    <a:pt x="9412" y="8883"/>
                  </a:lnTo>
                  <a:cubicBezTo>
                    <a:pt x="9412" y="8883"/>
                    <a:pt x="9473" y="9155"/>
                    <a:pt x="9473" y="9442"/>
                  </a:cubicBezTo>
                  <a:cubicBezTo>
                    <a:pt x="9454" y="9594"/>
                    <a:pt x="9431" y="9752"/>
                    <a:pt x="9375" y="9886"/>
                  </a:cubicBezTo>
                  <a:cubicBezTo>
                    <a:pt x="9315" y="10001"/>
                    <a:pt x="9223" y="10117"/>
                    <a:pt x="9084" y="10172"/>
                  </a:cubicBezTo>
                  <a:cubicBezTo>
                    <a:pt x="8920" y="10252"/>
                    <a:pt x="8759" y="10281"/>
                    <a:pt x="8612" y="10281"/>
                  </a:cubicBezTo>
                  <a:cubicBezTo>
                    <a:pt x="8223" y="10281"/>
                    <a:pt x="7929" y="10080"/>
                    <a:pt x="7929" y="10080"/>
                  </a:cubicBezTo>
                  <a:lnTo>
                    <a:pt x="7911" y="10056"/>
                  </a:lnTo>
                  <a:lnTo>
                    <a:pt x="7874" y="10080"/>
                  </a:lnTo>
                  <a:cubicBezTo>
                    <a:pt x="7874" y="10080"/>
                    <a:pt x="6933" y="10893"/>
                    <a:pt x="5240" y="10893"/>
                  </a:cubicBezTo>
                  <a:cubicBezTo>
                    <a:pt x="5169" y="10893"/>
                    <a:pt x="5096" y="10891"/>
                    <a:pt x="5023" y="10888"/>
                  </a:cubicBezTo>
                  <a:cubicBezTo>
                    <a:pt x="4099" y="10847"/>
                    <a:pt x="3655" y="10542"/>
                    <a:pt x="3424" y="10269"/>
                  </a:cubicBezTo>
                  <a:cubicBezTo>
                    <a:pt x="3193" y="9983"/>
                    <a:pt x="3175" y="9710"/>
                    <a:pt x="3175" y="9710"/>
                  </a:cubicBezTo>
                  <a:lnTo>
                    <a:pt x="3078" y="9691"/>
                  </a:lnTo>
                  <a:cubicBezTo>
                    <a:pt x="3078" y="9691"/>
                    <a:pt x="3041" y="9807"/>
                    <a:pt x="2907" y="9922"/>
                  </a:cubicBezTo>
                  <a:cubicBezTo>
                    <a:pt x="2806" y="10007"/>
                    <a:pt x="2647" y="10105"/>
                    <a:pt x="2406" y="10105"/>
                  </a:cubicBezTo>
                  <a:cubicBezTo>
                    <a:pt x="2370" y="10105"/>
                    <a:pt x="2332" y="10103"/>
                    <a:pt x="2292" y="10098"/>
                  </a:cubicBezTo>
                  <a:cubicBezTo>
                    <a:pt x="1964" y="10038"/>
                    <a:pt x="1849" y="9922"/>
                    <a:pt x="1788" y="9825"/>
                  </a:cubicBezTo>
                  <a:cubicBezTo>
                    <a:pt x="1733" y="9733"/>
                    <a:pt x="1752" y="9636"/>
                    <a:pt x="1752" y="9636"/>
                  </a:cubicBezTo>
                  <a:lnTo>
                    <a:pt x="1752" y="9520"/>
                  </a:lnTo>
                  <a:lnTo>
                    <a:pt x="1654" y="9576"/>
                  </a:lnTo>
                  <a:cubicBezTo>
                    <a:pt x="1654" y="9576"/>
                    <a:pt x="1389" y="9768"/>
                    <a:pt x="1081" y="9768"/>
                  </a:cubicBezTo>
                  <a:cubicBezTo>
                    <a:pt x="1010" y="9768"/>
                    <a:pt x="937" y="9758"/>
                    <a:pt x="864" y="9733"/>
                  </a:cubicBezTo>
                  <a:cubicBezTo>
                    <a:pt x="652" y="9673"/>
                    <a:pt x="481" y="9502"/>
                    <a:pt x="421" y="9289"/>
                  </a:cubicBezTo>
                  <a:cubicBezTo>
                    <a:pt x="347" y="9077"/>
                    <a:pt x="384" y="8809"/>
                    <a:pt x="633" y="8518"/>
                  </a:cubicBezTo>
                  <a:cubicBezTo>
                    <a:pt x="839" y="8242"/>
                    <a:pt x="1107" y="8168"/>
                    <a:pt x="1339" y="8168"/>
                  </a:cubicBezTo>
                  <a:cubicBezTo>
                    <a:pt x="1368" y="8168"/>
                    <a:pt x="1396" y="8169"/>
                    <a:pt x="1423" y="8171"/>
                  </a:cubicBezTo>
                  <a:cubicBezTo>
                    <a:pt x="1673" y="8190"/>
                    <a:pt x="1867" y="8287"/>
                    <a:pt x="1867" y="8287"/>
                  </a:cubicBezTo>
                  <a:lnTo>
                    <a:pt x="1904" y="8305"/>
                  </a:lnTo>
                  <a:lnTo>
                    <a:pt x="1922" y="8268"/>
                  </a:lnTo>
                  <a:cubicBezTo>
                    <a:pt x="1922" y="8268"/>
                    <a:pt x="2001" y="8153"/>
                    <a:pt x="2038" y="7959"/>
                  </a:cubicBezTo>
                  <a:cubicBezTo>
                    <a:pt x="2080" y="7746"/>
                    <a:pt x="2061" y="7460"/>
                    <a:pt x="1904" y="7113"/>
                  </a:cubicBezTo>
                  <a:cubicBezTo>
                    <a:pt x="1752" y="6748"/>
                    <a:pt x="1423" y="6383"/>
                    <a:pt x="1095" y="5977"/>
                  </a:cubicBezTo>
                  <a:cubicBezTo>
                    <a:pt x="767" y="5575"/>
                    <a:pt x="444" y="5149"/>
                    <a:pt x="268" y="4687"/>
                  </a:cubicBezTo>
                  <a:cubicBezTo>
                    <a:pt x="116" y="4225"/>
                    <a:pt x="171" y="3800"/>
                    <a:pt x="365" y="3417"/>
                  </a:cubicBezTo>
                  <a:cubicBezTo>
                    <a:pt x="559" y="3052"/>
                    <a:pt x="864" y="2705"/>
                    <a:pt x="1155" y="2433"/>
                  </a:cubicBezTo>
                  <a:cubicBezTo>
                    <a:pt x="1733" y="1897"/>
                    <a:pt x="2597" y="857"/>
                    <a:pt x="4736" y="778"/>
                  </a:cubicBezTo>
                  <a:cubicBezTo>
                    <a:pt x="5795" y="741"/>
                    <a:pt x="6566" y="492"/>
                    <a:pt x="7181" y="316"/>
                  </a:cubicBezTo>
                  <a:cubicBezTo>
                    <a:pt x="7490" y="219"/>
                    <a:pt x="7777" y="145"/>
                    <a:pt x="8045" y="122"/>
                  </a:cubicBezTo>
                  <a:cubicBezTo>
                    <a:pt x="8130" y="111"/>
                    <a:pt x="8213" y="105"/>
                    <a:pt x="8295" y="105"/>
                  </a:cubicBezTo>
                  <a:close/>
                  <a:moveTo>
                    <a:pt x="8217" y="0"/>
                  </a:moveTo>
                  <a:cubicBezTo>
                    <a:pt x="8154" y="0"/>
                    <a:pt x="8091" y="3"/>
                    <a:pt x="8026" y="7"/>
                  </a:cubicBezTo>
                  <a:cubicBezTo>
                    <a:pt x="7758" y="48"/>
                    <a:pt x="7467" y="122"/>
                    <a:pt x="7162" y="219"/>
                  </a:cubicBezTo>
                  <a:cubicBezTo>
                    <a:pt x="6525" y="395"/>
                    <a:pt x="5776" y="626"/>
                    <a:pt x="4718" y="681"/>
                  </a:cubicBezTo>
                  <a:cubicBezTo>
                    <a:pt x="2560" y="760"/>
                    <a:pt x="1654" y="1818"/>
                    <a:pt x="1077" y="2359"/>
                  </a:cubicBezTo>
                  <a:cubicBezTo>
                    <a:pt x="790" y="2627"/>
                    <a:pt x="481" y="2973"/>
                    <a:pt x="268" y="3380"/>
                  </a:cubicBezTo>
                  <a:cubicBezTo>
                    <a:pt x="74" y="3782"/>
                    <a:pt x="0" y="4225"/>
                    <a:pt x="171" y="4724"/>
                  </a:cubicBezTo>
                  <a:cubicBezTo>
                    <a:pt x="347" y="5205"/>
                    <a:pt x="693" y="5648"/>
                    <a:pt x="1021" y="6037"/>
                  </a:cubicBezTo>
                  <a:cubicBezTo>
                    <a:pt x="1345" y="6439"/>
                    <a:pt x="1654" y="6804"/>
                    <a:pt x="1807" y="7150"/>
                  </a:cubicBezTo>
                  <a:cubicBezTo>
                    <a:pt x="1964" y="7497"/>
                    <a:pt x="1964" y="7746"/>
                    <a:pt x="1946" y="7940"/>
                  </a:cubicBezTo>
                  <a:cubicBezTo>
                    <a:pt x="1904" y="8093"/>
                    <a:pt x="1867" y="8153"/>
                    <a:pt x="1849" y="8171"/>
                  </a:cubicBezTo>
                  <a:cubicBezTo>
                    <a:pt x="1807" y="8153"/>
                    <a:pt x="1673" y="8093"/>
                    <a:pt x="1423" y="8074"/>
                  </a:cubicBezTo>
                  <a:cubicBezTo>
                    <a:pt x="1395" y="8072"/>
                    <a:pt x="1366" y="8071"/>
                    <a:pt x="1337" y="8071"/>
                  </a:cubicBezTo>
                  <a:cubicBezTo>
                    <a:pt x="1084" y="8071"/>
                    <a:pt x="780" y="8150"/>
                    <a:pt x="536" y="8439"/>
                  </a:cubicBezTo>
                  <a:cubicBezTo>
                    <a:pt x="287" y="8767"/>
                    <a:pt x="231" y="9077"/>
                    <a:pt x="305" y="9326"/>
                  </a:cubicBezTo>
                  <a:cubicBezTo>
                    <a:pt x="402" y="9576"/>
                    <a:pt x="596" y="9752"/>
                    <a:pt x="827" y="9849"/>
                  </a:cubicBezTo>
                  <a:cubicBezTo>
                    <a:pt x="911" y="9878"/>
                    <a:pt x="994" y="9890"/>
                    <a:pt x="1074" y="9890"/>
                  </a:cubicBezTo>
                  <a:cubicBezTo>
                    <a:pt x="1357" y="9890"/>
                    <a:pt x="1593" y="9738"/>
                    <a:pt x="1654" y="9691"/>
                  </a:cubicBezTo>
                  <a:cubicBezTo>
                    <a:pt x="1654" y="9752"/>
                    <a:pt x="1654" y="9788"/>
                    <a:pt x="1691" y="9886"/>
                  </a:cubicBezTo>
                  <a:cubicBezTo>
                    <a:pt x="1770" y="10001"/>
                    <a:pt x="1946" y="10154"/>
                    <a:pt x="2269" y="10195"/>
                  </a:cubicBezTo>
                  <a:cubicBezTo>
                    <a:pt x="2312" y="10200"/>
                    <a:pt x="2352" y="10202"/>
                    <a:pt x="2392" y="10202"/>
                  </a:cubicBezTo>
                  <a:cubicBezTo>
                    <a:pt x="2656" y="10202"/>
                    <a:pt x="2848" y="10102"/>
                    <a:pt x="2985" y="10001"/>
                  </a:cubicBezTo>
                  <a:cubicBezTo>
                    <a:pt x="3059" y="9922"/>
                    <a:pt x="3078" y="9886"/>
                    <a:pt x="3101" y="9825"/>
                  </a:cubicBezTo>
                  <a:cubicBezTo>
                    <a:pt x="3119" y="9941"/>
                    <a:pt x="3175" y="10117"/>
                    <a:pt x="3332" y="10329"/>
                  </a:cubicBezTo>
                  <a:cubicBezTo>
                    <a:pt x="3581" y="10634"/>
                    <a:pt x="4080" y="10944"/>
                    <a:pt x="5004" y="10981"/>
                  </a:cubicBezTo>
                  <a:cubicBezTo>
                    <a:pt x="5086" y="10984"/>
                    <a:pt x="5167" y="10986"/>
                    <a:pt x="5245" y="10986"/>
                  </a:cubicBezTo>
                  <a:cubicBezTo>
                    <a:pt x="6941" y="10986"/>
                    <a:pt x="7875" y="10212"/>
                    <a:pt x="7911" y="10172"/>
                  </a:cubicBezTo>
                  <a:cubicBezTo>
                    <a:pt x="7940" y="10201"/>
                    <a:pt x="8228" y="10384"/>
                    <a:pt x="8613" y="10384"/>
                  </a:cubicBezTo>
                  <a:cubicBezTo>
                    <a:pt x="8771" y="10384"/>
                    <a:pt x="8946" y="10354"/>
                    <a:pt x="9126" y="10269"/>
                  </a:cubicBezTo>
                  <a:cubicBezTo>
                    <a:pt x="9297" y="10195"/>
                    <a:pt x="9394" y="10080"/>
                    <a:pt x="9473" y="9922"/>
                  </a:cubicBezTo>
                  <a:cubicBezTo>
                    <a:pt x="9528" y="9770"/>
                    <a:pt x="9570" y="9594"/>
                    <a:pt x="9570" y="9442"/>
                  </a:cubicBezTo>
                  <a:cubicBezTo>
                    <a:pt x="9588" y="9174"/>
                    <a:pt x="9528" y="8961"/>
                    <a:pt x="9528" y="8924"/>
                  </a:cubicBezTo>
                  <a:cubicBezTo>
                    <a:pt x="9541" y="8924"/>
                    <a:pt x="9568" y="8926"/>
                    <a:pt x="9605" y="8926"/>
                  </a:cubicBezTo>
                  <a:cubicBezTo>
                    <a:pt x="9685" y="8926"/>
                    <a:pt x="9814" y="8918"/>
                    <a:pt x="9972" y="8864"/>
                  </a:cubicBezTo>
                  <a:cubicBezTo>
                    <a:pt x="10240" y="8767"/>
                    <a:pt x="10531" y="8536"/>
                    <a:pt x="10628" y="8074"/>
                  </a:cubicBezTo>
                  <a:cubicBezTo>
                    <a:pt x="10702" y="7594"/>
                    <a:pt x="10494" y="7229"/>
                    <a:pt x="10184" y="7076"/>
                  </a:cubicBezTo>
                  <a:cubicBezTo>
                    <a:pt x="10076" y="7018"/>
                    <a:pt x="9956" y="6990"/>
                    <a:pt x="9832" y="6990"/>
                  </a:cubicBezTo>
                  <a:cubicBezTo>
                    <a:pt x="9622" y="6990"/>
                    <a:pt x="9403" y="7072"/>
                    <a:pt x="9223" y="7229"/>
                  </a:cubicBezTo>
                  <a:cubicBezTo>
                    <a:pt x="9200" y="7169"/>
                    <a:pt x="9144" y="6785"/>
                    <a:pt x="9084" y="6268"/>
                  </a:cubicBezTo>
                  <a:cubicBezTo>
                    <a:pt x="9010" y="5709"/>
                    <a:pt x="8932" y="5071"/>
                    <a:pt x="8932" y="4784"/>
                  </a:cubicBezTo>
                  <a:cubicBezTo>
                    <a:pt x="8932" y="4188"/>
                    <a:pt x="8950" y="4013"/>
                    <a:pt x="8950" y="3994"/>
                  </a:cubicBezTo>
                  <a:cubicBezTo>
                    <a:pt x="8950" y="3994"/>
                    <a:pt x="9144" y="3842"/>
                    <a:pt x="9740" y="3666"/>
                  </a:cubicBezTo>
                  <a:cubicBezTo>
                    <a:pt x="10050" y="3569"/>
                    <a:pt x="10263" y="3380"/>
                    <a:pt x="10378" y="3149"/>
                  </a:cubicBezTo>
                  <a:cubicBezTo>
                    <a:pt x="10494" y="2895"/>
                    <a:pt x="10512" y="2590"/>
                    <a:pt x="10494" y="2262"/>
                  </a:cubicBezTo>
                  <a:cubicBezTo>
                    <a:pt x="10452" y="1569"/>
                    <a:pt x="10032" y="510"/>
                    <a:pt x="8876" y="104"/>
                  </a:cubicBezTo>
                  <a:cubicBezTo>
                    <a:pt x="8650" y="28"/>
                    <a:pt x="8438" y="0"/>
                    <a:pt x="8217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28"/>
            <p:cNvSpPr/>
            <p:nvPr/>
          </p:nvSpPr>
          <p:spPr>
            <a:xfrm>
              <a:off x="6841981" y="2138919"/>
              <a:ext cx="394897" cy="942751"/>
            </a:xfrm>
            <a:custGeom>
              <a:avLst/>
              <a:gdLst/>
              <a:ahLst/>
              <a:cxnLst/>
              <a:rect l="l" t="t" r="r" b="b"/>
              <a:pathLst>
                <a:path w="2889" h="6897" extrusionOk="0">
                  <a:moveTo>
                    <a:pt x="64" y="0"/>
                  </a:moveTo>
                  <a:cubicBezTo>
                    <a:pt x="43" y="0"/>
                    <a:pt x="21" y="1"/>
                    <a:pt x="0" y="3"/>
                  </a:cubicBezTo>
                  <a:cubicBezTo>
                    <a:pt x="0" y="3"/>
                    <a:pt x="171" y="562"/>
                    <a:pt x="171" y="927"/>
                  </a:cubicBezTo>
                  <a:cubicBezTo>
                    <a:pt x="171" y="1297"/>
                    <a:pt x="268" y="1717"/>
                    <a:pt x="250" y="2198"/>
                  </a:cubicBezTo>
                  <a:cubicBezTo>
                    <a:pt x="231" y="2683"/>
                    <a:pt x="347" y="4453"/>
                    <a:pt x="444" y="5146"/>
                  </a:cubicBezTo>
                  <a:cubicBezTo>
                    <a:pt x="536" y="5839"/>
                    <a:pt x="1271" y="6897"/>
                    <a:pt x="1271" y="6897"/>
                  </a:cubicBezTo>
                  <a:cubicBezTo>
                    <a:pt x="1271" y="6897"/>
                    <a:pt x="2269" y="6878"/>
                    <a:pt x="2579" y="6398"/>
                  </a:cubicBezTo>
                  <a:cubicBezTo>
                    <a:pt x="2888" y="5917"/>
                    <a:pt x="2713" y="5432"/>
                    <a:pt x="2463" y="4799"/>
                  </a:cubicBezTo>
                  <a:cubicBezTo>
                    <a:pt x="2214" y="4143"/>
                    <a:pt x="1229" y="1066"/>
                    <a:pt x="1156" y="696"/>
                  </a:cubicBezTo>
                  <a:cubicBezTo>
                    <a:pt x="1081" y="348"/>
                    <a:pt x="502" y="0"/>
                    <a:pt x="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28"/>
            <p:cNvSpPr/>
            <p:nvPr/>
          </p:nvSpPr>
          <p:spPr>
            <a:xfrm>
              <a:off x="6833780" y="2131401"/>
              <a:ext cx="392300" cy="958470"/>
            </a:xfrm>
            <a:custGeom>
              <a:avLst/>
              <a:gdLst/>
              <a:ahLst/>
              <a:cxnLst/>
              <a:rect l="l" t="t" r="r" b="b"/>
              <a:pathLst>
                <a:path w="2870" h="7012" extrusionOk="0">
                  <a:moveTo>
                    <a:pt x="134" y="137"/>
                  </a:moveTo>
                  <a:cubicBezTo>
                    <a:pt x="328" y="137"/>
                    <a:pt x="559" y="197"/>
                    <a:pt x="753" y="312"/>
                  </a:cubicBezTo>
                  <a:cubicBezTo>
                    <a:pt x="966" y="428"/>
                    <a:pt x="1137" y="617"/>
                    <a:pt x="1155" y="774"/>
                  </a:cubicBezTo>
                  <a:cubicBezTo>
                    <a:pt x="1197" y="867"/>
                    <a:pt x="1252" y="1121"/>
                    <a:pt x="1368" y="1486"/>
                  </a:cubicBezTo>
                  <a:cubicBezTo>
                    <a:pt x="1465" y="1832"/>
                    <a:pt x="1617" y="2253"/>
                    <a:pt x="1751" y="2715"/>
                  </a:cubicBezTo>
                  <a:cubicBezTo>
                    <a:pt x="2043" y="3602"/>
                    <a:pt x="2329" y="4545"/>
                    <a:pt x="2468" y="4873"/>
                  </a:cubicBezTo>
                  <a:cubicBezTo>
                    <a:pt x="2602" y="5201"/>
                    <a:pt x="2699" y="5469"/>
                    <a:pt x="2736" y="5718"/>
                  </a:cubicBezTo>
                  <a:cubicBezTo>
                    <a:pt x="2773" y="5972"/>
                    <a:pt x="2736" y="6180"/>
                    <a:pt x="2602" y="6434"/>
                  </a:cubicBezTo>
                  <a:cubicBezTo>
                    <a:pt x="2445" y="6642"/>
                    <a:pt x="2140" y="6781"/>
                    <a:pt x="1849" y="6836"/>
                  </a:cubicBezTo>
                  <a:cubicBezTo>
                    <a:pt x="1581" y="6896"/>
                    <a:pt x="1386" y="6896"/>
                    <a:pt x="1349" y="6896"/>
                  </a:cubicBezTo>
                  <a:cubicBezTo>
                    <a:pt x="1349" y="6873"/>
                    <a:pt x="1174" y="6642"/>
                    <a:pt x="1003" y="6319"/>
                  </a:cubicBezTo>
                  <a:cubicBezTo>
                    <a:pt x="809" y="5972"/>
                    <a:pt x="596" y="5529"/>
                    <a:pt x="559" y="5201"/>
                  </a:cubicBezTo>
                  <a:cubicBezTo>
                    <a:pt x="462" y="4508"/>
                    <a:pt x="347" y="2715"/>
                    <a:pt x="365" y="2253"/>
                  </a:cubicBezTo>
                  <a:cubicBezTo>
                    <a:pt x="388" y="1754"/>
                    <a:pt x="291" y="1352"/>
                    <a:pt x="291" y="982"/>
                  </a:cubicBezTo>
                  <a:cubicBezTo>
                    <a:pt x="291" y="636"/>
                    <a:pt x="157" y="215"/>
                    <a:pt x="134" y="137"/>
                  </a:cubicBezTo>
                  <a:close/>
                  <a:moveTo>
                    <a:pt x="122" y="0"/>
                  </a:moveTo>
                  <a:cubicBezTo>
                    <a:pt x="102" y="0"/>
                    <a:pt x="81" y="1"/>
                    <a:pt x="60" y="3"/>
                  </a:cubicBezTo>
                  <a:lnTo>
                    <a:pt x="0" y="21"/>
                  </a:lnTo>
                  <a:lnTo>
                    <a:pt x="19" y="81"/>
                  </a:lnTo>
                  <a:cubicBezTo>
                    <a:pt x="19" y="81"/>
                    <a:pt x="194" y="617"/>
                    <a:pt x="176" y="982"/>
                  </a:cubicBezTo>
                  <a:cubicBezTo>
                    <a:pt x="176" y="1370"/>
                    <a:pt x="273" y="1772"/>
                    <a:pt x="250" y="2253"/>
                  </a:cubicBezTo>
                  <a:cubicBezTo>
                    <a:pt x="231" y="2738"/>
                    <a:pt x="347" y="4508"/>
                    <a:pt x="462" y="5201"/>
                  </a:cubicBezTo>
                  <a:cubicBezTo>
                    <a:pt x="504" y="5566"/>
                    <a:pt x="712" y="6009"/>
                    <a:pt x="906" y="6356"/>
                  </a:cubicBezTo>
                  <a:cubicBezTo>
                    <a:pt x="1100" y="6721"/>
                    <a:pt x="1289" y="6989"/>
                    <a:pt x="1289" y="6989"/>
                  </a:cubicBezTo>
                  <a:lnTo>
                    <a:pt x="1289" y="7012"/>
                  </a:lnTo>
                  <a:lnTo>
                    <a:pt x="1331" y="7012"/>
                  </a:lnTo>
                  <a:cubicBezTo>
                    <a:pt x="1331" y="7012"/>
                    <a:pt x="1581" y="7012"/>
                    <a:pt x="1867" y="6933"/>
                  </a:cubicBezTo>
                  <a:cubicBezTo>
                    <a:pt x="2177" y="6873"/>
                    <a:pt x="2505" y="6739"/>
                    <a:pt x="2676" y="6471"/>
                  </a:cubicBezTo>
                  <a:cubicBezTo>
                    <a:pt x="2833" y="6222"/>
                    <a:pt x="2870" y="5972"/>
                    <a:pt x="2833" y="5700"/>
                  </a:cubicBezTo>
                  <a:cubicBezTo>
                    <a:pt x="2791" y="5432"/>
                    <a:pt x="2699" y="5164"/>
                    <a:pt x="2560" y="4836"/>
                  </a:cubicBezTo>
                  <a:cubicBezTo>
                    <a:pt x="2445" y="4508"/>
                    <a:pt x="2140" y="3583"/>
                    <a:pt x="1849" y="2678"/>
                  </a:cubicBezTo>
                  <a:cubicBezTo>
                    <a:pt x="1715" y="2234"/>
                    <a:pt x="1581" y="1791"/>
                    <a:pt x="1465" y="1444"/>
                  </a:cubicBezTo>
                  <a:cubicBezTo>
                    <a:pt x="1368" y="1098"/>
                    <a:pt x="1289" y="830"/>
                    <a:pt x="1271" y="751"/>
                  </a:cubicBezTo>
                  <a:cubicBezTo>
                    <a:pt x="1216" y="543"/>
                    <a:pt x="1040" y="349"/>
                    <a:pt x="809" y="215"/>
                  </a:cubicBezTo>
                  <a:cubicBezTo>
                    <a:pt x="597" y="92"/>
                    <a:pt x="354" y="0"/>
                    <a:pt x="122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28"/>
            <p:cNvSpPr/>
            <p:nvPr/>
          </p:nvSpPr>
          <p:spPr>
            <a:xfrm>
              <a:off x="7031434" y="2479005"/>
              <a:ext cx="550314" cy="764097"/>
            </a:xfrm>
            <a:custGeom>
              <a:avLst/>
              <a:gdLst/>
              <a:ahLst/>
              <a:cxnLst/>
              <a:rect l="l" t="t" r="r" b="b"/>
              <a:pathLst>
                <a:path w="4026" h="5590" extrusionOk="0">
                  <a:moveTo>
                    <a:pt x="1059" y="1"/>
                  </a:moveTo>
                  <a:cubicBezTo>
                    <a:pt x="1059" y="1"/>
                    <a:pt x="962" y="195"/>
                    <a:pt x="925" y="329"/>
                  </a:cubicBezTo>
                  <a:cubicBezTo>
                    <a:pt x="883" y="481"/>
                    <a:pt x="712" y="541"/>
                    <a:pt x="500" y="791"/>
                  </a:cubicBezTo>
                  <a:cubicBezTo>
                    <a:pt x="287" y="1059"/>
                    <a:pt x="421" y="1174"/>
                    <a:pt x="421" y="1618"/>
                  </a:cubicBezTo>
                  <a:cubicBezTo>
                    <a:pt x="421" y="2080"/>
                    <a:pt x="403" y="1983"/>
                    <a:pt x="269" y="2311"/>
                  </a:cubicBezTo>
                  <a:cubicBezTo>
                    <a:pt x="135" y="2658"/>
                    <a:pt x="1" y="3120"/>
                    <a:pt x="116" y="3947"/>
                  </a:cubicBezTo>
                  <a:cubicBezTo>
                    <a:pt x="190" y="4603"/>
                    <a:pt x="597" y="5430"/>
                    <a:pt x="1387" y="5564"/>
                  </a:cubicBezTo>
                  <a:cubicBezTo>
                    <a:pt x="1490" y="5581"/>
                    <a:pt x="1597" y="5589"/>
                    <a:pt x="1706" y="5589"/>
                  </a:cubicBezTo>
                  <a:cubicBezTo>
                    <a:pt x="2451" y="5589"/>
                    <a:pt x="3278" y="5211"/>
                    <a:pt x="3447" y="4755"/>
                  </a:cubicBezTo>
                  <a:cubicBezTo>
                    <a:pt x="3618" y="4238"/>
                    <a:pt x="3350" y="3466"/>
                    <a:pt x="3350" y="3466"/>
                  </a:cubicBezTo>
                  <a:cubicBezTo>
                    <a:pt x="3350" y="3466"/>
                    <a:pt x="3715" y="2889"/>
                    <a:pt x="3868" y="2505"/>
                  </a:cubicBezTo>
                  <a:cubicBezTo>
                    <a:pt x="4025" y="2136"/>
                    <a:pt x="3813" y="1928"/>
                    <a:pt x="3581" y="1369"/>
                  </a:cubicBezTo>
                  <a:cubicBezTo>
                    <a:pt x="3369" y="809"/>
                    <a:pt x="3540" y="694"/>
                    <a:pt x="3540" y="694"/>
                  </a:cubicBezTo>
                  <a:lnTo>
                    <a:pt x="105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28"/>
            <p:cNvSpPr/>
            <p:nvPr/>
          </p:nvSpPr>
          <p:spPr>
            <a:xfrm>
              <a:off x="7023233" y="2468343"/>
              <a:ext cx="552774" cy="782277"/>
            </a:xfrm>
            <a:custGeom>
              <a:avLst/>
              <a:gdLst/>
              <a:ahLst/>
              <a:cxnLst/>
              <a:rect l="l" t="t" r="r" b="b"/>
              <a:pathLst>
                <a:path w="4044" h="5723" extrusionOk="0">
                  <a:moveTo>
                    <a:pt x="1156" y="134"/>
                  </a:moveTo>
                  <a:lnTo>
                    <a:pt x="3526" y="809"/>
                  </a:lnTo>
                  <a:cubicBezTo>
                    <a:pt x="3507" y="827"/>
                    <a:pt x="3507" y="850"/>
                    <a:pt x="3484" y="887"/>
                  </a:cubicBezTo>
                  <a:cubicBezTo>
                    <a:pt x="3466" y="1003"/>
                    <a:pt x="3484" y="1174"/>
                    <a:pt x="3600" y="1465"/>
                  </a:cubicBezTo>
                  <a:cubicBezTo>
                    <a:pt x="3715" y="1751"/>
                    <a:pt x="3812" y="1946"/>
                    <a:pt x="3873" y="2098"/>
                  </a:cubicBezTo>
                  <a:cubicBezTo>
                    <a:pt x="3928" y="2274"/>
                    <a:pt x="3946" y="2389"/>
                    <a:pt x="3873" y="2560"/>
                  </a:cubicBezTo>
                  <a:cubicBezTo>
                    <a:pt x="3715" y="2948"/>
                    <a:pt x="3369" y="3526"/>
                    <a:pt x="3369" y="3526"/>
                  </a:cubicBezTo>
                  <a:lnTo>
                    <a:pt x="3350" y="3544"/>
                  </a:lnTo>
                  <a:lnTo>
                    <a:pt x="3350" y="3563"/>
                  </a:lnTo>
                  <a:cubicBezTo>
                    <a:pt x="3350" y="3563"/>
                    <a:pt x="3429" y="3757"/>
                    <a:pt x="3466" y="4006"/>
                  </a:cubicBezTo>
                  <a:cubicBezTo>
                    <a:pt x="3526" y="4256"/>
                    <a:pt x="3544" y="4584"/>
                    <a:pt x="3447" y="4833"/>
                  </a:cubicBezTo>
                  <a:cubicBezTo>
                    <a:pt x="3369" y="5064"/>
                    <a:pt x="3064" y="5295"/>
                    <a:pt x="2699" y="5448"/>
                  </a:cubicBezTo>
                  <a:cubicBezTo>
                    <a:pt x="2399" y="5555"/>
                    <a:pt x="2055" y="5624"/>
                    <a:pt x="1737" y="5624"/>
                  </a:cubicBezTo>
                  <a:cubicBezTo>
                    <a:pt x="1643" y="5624"/>
                    <a:pt x="1552" y="5618"/>
                    <a:pt x="1465" y="5605"/>
                  </a:cubicBezTo>
                  <a:cubicBezTo>
                    <a:pt x="1082" y="5526"/>
                    <a:pt x="791" y="5295"/>
                    <a:pt x="578" y="5009"/>
                  </a:cubicBezTo>
                  <a:cubicBezTo>
                    <a:pt x="389" y="4699"/>
                    <a:pt x="273" y="4334"/>
                    <a:pt x="213" y="4006"/>
                  </a:cubicBezTo>
                  <a:cubicBezTo>
                    <a:pt x="116" y="3198"/>
                    <a:pt x="231" y="2736"/>
                    <a:pt x="365" y="2408"/>
                  </a:cubicBezTo>
                  <a:cubicBezTo>
                    <a:pt x="523" y="2080"/>
                    <a:pt x="523" y="2158"/>
                    <a:pt x="541" y="1696"/>
                  </a:cubicBezTo>
                  <a:cubicBezTo>
                    <a:pt x="541" y="1465"/>
                    <a:pt x="504" y="1331"/>
                    <a:pt x="504" y="1215"/>
                  </a:cubicBezTo>
                  <a:cubicBezTo>
                    <a:pt x="481" y="1100"/>
                    <a:pt x="504" y="1021"/>
                    <a:pt x="597" y="906"/>
                  </a:cubicBezTo>
                  <a:cubicBezTo>
                    <a:pt x="694" y="772"/>
                    <a:pt x="791" y="693"/>
                    <a:pt x="869" y="638"/>
                  </a:cubicBezTo>
                  <a:cubicBezTo>
                    <a:pt x="943" y="559"/>
                    <a:pt x="1003" y="522"/>
                    <a:pt x="1022" y="425"/>
                  </a:cubicBezTo>
                  <a:cubicBezTo>
                    <a:pt x="1059" y="310"/>
                    <a:pt x="1137" y="176"/>
                    <a:pt x="1156" y="134"/>
                  </a:cubicBezTo>
                  <a:close/>
                  <a:moveTo>
                    <a:pt x="1100" y="0"/>
                  </a:moveTo>
                  <a:lnTo>
                    <a:pt x="1082" y="42"/>
                  </a:lnTo>
                  <a:cubicBezTo>
                    <a:pt x="1082" y="42"/>
                    <a:pt x="985" y="250"/>
                    <a:pt x="925" y="388"/>
                  </a:cubicBezTo>
                  <a:cubicBezTo>
                    <a:pt x="906" y="444"/>
                    <a:pt x="869" y="481"/>
                    <a:pt x="791" y="559"/>
                  </a:cubicBezTo>
                  <a:cubicBezTo>
                    <a:pt x="712" y="619"/>
                    <a:pt x="620" y="693"/>
                    <a:pt x="523" y="850"/>
                  </a:cubicBezTo>
                  <a:cubicBezTo>
                    <a:pt x="407" y="984"/>
                    <a:pt x="389" y="1100"/>
                    <a:pt x="389" y="1215"/>
                  </a:cubicBezTo>
                  <a:cubicBezTo>
                    <a:pt x="407" y="1349"/>
                    <a:pt x="426" y="1483"/>
                    <a:pt x="426" y="1696"/>
                  </a:cubicBezTo>
                  <a:cubicBezTo>
                    <a:pt x="426" y="2158"/>
                    <a:pt x="426" y="2043"/>
                    <a:pt x="273" y="2371"/>
                  </a:cubicBezTo>
                  <a:cubicBezTo>
                    <a:pt x="134" y="2717"/>
                    <a:pt x="0" y="3198"/>
                    <a:pt x="116" y="4025"/>
                  </a:cubicBezTo>
                  <a:cubicBezTo>
                    <a:pt x="158" y="4371"/>
                    <a:pt x="292" y="4736"/>
                    <a:pt x="504" y="5064"/>
                  </a:cubicBezTo>
                  <a:cubicBezTo>
                    <a:pt x="712" y="5374"/>
                    <a:pt x="1022" y="5624"/>
                    <a:pt x="1447" y="5702"/>
                  </a:cubicBezTo>
                  <a:cubicBezTo>
                    <a:pt x="1548" y="5716"/>
                    <a:pt x="1655" y="5723"/>
                    <a:pt x="1764" y="5723"/>
                  </a:cubicBezTo>
                  <a:cubicBezTo>
                    <a:pt x="2087" y="5723"/>
                    <a:pt x="2432" y="5662"/>
                    <a:pt x="2736" y="5545"/>
                  </a:cubicBezTo>
                  <a:cubicBezTo>
                    <a:pt x="3119" y="5374"/>
                    <a:pt x="3447" y="5143"/>
                    <a:pt x="3544" y="4852"/>
                  </a:cubicBezTo>
                  <a:cubicBezTo>
                    <a:pt x="3641" y="4584"/>
                    <a:pt x="3623" y="4256"/>
                    <a:pt x="3581" y="3988"/>
                  </a:cubicBezTo>
                  <a:cubicBezTo>
                    <a:pt x="3526" y="3738"/>
                    <a:pt x="3466" y="3581"/>
                    <a:pt x="3466" y="3563"/>
                  </a:cubicBezTo>
                  <a:cubicBezTo>
                    <a:pt x="3484" y="3526"/>
                    <a:pt x="3812" y="2985"/>
                    <a:pt x="3970" y="2602"/>
                  </a:cubicBezTo>
                  <a:cubicBezTo>
                    <a:pt x="4043" y="2408"/>
                    <a:pt x="4043" y="2237"/>
                    <a:pt x="3970" y="2061"/>
                  </a:cubicBezTo>
                  <a:cubicBezTo>
                    <a:pt x="3909" y="1890"/>
                    <a:pt x="3812" y="1715"/>
                    <a:pt x="3697" y="1428"/>
                  </a:cubicBezTo>
                  <a:cubicBezTo>
                    <a:pt x="3581" y="1155"/>
                    <a:pt x="3581" y="1003"/>
                    <a:pt x="3600" y="906"/>
                  </a:cubicBezTo>
                  <a:cubicBezTo>
                    <a:pt x="3600" y="869"/>
                    <a:pt x="3623" y="850"/>
                    <a:pt x="3623" y="827"/>
                  </a:cubicBezTo>
                  <a:lnTo>
                    <a:pt x="3641" y="809"/>
                  </a:lnTo>
                  <a:lnTo>
                    <a:pt x="3739" y="753"/>
                  </a:lnTo>
                  <a:lnTo>
                    <a:pt x="1100" y="0"/>
                  </a:ln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28"/>
            <p:cNvSpPr/>
            <p:nvPr/>
          </p:nvSpPr>
          <p:spPr>
            <a:xfrm>
              <a:off x="7215283" y="2004688"/>
              <a:ext cx="558379" cy="459552"/>
            </a:xfrm>
            <a:custGeom>
              <a:avLst/>
              <a:gdLst/>
              <a:ahLst/>
              <a:cxnLst/>
              <a:rect l="l" t="t" r="r" b="b"/>
              <a:pathLst>
                <a:path w="4085" h="3362" extrusionOk="0">
                  <a:moveTo>
                    <a:pt x="2715" y="0"/>
                  </a:moveTo>
                  <a:cubicBezTo>
                    <a:pt x="2554" y="0"/>
                    <a:pt x="2370" y="2"/>
                    <a:pt x="2158" y="5"/>
                  </a:cubicBezTo>
                  <a:cubicBezTo>
                    <a:pt x="1118" y="24"/>
                    <a:pt x="462" y="407"/>
                    <a:pt x="231" y="948"/>
                  </a:cubicBezTo>
                  <a:cubicBezTo>
                    <a:pt x="0" y="1489"/>
                    <a:pt x="97" y="2741"/>
                    <a:pt x="97" y="2741"/>
                  </a:cubicBezTo>
                  <a:cubicBezTo>
                    <a:pt x="97" y="2741"/>
                    <a:pt x="328" y="3064"/>
                    <a:pt x="716" y="3240"/>
                  </a:cubicBezTo>
                  <a:cubicBezTo>
                    <a:pt x="908" y="3337"/>
                    <a:pt x="1259" y="3361"/>
                    <a:pt x="1562" y="3361"/>
                  </a:cubicBezTo>
                  <a:cubicBezTo>
                    <a:pt x="1866" y="3361"/>
                    <a:pt x="2121" y="3337"/>
                    <a:pt x="2121" y="3337"/>
                  </a:cubicBezTo>
                  <a:cubicBezTo>
                    <a:pt x="2121" y="3337"/>
                    <a:pt x="2236" y="2644"/>
                    <a:pt x="2468" y="2528"/>
                  </a:cubicBezTo>
                  <a:cubicBezTo>
                    <a:pt x="2680" y="2413"/>
                    <a:pt x="3988" y="2413"/>
                    <a:pt x="3988" y="2413"/>
                  </a:cubicBezTo>
                  <a:cubicBezTo>
                    <a:pt x="3988" y="2413"/>
                    <a:pt x="4085" y="2182"/>
                    <a:pt x="4006" y="1660"/>
                  </a:cubicBezTo>
                  <a:cubicBezTo>
                    <a:pt x="3928" y="1142"/>
                    <a:pt x="3604" y="24"/>
                    <a:pt x="3604" y="24"/>
                  </a:cubicBezTo>
                  <a:cubicBezTo>
                    <a:pt x="3604" y="24"/>
                    <a:pt x="3356" y="0"/>
                    <a:pt x="2715" y="0"/>
                  </a:cubicBezTo>
                  <a:close/>
                </a:path>
              </a:pathLst>
            </a:custGeom>
            <a:solidFill>
              <a:srgbClr val="FFEB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28"/>
            <p:cNvSpPr/>
            <p:nvPr/>
          </p:nvSpPr>
          <p:spPr>
            <a:xfrm>
              <a:off x="7218427" y="1997170"/>
              <a:ext cx="557832" cy="473768"/>
            </a:xfrm>
            <a:custGeom>
              <a:avLst/>
              <a:gdLst/>
              <a:ahLst/>
              <a:cxnLst/>
              <a:rect l="l" t="t" r="r" b="b"/>
              <a:pathLst>
                <a:path w="4081" h="3466" extrusionOk="0">
                  <a:moveTo>
                    <a:pt x="2857" y="108"/>
                  </a:moveTo>
                  <a:cubicBezTo>
                    <a:pt x="3336" y="108"/>
                    <a:pt x="3526" y="122"/>
                    <a:pt x="3540" y="139"/>
                  </a:cubicBezTo>
                  <a:cubicBezTo>
                    <a:pt x="3558" y="176"/>
                    <a:pt x="3849" y="1216"/>
                    <a:pt x="3928" y="1715"/>
                  </a:cubicBezTo>
                  <a:cubicBezTo>
                    <a:pt x="3965" y="1964"/>
                    <a:pt x="3965" y="2158"/>
                    <a:pt x="3965" y="2274"/>
                  </a:cubicBezTo>
                  <a:cubicBezTo>
                    <a:pt x="3946" y="2389"/>
                    <a:pt x="3946" y="2408"/>
                    <a:pt x="3928" y="2426"/>
                  </a:cubicBezTo>
                  <a:lnTo>
                    <a:pt x="3290" y="2426"/>
                  </a:lnTo>
                  <a:cubicBezTo>
                    <a:pt x="3096" y="2426"/>
                    <a:pt x="2925" y="2449"/>
                    <a:pt x="2773" y="2468"/>
                  </a:cubicBezTo>
                  <a:cubicBezTo>
                    <a:pt x="2597" y="2468"/>
                    <a:pt x="2481" y="2486"/>
                    <a:pt x="2403" y="2523"/>
                  </a:cubicBezTo>
                  <a:cubicBezTo>
                    <a:pt x="2347" y="2565"/>
                    <a:pt x="2287" y="2639"/>
                    <a:pt x="2250" y="2736"/>
                  </a:cubicBezTo>
                  <a:cubicBezTo>
                    <a:pt x="2195" y="2814"/>
                    <a:pt x="2153" y="2911"/>
                    <a:pt x="2135" y="3004"/>
                  </a:cubicBezTo>
                  <a:cubicBezTo>
                    <a:pt x="2079" y="3179"/>
                    <a:pt x="2056" y="3313"/>
                    <a:pt x="2056" y="3350"/>
                  </a:cubicBezTo>
                  <a:cubicBezTo>
                    <a:pt x="2019" y="3350"/>
                    <a:pt x="1807" y="3373"/>
                    <a:pt x="1539" y="3373"/>
                  </a:cubicBezTo>
                  <a:cubicBezTo>
                    <a:pt x="1229" y="3373"/>
                    <a:pt x="883" y="3332"/>
                    <a:pt x="712" y="3258"/>
                  </a:cubicBezTo>
                  <a:cubicBezTo>
                    <a:pt x="347" y="3082"/>
                    <a:pt x="134" y="2796"/>
                    <a:pt x="134" y="2773"/>
                  </a:cubicBezTo>
                  <a:cubicBezTo>
                    <a:pt x="134" y="2754"/>
                    <a:pt x="116" y="2468"/>
                    <a:pt x="116" y="2103"/>
                  </a:cubicBezTo>
                  <a:cubicBezTo>
                    <a:pt x="116" y="1733"/>
                    <a:pt x="153" y="1271"/>
                    <a:pt x="268" y="1021"/>
                  </a:cubicBezTo>
                  <a:cubicBezTo>
                    <a:pt x="481" y="504"/>
                    <a:pt x="1095" y="116"/>
                    <a:pt x="2135" y="116"/>
                  </a:cubicBezTo>
                  <a:cubicBezTo>
                    <a:pt x="2427" y="111"/>
                    <a:pt x="2665" y="108"/>
                    <a:pt x="2857" y="108"/>
                  </a:cubicBezTo>
                  <a:close/>
                  <a:moveTo>
                    <a:pt x="2135" y="0"/>
                  </a:moveTo>
                  <a:cubicBezTo>
                    <a:pt x="1077" y="23"/>
                    <a:pt x="402" y="407"/>
                    <a:pt x="171" y="985"/>
                  </a:cubicBezTo>
                  <a:cubicBezTo>
                    <a:pt x="37" y="1271"/>
                    <a:pt x="19" y="1715"/>
                    <a:pt x="0" y="2103"/>
                  </a:cubicBezTo>
                  <a:cubicBezTo>
                    <a:pt x="0" y="2486"/>
                    <a:pt x="19" y="2796"/>
                    <a:pt x="19" y="2796"/>
                  </a:cubicBezTo>
                  <a:lnTo>
                    <a:pt x="19" y="2814"/>
                  </a:lnTo>
                  <a:lnTo>
                    <a:pt x="37" y="2833"/>
                  </a:lnTo>
                  <a:cubicBezTo>
                    <a:pt x="37" y="2833"/>
                    <a:pt x="268" y="3161"/>
                    <a:pt x="670" y="3350"/>
                  </a:cubicBezTo>
                  <a:cubicBezTo>
                    <a:pt x="883" y="3447"/>
                    <a:pt x="1229" y="3466"/>
                    <a:pt x="1539" y="3466"/>
                  </a:cubicBezTo>
                  <a:cubicBezTo>
                    <a:pt x="1848" y="3466"/>
                    <a:pt x="2098" y="3447"/>
                    <a:pt x="2098" y="3447"/>
                  </a:cubicBezTo>
                  <a:lnTo>
                    <a:pt x="2135" y="3447"/>
                  </a:lnTo>
                  <a:lnTo>
                    <a:pt x="2135" y="3410"/>
                  </a:lnTo>
                  <a:cubicBezTo>
                    <a:pt x="2135" y="3410"/>
                    <a:pt x="2172" y="3235"/>
                    <a:pt x="2232" y="3045"/>
                  </a:cubicBezTo>
                  <a:cubicBezTo>
                    <a:pt x="2269" y="2948"/>
                    <a:pt x="2287" y="2851"/>
                    <a:pt x="2329" y="2773"/>
                  </a:cubicBezTo>
                  <a:cubicBezTo>
                    <a:pt x="2384" y="2699"/>
                    <a:pt x="2426" y="2639"/>
                    <a:pt x="2463" y="2620"/>
                  </a:cubicBezTo>
                  <a:cubicBezTo>
                    <a:pt x="2500" y="2602"/>
                    <a:pt x="2615" y="2583"/>
                    <a:pt x="2773" y="2565"/>
                  </a:cubicBezTo>
                  <a:cubicBezTo>
                    <a:pt x="2925" y="2542"/>
                    <a:pt x="3119" y="2542"/>
                    <a:pt x="3290" y="2523"/>
                  </a:cubicBezTo>
                  <a:lnTo>
                    <a:pt x="4002" y="2523"/>
                  </a:lnTo>
                  <a:lnTo>
                    <a:pt x="4020" y="2486"/>
                  </a:lnTo>
                  <a:cubicBezTo>
                    <a:pt x="4020" y="2486"/>
                    <a:pt x="4043" y="2426"/>
                    <a:pt x="4062" y="2292"/>
                  </a:cubicBezTo>
                  <a:cubicBezTo>
                    <a:pt x="4080" y="2158"/>
                    <a:pt x="4080" y="1964"/>
                    <a:pt x="4043" y="1696"/>
                  </a:cubicBezTo>
                  <a:cubicBezTo>
                    <a:pt x="3946" y="1179"/>
                    <a:pt x="3637" y="60"/>
                    <a:pt x="3637" y="60"/>
                  </a:cubicBezTo>
                  <a:lnTo>
                    <a:pt x="3618" y="23"/>
                  </a:lnTo>
                  <a:lnTo>
                    <a:pt x="3581" y="23"/>
                  </a:lnTo>
                  <a:cubicBezTo>
                    <a:pt x="3581" y="23"/>
                    <a:pt x="3193" y="0"/>
                    <a:pt x="2135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28"/>
            <p:cNvSpPr/>
            <p:nvPr/>
          </p:nvSpPr>
          <p:spPr>
            <a:xfrm>
              <a:off x="7262578" y="1796235"/>
              <a:ext cx="350747" cy="305092"/>
            </a:xfrm>
            <a:custGeom>
              <a:avLst/>
              <a:gdLst/>
              <a:ahLst/>
              <a:cxnLst/>
              <a:rect l="l" t="t" r="r" b="b"/>
              <a:pathLst>
                <a:path w="2566" h="2232" extrusionOk="0">
                  <a:moveTo>
                    <a:pt x="2196" y="0"/>
                  </a:moveTo>
                  <a:cubicBezTo>
                    <a:pt x="2068" y="0"/>
                    <a:pt x="1918" y="103"/>
                    <a:pt x="1733" y="241"/>
                  </a:cubicBezTo>
                  <a:cubicBezTo>
                    <a:pt x="1387" y="491"/>
                    <a:pt x="1040" y="722"/>
                    <a:pt x="832" y="953"/>
                  </a:cubicBezTo>
                  <a:cubicBezTo>
                    <a:pt x="601" y="1202"/>
                    <a:pt x="1" y="2205"/>
                    <a:pt x="1" y="2205"/>
                  </a:cubicBezTo>
                  <a:cubicBezTo>
                    <a:pt x="1" y="2205"/>
                    <a:pt x="96" y="2232"/>
                    <a:pt x="265" y="2232"/>
                  </a:cubicBezTo>
                  <a:cubicBezTo>
                    <a:pt x="418" y="2232"/>
                    <a:pt x="631" y="2210"/>
                    <a:pt x="888" y="2126"/>
                  </a:cubicBezTo>
                  <a:cubicBezTo>
                    <a:pt x="1410" y="1974"/>
                    <a:pt x="2006" y="1701"/>
                    <a:pt x="2006" y="1701"/>
                  </a:cubicBezTo>
                  <a:cubicBezTo>
                    <a:pt x="2006" y="1701"/>
                    <a:pt x="1988" y="1165"/>
                    <a:pt x="2219" y="856"/>
                  </a:cubicBezTo>
                  <a:cubicBezTo>
                    <a:pt x="2468" y="528"/>
                    <a:pt x="2565" y="375"/>
                    <a:pt x="2426" y="163"/>
                  </a:cubicBezTo>
                  <a:cubicBezTo>
                    <a:pt x="2358" y="47"/>
                    <a:pt x="2282" y="0"/>
                    <a:pt x="2196" y="0"/>
                  </a:cubicBezTo>
                  <a:close/>
                </a:path>
              </a:pathLst>
            </a:custGeom>
            <a:solidFill>
              <a:srgbClr val="FFEB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28"/>
            <p:cNvSpPr/>
            <p:nvPr/>
          </p:nvSpPr>
          <p:spPr>
            <a:xfrm>
              <a:off x="7257520" y="1791861"/>
              <a:ext cx="358264" cy="315891"/>
            </a:xfrm>
            <a:custGeom>
              <a:avLst/>
              <a:gdLst/>
              <a:ahLst/>
              <a:cxnLst/>
              <a:rect l="l" t="t" r="r" b="b"/>
              <a:pathLst>
                <a:path w="2621" h="2311" extrusionOk="0">
                  <a:moveTo>
                    <a:pt x="2195" y="1"/>
                  </a:moveTo>
                  <a:cubicBezTo>
                    <a:pt x="2061" y="42"/>
                    <a:pt x="1927" y="139"/>
                    <a:pt x="1770" y="255"/>
                  </a:cubicBezTo>
                  <a:cubicBezTo>
                    <a:pt x="1447" y="504"/>
                    <a:pt x="1077" y="735"/>
                    <a:pt x="846" y="985"/>
                  </a:cubicBezTo>
                  <a:cubicBezTo>
                    <a:pt x="731" y="1100"/>
                    <a:pt x="541" y="1410"/>
                    <a:pt x="366" y="1696"/>
                  </a:cubicBezTo>
                  <a:cubicBezTo>
                    <a:pt x="176" y="1964"/>
                    <a:pt x="38" y="2219"/>
                    <a:pt x="38" y="2219"/>
                  </a:cubicBezTo>
                  <a:lnTo>
                    <a:pt x="1" y="2274"/>
                  </a:lnTo>
                  <a:lnTo>
                    <a:pt x="61" y="2292"/>
                  </a:lnTo>
                  <a:cubicBezTo>
                    <a:pt x="61" y="2292"/>
                    <a:pt x="79" y="2292"/>
                    <a:pt x="98" y="2311"/>
                  </a:cubicBezTo>
                  <a:cubicBezTo>
                    <a:pt x="116" y="2255"/>
                    <a:pt x="153" y="2195"/>
                    <a:pt x="195" y="2158"/>
                  </a:cubicBezTo>
                  <a:cubicBezTo>
                    <a:pt x="250" y="2080"/>
                    <a:pt x="329" y="1946"/>
                    <a:pt x="444" y="1756"/>
                  </a:cubicBezTo>
                  <a:cubicBezTo>
                    <a:pt x="615" y="1465"/>
                    <a:pt x="828" y="1156"/>
                    <a:pt x="925" y="1040"/>
                  </a:cubicBezTo>
                  <a:cubicBezTo>
                    <a:pt x="1137" y="832"/>
                    <a:pt x="1502" y="601"/>
                    <a:pt x="1830" y="329"/>
                  </a:cubicBezTo>
                  <a:cubicBezTo>
                    <a:pt x="1983" y="213"/>
                    <a:pt x="2117" y="139"/>
                    <a:pt x="2214" y="116"/>
                  </a:cubicBezTo>
                  <a:cubicBezTo>
                    <a:pt x="2244" y="107"/>
                    <a:pt x="2268" y="102"/>
                    <a:pt x="2290" y="102"/>
                  </a:cubicBezTo>
                  <a:cubicBezTo>
                    <a:pt x="2311" y="102"/>
                    <a:pt x="2329" y="107"/>
                    <a:pt x="2348" y="116"/>
                  </a:cubicBezTo>
                  <a:cubicBezTo>
                    <a:pt x="2371" y="139"/>
                    <a:pt x="2408" y="176"/>
                    <a:pt x="2445" y="232"/>
                  </a:cubicBezTo>
                  <a:cubicBezTo>
                    <a:pt x="2524" y="347"/>
                    <a:pt x="2524" y="407"/>
                    <a:pt x="2487" y="504"/>
                  </a:cubicBezTo>
                  <a:cubicBezTo>
                    <a:pt x="2445" y="601"/>
                    <a:pt x="2371" y="717"/>
                    <a:pt x="2256" y="869"/>
                  </a:cubicBezTo>
                  <a:cubicBezTo>
                    <a:pt x="2117" y="1040"/>
                    <a:pt x="2061" y="1271"/>
                    <a:pt x="2043" y="1447"/>
                  </a:cubicBezTo>
                  <a:cubicBezTo>
                    <a:pt x="2043" y="1502"/>
                    <a:pt x="2025" y="1544"/>
                    <a:pt x="2025" y="1581"/>
                  </a:cubicBezTo>
                  <a:cubicBezTo>
                    <a:pt x="2061" y="1581"/>
                    <a:pt x="2098" y="1599"/>
                    <a:pt x="2140" y="1599"/>
                  </a:cubicBezTo>
                  <a:lnTo>
                    <a:pt x="2140" y="1465"/>
                  </a:lnTo>
                  <a:cubicBezTo>
                    <a:pt x="2177" y="1294"/>
                    <a:pt x="2232" y="1082"/>
                    <a:pt x="2329" y="948"/>
                  </a:cubicBezTo>
                  <a:cubicBezTo>
                    <a:pt x="2463" y="772"/>
                    <a:pt x="2542" y="657"/>
                    <a:pt x="2579" y="541"/>
                  </a:cubicBezTo>
                  <a:cubicBezTo>
                    <a:pt x="2621" y="426"/>
                    <a:pt x="2621" y="310"/>
                    <a:pt x="2542" y="176"/>
                  </a:cubicBezTo>
                  <a:cubicBezTo>
                    <a:pt x="2505" y="98"/>
                    <a:pt x="2445" y="61"/>
                    <a:pt x="2390" y="24"/>
                  </a:cubicBezTo>
                  <a:cubicBezTo>
                    <a:pt x="2348" y="1"/>
                    <a:pt x="2311" y="1"/>
                    <a:pt x="2274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28"/>
            <p:cNvSpPr/>
            <p:nvPr/>
          </p:nvSpPr>
          <p:spPr>
            <a:xfrm>
              <a:off x="7157736" y="2361178"/>
              <a:ext cx="394897" cy="243855"/>
            </a:xfrm>
            <a:custGeom>
              <a:avLst/>
              <a:gdLst/>
              <a:ahLst/>
              <a:cxnLst/>
              <a:rect l="l" t="t" r="r" b="b"/>
              <a:pathLst>
                <a:path w="2889" h="1784" extrusionOk="0">
                  <a:moveTo>
                    <a:pt x="463" y="1"/>
                  </a:moveTo>
                  <a:cubicBezTo>
                    <a:pt x="295" y="1"/>
                    <a:pt x="145" y="442"/>
                    <a:pt x="75" y="650"/>
                  </a:cubicBezTo>
                  <a:cubicBezTo>
                    <a:pt x="1" y="881"/>
                    <a:pt x="38" y="1131"/>
                    <a:pt x="537" y="1380"/>
                  </a:cubicBezTo>
                  <a:cubicBezTo>
                    <a:pt x="970" y="1599"/>
                    <a:pt x="2013" y="1784"/>
                    <a:pt x="2431" y="1784"/>
                  </a:cubicBezTo>
                  <a:cubicBezTo>
                    <a:pt x="2498" y="1784"/>
                    <a:pt x="2549" y="1779"/>
                    <a:pt x="2579" y="1768"/>
                  </a:cubicBezTo>
                  <a:cubicBezTo>
                    <a:pt x="2791" y="1690"/>
                    <a:pt x="2889" y="900"/>
                    <a:pt x="2870" y="687"/>
                  </a:cubicBezTo>
                  <a:cubicBezTo>
                    <a:pt x="2828" y="479"/>
                    <a:pt x="2676" y="419"/>
                    <a:pt x="2676" y="419"/>
                  </a:cubicBezTo>
                  <a:lnTo>
                    <a:pt x="518" y="17"/>
                  </a:lnTo>
                  <a:cubicBezTo>
                    <a:pt x="500" y="6"/>
                    <a:pt x="481" y="1"/>
                    <a:pt x="4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28"/>
            <p:cNvSpPr/>
            <p:nvPr/>
          </p:nvSpPr>
          <p:spPr>
            <a:xfrm>
              <a:off x="7152132" y="2352703"/>
              <a:ext cx="405559" cy="259711"/>
            </a:xfrm>
            <a:custGeom>
              <a:avLst/>
              <a:gdLst/>
              <a:ahLst/>
              <a:cxnLst/>
              <a:rect l="l" t="t" r="r" b="b"/>
              <a:pathLst>
                <a:path w="2967" h="1900" extrusionOk="0">
                  <a:moveTo>
                    <a:pt x="541" y="116"/>
                  </a:moveTo>
                  <a:lnTo>
                    <a:pt x="559" y="135"/>
                  </a:lnTo>
                  <a:lnTo>
                    <a:pt x="2698" y="541"/>
                  </a:lnTo>
                  <a:cubicBezTo>
                    <a:pt x="2698" y="541"/>
                    <a:pt x="2832" y="578"/>
                    <a:pt x="2851" y="749"/>
                  </a:cubicBezTo>
                  <a:cubicBezTo>
                    <a:pt x="2869" y="846"/>
                    <a:pt x="2851" y="1096"/>
                    <a:pt x="2796" y="1327"/>
                  </a:cubicBezTo>
                  <a:cubicBezTo>
                    <a:pt x="2772" y="1442"/>
                    <a:pt x="2754" y="1558"/>
                    <a:pt x="2717" y="1636"/>
                  </a:cubicBezTo>
                  <a:cubicBezTo>
                    <a:pt x="2680" y="1733"/>
                    <a:pt x="2638" y="1770"/>
                    <a:pt x="2601" y="1789"/>
                  </a:cubicBezTo>
                  <a:cubicBezTo>
                    <a:pt x="2577" y="1789"/>
                    <a:pt x="2517" y="1799"/>
                    <a:pt x="2434" y="1799"/>
                  </a:cubicBezTo>
                  <a:cubicBezTo>
                    <a:pt x="2392" y="1799"/>
                    <a:pt x="2344" y="1797"/>
                    <a:pt x="2292" y="1789"/>
                  </a:cubicBezTo>
                  <a:cubicBezTo>
                    <a:pt x="2121" y="1770"/>
                    <a:pt x="1927" y="1752"/>
                    <a:pt x="1714" y="1715"/>
                  </a:cubicBezTo>
                  <a:cubicBezTo>
                    <a:pt x="1294" y="1636"/>
                    <a:pt x="850" y="1502"/>
                    <a:pt x="601" y="1387"/>
                  </a:cubicBezTo>
                  <a:cubicBezTo>
                    <a:pt x="347" y="1271"/>
                    <a:pt x="231" y="1156"/>
                    <a:pt x="176" y="1040"/>
                  </a:cubicBezTo>
                  <a:cubicBezTo>
                    <a:pt x="116" y="943"/>
                    <a:pt x="116" y="846"/>
                    <a:pt x="157" y="731"/>
                  </a:cubicBezTo>
                  <a:cubicBezTo>
                    <a:pt x="213" y="615"/>
                    <a:pt x="273" y="444"/>
                    <a:pt x="347" y="287"/>
                  </a:cubicBezTo>
                  <a:cubicBezTo>
                    <a:pt x="370" y="232"/>
                    <a:pt x="425" y="172"/>
                    <a:pt x="444" y="135"/>
                  </a:cubicBezTo>
                  <a:cubicBezTo>
                    <a:pt x="462" y="116"/>
                    <a:pt x="485" y="116"/>
                    <a:pt x="504" y="116"/>
                  </a:cubicBezTo>
                  <a:close/>
                  <a:moveTo>
                    <a:pt x="485" y="1"/>
                  </a:moveTo>
                  <a:cubicBezTo>
                    <a:pt x="444" y="19"/>
                    <a:pt x="407" y="38"/>
                    <a:pt x="388" y="56"/>
                  </a:cubicBezTo>
                  <a:cubicBezTo>
                    <a:pt x="328" y="98"/>
                    <a:pt x="291" y="172"/>
                    <a:pt x="254" y="250"/>
                  </a:cubicBezTo>
                  <a:cubicBezTo>
                    <a:pt x="176" y="403"/>
                    <a:pt x="97" y="597"/>
                    <a:pt x="60" y="694"/>
                  </a:cubicBezTo>
                  <a:cubicBezTo>
                    <a:pt x="23" y="828"/>
                    <a:pt x="0" y="962"/>
                    <a:pt x="79" y="1096"/>
                  </a:cubicBezTo>
                  <a:cubicBezTo>
                    <a:pt x="157" y="1234"/>
                    <a:pt x="291" y="1350"/>
                    <a:pt x="559" y="1484"/>
                  </a:cubicBezTo>
                  <a:cubicBezTo>
                    <a:pt x="809" y="1618"/>
                    <a:pt x="1271" y="1733"/>
                    <a:pt x="1696" y="1812"/>
                  </a:cubicBezTo>
                  <a:cubicBezTo>
                    <a:pt x="1908" y="1849"/>
                    <a:pt x="2102" y="1886"/>
                    <a:pt x="2273" y="1886"/>
                  </a:cubicBezTo>
                  <a:cubicBezTo>
                    <a:pt x="2361" y="1895"/>
                    <a:pt x="2434" y="1900"/>
                    <a:pt x="2494" y="1900"/>
                  </a:cubicBezTo>
                  <a:cubicBezTo>
                    <a:pt x="2554" y="1900"/>
                    <a:pt x="2601" y="1895"/>
                    <a:pt x="2638" y="1886"/>
                  </a:cubicBezTo>
                  <a:cubicBezTo>
                    <a:pt x="2717" y="1849"/>
                    <a:pt x="2772" y="1770"/>
                    <a:pt x="2814" y="1696"/>
                  </a:cubicBezTo>
                  <a:cubicBezTo>
                    <a:pt x="2851" y="1599"/>
                    <a:pt x="2888" y="1484"/>
                    <a:pt x="2911" y="1350"/>
                  </a:cubicBezTo>
                  <a:cubicBezTo>
                    <a:pt x="2948" y="1119"/>
                    <a:pt x="2966" y="865"/>
                    <a:pt x="2948" y="749"/>
                  </a:cubicBezTo>
                  <a:cubicBezTo>
                    <a:pt x="2930" y="518"/>
                    <a:pt x="2735" y="444"/>
                    <a:pt x="2735" y="444"/>
                  </a:cubicBezTo>
                  <a:lnTo>
                    <a:pt x="578" y="19"/>
                  </a:lnTo>
                  <a:cubicBezTo>
                    <a:pt x="559" y="19"/>
                    <a:pt x="522" y="1"/>
                    <a:pt x="485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28"/>
            <p:cNvSpPr/>
            <p:nvPr/>
          </p:nvSpPr>
          <p:spPr>
            <a:xfrm>
              <a:off x="7886569" y="1908048"/>
              <a:ext cx="81604" cy="30208"/>
            </a:xfrm>
            <a:custGeom>
              <a:avLst/>
              <a:gdLst/>
              <a:ahLst/>
              <a:cxnLst/>
              <a:rect l="l" t="t" r="r" b="b"/>
              <a:pathLst>
                <a:path w="597" h="221" extrusionOk="0">
                  <a:moveTo>
                    <a:pt x="366" y="1"/>
                  </a:moveTo>
                  <a:cubicBezTo>
                    <a:pt x="250" y="1"/>
                    <a:pt x="172" y="56"/>
                    <a:pt x="98" y="98"/>
                  </a:cubicBezTo>
                  <a:cubicBezTo>
                    <a:pt x="79" y="98"/>
                    <a:pt x="56" y="116"/>
                    <a:pt x="38" y="116"/>
                  </a:cubicBezTo>
                  <a:cubicBezTo>
                    <a:pt x="19" y="135"/>
                    <a:pt x="1" y="172"/>
                    <a:pt x="19" y="190"/>
                  </a:cubicBezTo>
                  <a:cubicBezTo>
                    <a:pt x="32" y="207"/>
                    <a:pt x="46" y="221"/>
                    <a:pt x="61" y="221"/>
                  </a:cubicBezTo>
                  <a:cubicBezTo>
                    <a:pt x="67" y="221"/>
                    <a:pt x="73" y="219"/>
                    <a:pt x="79" y="213"/>
                  </a:cubicBezTo>
                  <a:cubicBezTo>
                    <a:pt x="98" y="190"/>
                    <a:pt x="116" y="190"/>
                    <a:pt x="135" y="172"/>
                  </a:cubicBezTo>
                  <a:cubicBezTo>
                    <a:pt x="213" y="135"/>
                    <a:pt x="287" y="116"/>
                    <a:pt x="366" y="98"/>
                  </a:cubicBezTo>
                  <a:cubicBezTo>
                    <a:pt x="426" y="98"/>
                    <a:pt x="481" y="135"/>
                    <a:pt x="518" y="172"/>
                  </a:cubicBezTo>
                  <a:cubicBezTo>
                    <a:pt x="541" y="172"/>
                    <a:pt x="578" y="172"/>
                    <a:pt x="578" y="153"/>
                  </a:cubicBezTo>
                  <a:cubicBezTo>
                    <a:pt x="597" y="135"/>
                    <a:pt x="597" y="116"/>
                    <a:pt x="578" y="98"/>
                  </a:cubicBezTo>
                  <a:cubicBezTo>
                    <a:pt x="518" y="38"/>
                    <a:pt x="444" y="1"/>
                    <a:pt x="366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28"/>
            <p:cNvSpPr/>
            <p:nvPr/>
          </p:nvSpPr>
          <p:spPr>
            <a:xfrm>
              <a:off x="7812756" y="1942221"/>
              <a:ext cx="63287" cy="30208"/>
            </a:xfrm>
            <a:custGeom>
              <a:avLst/>
              <a:gdLst/>
              <a:ahLst/>
              <a:cxnLst/>
              <a:rect l="l" t="t" r="r" b="b"/>
              <a:pathLst>
                <a:path w="463" h="221" extrusionOk="0">
                  <a:moveTo>
                    <a:pt x="388" y="0"/>
                  </a:moveTo>
                  <a:cubicBezTo>
                    <a:pt x="291" y="56"/>
                    <a:pt x="176" y="79"/>
                    <a:pt x="42" y="116"/>
                  </a:cubicBezTo>
                  <a:cubicBezTo>
                    <a:pt x="19" y="134"/>
                    <a:pt x="0" y="153"/>
                    <a:pt x="19" y="171"/>
                  </a:cubicBezTo>
                  <a:cubicBezTo>
                    <a:pt x="19" y="202"/>
                    <a:pt x="31" y="220"/>
                    <a:pt x="53" y="220"/>
                  </a:cubicBezTo>
                  <a:cubicBezTo>
                    <a:pt x="60" y="220"/>
                    <a:pt x="69" y="218"/>
                    <a:pt x="79" y="213"/>
                  </a:cubicBezTo>
                  <a:cubicBezTo>
                    <a:pt x="194" y="171"/>
                    <a:pt x="310" y="153"/>
                    <a:pt x="425" y="97"/>
                  </a:cubicBezTo>
                  <a:cubicBezTo>
                    <a:pt x="462" y="79"/>
                    <a:pt x="462" y="56"/>
                    <a:pt x="462" y="37"/>
                  </a:cubicBezTo>
                  <a:cubicBezTo>
                    <a:pt x="444" y="0"/>
                    <a:pt x="407" y="0"/>
                    <a:pt x="388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28"/>
            <p:cNvSpPr/>
            <p:nvPr/>
          </p:nvSpPr>
          <p:spPr>
            <a:xfrm>
              <a:off x="7918145" y="1948782"/>
              <a:ext cx="108122" cy="51669"/>
            </a:xfrm>
            <a:custGeom>
              <a:avLst/>
              <a:gdLst/>
              <a:ahLst/>
              <a:cxnLst/>
              <a:rect l="l" t="t" r="r" b="b"/>
              <a:pathLst>
                <a:path w="791" h="378" extrusionOk="0">
                  <a:moveTo>
                    <a:pt x="588" y="1"/>
                  </a:moveTo>
                  <a:cubicBezTo>
                    <a:pt x="510" y="1"/>
                    <a:pt x="442" y="19"/>
                    <a:pt x="384" y="49"/>
                  </a:cubicBezTo>
                  <a:cubicBezTo>
                    <a:pt x="250" y="123"/>
                    <a:pt x="153" y="220"/>
                    <a:pt x="38" y="280"/>
                  </a:cubicBezTo>
                  <a:cubicBezTo>
                    <a:pt x="19" y="299"/>
                    <a:pt x="1" y="336"/>
                    <a:pt x="19" y="354"/>
                  </a:cubicBezTo>
                  <a:cubicBezTo>
                    <a:pt x="38" y="377"/>
                    <a:pt x="56" y="377"/>
                    <a:pt x="98" y="377"/>
                  </a:cubicBezTo>
                  <a:cubicBezTo>
                    <a:pt x="213" y="299"/>
                    <a:pt x="310" y="202"/>
                    <a:pt x="426" y="146"/>
                  </a:cubicBezTo>
                  <a:cubicBezTo>
                    <a:pt x="480" y="116"/>
                    <a:pt x="537" y="98"/>
                    <a:pt x="586" y="98"/>
                  </a:cubicBezTo>
                  <a:cubicBezTo>
                    <a:pt x="603" y="98"/>
                    <a:pt x="619" y="100"/>
                    <a:pt x="634" y="105"/>
                  </a:cubicBezTo>
                  <a:cubicBezTo>
                    <a:pt x="675" y="105"/>
                    <a:pt x="694" y="123"/>
                    <a:pt x="712" y="123"/>
                  </a:cubicBezTo>
                  <a:cubicBezTo>
                    <a:pt x="720" y="133"/>
                    <a:pt x="732" y="139"/>
                    <a:pt x="744" y="139"/>
                  </a:cubicBezTo>
                  <a:cubicBezTo>
                    <a:pt x="759" y="139"/>
                    <a:pt x="772" y="129"/>
                    <a:pt x="772" y="105"/>
                  </a:cubicBezTo>
                  <a:cubicBezTo>
                    <a:pt x="791" y="86"/>
                    <a:pt x="772" y="49"/>
                    <a:pt x="749" y="49"/>
                  </a:cubicBezTo>
                  <a:cubicBezTo>
                    <a:pt x="731" y="31"/>
                    <a:pt x="694" y="31"/>
                    <a:pt x="675" y="8"/>
                  </a:cubicBezTo>
                  <a:cubicBezTo>
                    <a:pt x="645" y="3"/>
                    <a:pt x="616" y="1"/>
                    <a:pt x="588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28"/>
            <p:cNvSpPr/>
            <p:nvPr/>
          </p:nvSpPr>
          <p:spPr>
            <a:xfrm>
              <a:off x="8020526" y="1977897"/>
              <a:ext cx="21597" cy="43331"/>
            </a:xfrm>
            <a:custGeom>
              <a:avLst/>
              <a:gdLst/>
              <a:ahLst/>
              <a:cxnLst/>
              <a:rect l="l" t="t" r="r" b="b"/>
              <a:pathLst>
                <a:path w="158" h="317" extrusionOk="0">
                  <a:moveTo>
                    <a:pt x="59" y="0"/>
                  </a:moveTo>
                  <a:cubicBezTo>
                    <a:pt x="53" y="0"/>
                    <a:pt x="47" y="2"/>
                    <a:pt x="42" y="7"/>
                  </a:cubicBezTo>
                  <a:cubicBezTo>
                    <a:pt x="23" y="7"/>
                    <a:pt x="0" y="49"/>
                    <a:pt x="0" y="67"/>
                  </a:cubicBezTo>
                  <a:cubicBezTo>
                    <a:pt x="23" y="123"/>
                    <a:pt x="42" y="183"/>
                    <a:pt x="60" y="220"/>
                  </a:cubicBezTo>
                  <a:lnTo>
                    <a:pt x="60" y="280"/>
                  </a:lnTo>
                  <a:cubicBezTo>
                    <a:pt x="60" y="298"/>
                    <a:pt x="97" y="317"/>
                    <a:pt x="116" y="317"/>
                  </a:cubicBezTo>
                  <a:cubicBezTo>
                    <a:pt x="157" y="298"/>
                    <a:pt x="157" y="280"/>
                    <a:pt x="157" y="257"/>
                  </a:cubicBezTo>
                  <a:lnTo>
                    <a:pt x="157" y="201"/>
                  </a:lnTo>
                  <a:cubicBezTo>
                    <a:pt x="139" y="141"/>
                    <a:pt x="116" y="86"/>
                    <a:pt x="97" y="49"/>
                  </a:cubicBezTo>
                  <a:cubicBezTo>
                    <a:pt x="97" y="18"/>
                    <a:pt x="77" y="0"/>
                    <a:pt x="59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28"/>
            <p:cNvSpPr/>
            <p:nvPr/>
          </p:nvSpPr>
          <p:spPr>
            <a:xfrm>
              <a:off x="7999612" y="2048293"/>
              <a:ext cx="29252" cy="68755"/>
            </a:xfrm>
            <a:custGeom>
              <a:avLst/>
              <a:gdLst/>
              <a:ahLst/>
              <a:cxnLst/>
              <a:rect l="l" t="t" r="r" b="b"/>
              <a:pathLst>
                <a:path w="214" h="503" extrusionOk="0">
                  <a:moveTo>
                    <a:pt x="59" y="1"/>
                  </a:moveTo>
                  <a:cubicBezTo>
                    <a:pt x="44" y="1"/>
                    <a:pt x="29" y="5"/>
                    <a:pt x="19" y="14"/>
                  </a:cubicBezTo>
                  <a:cubicBezTo>
                    <a:pt x="1" y="14"/>
                    <a:pt x="1" y="51"/>
                    <a:pt x="19" y="70"/>
                  </a:cubicBezTo>
                  <a:cubicBezTo>
                    <a:pt x="38" y="130"/>
                    <a:pt x="79" y="167"/>
                    <a:pt x="79" y="227"/>
                  </a:cubicBezTo>
                  <a:cubicBezTo>
                    <a:pt x="98" y="282"/>
                    <a:pt x="79" y="361"/>
                    <a:pt x="61" y="435"/>
                  </a:cubicBezTo>
                  <a:cubicBezTo>
                    <a:pt x="61" y="458"/>
                    <a:pt x="61" y="477"/>
                    <a:pt x="98" y="495"/>
                  </a:cubicBezTo>
                  <a:cubicBezTo>
                    <a:pt x="103" y="500"/>
                    <a:pt x="109" y="503"/>
                    <a:pt x="114" y="503"/>
                  </a:cubicBezTo>
                  <a:cubicBezTo>
                    <a:pt x="127" y="503"/>
                    <a:pt x="140" y="490"/>
                    <a:pt x="153" y="477"/>
                  </a:cubicBezTo>
                  <a:cubicBezTo>
                    <a:pt x="195" y="379"/>
                    <a:pt x="213" y="301"/>
                    <a:pt x="195" y="204"/>
                  </a:cubicBezTo>
                  <a:cubicBezTo>
                    <a:pt x="176" y="130"/>
                    <a:pt x="135" y="70"/>
                    <a:pt x="98" y="14"/>
                  </a:cubicBezTo>
                  <a:cubicBezTo>
                    <a:pt x="89" y="5"/>
                    <a:pt x="74" y="1"/>
                    <a:pt x="59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28"/>
            <p:cNvSpPr/>
            <p:nvPr/>
          </p:nvSpPr>
          <p:spPr>
            <a:xfrm>
              <a:off x="7881512" y="2052667"/>
              <a:ext cx="97460" cy="47568"/>
            </a:xfrm>
            <a:custGeom>
              <a:avLst/>
              <a:gdLst/>
              <a:ahLst/>
              <a:cxnLst/>
              <a:rect l="l" t="t" r="r" b="b"/>
              <a:pathLst>
                <a:path w="713" h="348" extrusionOk="0">
                  <a:moveTo>
                    <a:pt x="634" y="1"/>
                  </a:moveTo>
                  <a:cubicBezTo>
                    <a:pt x="440" y="98"/>
                    <a:pt x="250" y="213"/>
                    <a:pt x="56" y="250"/>
                  </a:cubicBezTo>
                  <a:cubicBezTo>
                    <a:pt x="19" y="250"/>
                    <a:pt x="1" y="287"/>
                    <a:pt x="19" y="311"/>
                  </a:cubicBezTo>
                  <a:cubicBezTo>
                    <a:pt x="19" y="329"/>
                    <a:pt x="38" y="347"/>
                    <a:pt x="75" y="347"/>
                  </a:cubicBezTo>
                  <a:cubicBezTo>
                    <a:pt x="306" y="311"/>
                    <a:pt x="500" y="195"/>
                    <a:pt x="694" y="98"/>
                  </a:cubicBezTo>
                  <a:cubicBezTo>
                    <a:pt x="712" y="79"/>
                    <a:pt x="712" y="56"/>
                    <a:pt x="712" y="19"/>
                  </a:cubicBezTo>
                  <a:cubicBezTo>
                    <a:pt x="694" y="1"/>
                    <a:pt x="671" y="1"/>
                    <a:pt x="634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28"/>
            <p:cNvSpPr/>
            <p:nvPr/>
          </p:nvSpPr>
          <p:spPr>
            <a:xfrm>
              <a:off x="7854994" y="2186624"/>
              <a:ext cx="89805" cy="24741"/>
            </a:xfrm>
            <a:custGeom>
              <a:avLst/>
              <a:gdLst/>
              <a:ahLst/>
              <a:cxnLst/>
              <a:rect l="l" t="t" r="r" b="b"/>
              <a:pathLst>
                <a:path w="657" h="181" extrusionOk="0">
                  <a:moveTo>
                    <a:pt x="597" y="1"/>
                  </a:moveTo>
                  <a:cubicBezTo>
                    <a:pt x="449" y="36"/>
                    <a:pt x="284" y="83"/>
                    <a:pt x="129" y="83"/>
                  </a:cubicBezTo>
                  <a:cubicBezTo>
                    <a:pt x="104" y="83"/>
                    <a:pt x="80" y="82"/>
                    <a:pt x="56" y="79"/>
                  </a:cubicBezTo>
                  <a:cubicBezTo>
                    <a:pt x="19" y="79"/>
                    <a:pt x="1" y="98"/>
                    <a:pt x="1" y="139"/>
                  </a:cubicBezTo>
                  <a:cubicBezTo>
                    <a:pt x="1" y="158"/>
                    <a:pt x="19" y="176"/>
                    <a:pt x="56" y="176"/>
                  </a:cubicBezTo>
                  <a:cubicBezTo>
                    <a:pt x="90" y="179"/>
                    <a:pt x="124" y="181"/>
                    <a:pt x="158" y="181"/>
                  </a:cubicBezTo>
                  <a:cubicBezTo>
                    <a:pt x="318" y="181"/>
                    <a:pt x="474" y="147"/>
                    <a:pt x="615" y="98"/>
                  </a:cubicBezTo>
                  <a:cubicBezTo>
                    <a:pt x="657" y="98"/>
                    <a:pt x="657" y="79"/>
                    <a:pt x="657" y="42"/>
                  </a:cubicBezTo>
                  <a:cubicBezTo>
                    <a:pt x="657" y="24"/>
                    <a:pt x="615" y="1"/>
                    <a:pt x="597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28"/>
            <p:cNvSpPr/>
            <p:nvPr/>
          </p:nvSpPr>
          <p:spPr>
            <a:xfrm>
              <a:off x="7962979" y="2160789"/>
              <a:ext cx="63287" cy="40187"/>
            </a:xfrm>
            <a:custGeom>
              <a:avLst/>
              <a:gdLst/>
              <a:ahLst/>
              <a:cxnLst/>
              <a:rect l="l" t="t" r="r" b="b"/>
              <a:pathLst>
                <a:path w="463" h="294" extrusionOk="0">
                  <a:moveTo>
                    <a:pt x="213" y="0"/>
                  </a:moveTo>
                  <a:cubicBezTo>
                    <a:pt x="135" y="0"/>
                    <a:pt x="75" y="37"/>
                    <a:pt x="19" y="56"/>
                  </a:cubicBezTo>
                  <a:cubicBezTo>
                    <a:pt x="1" y="74"/>
                    <a:pt x="1" y="116"/>
                    <a:pt x="19" y="134"/>
                  </a:cubicBezTo>
                  <a:cubicBezTo>
                    <a:pt x="19" y="147"/>
                    <a:pt x="38" y="160"/>
                    <a:pt x="55" y="160"/>
                  </a:cubicBezTo>
                  <a:cubicBezTo>
                    <a:pt x="62" y="160"/>
                    <a:pt x="69" y="158"/>
                    <a:pt x="75" y="153"/>
                  </a:cubicBezTo>
                  <a:cubicBezTo>
                    <a:pt x="135" y="116"/>
                    <a:pt x="172" y="97"/>
                    <a:pt x="213" y="97"/>
                  </a:cubicBezTo>
                  <a:cubicBezTo>
                    <a:pt x="250" y="97"/>
                    <a:pt x="269" y="116"/>
                    <a:pt x="287" y="134"/>
                  </a:cubicBezTo>
                  <a:cubicBezTo>
                    <a:pt x="306" y="153"/>
                    <a:pt x="329" y="213"/>
                    <a:pt x="347" y="250"/>
                  </a:cubicBezTo>
                  <a:cubicBezTo>
                    <a:pt x="361" y="277"/>
                    <a:pt x="374" y="294"/>
                    <a:pt x="395" y="294"/>
                  </a:cubicBezTo>
                  <a:cubicBezTo>
                    <a:pt x="403" y="294"/>
                    <a:pt x="411" y="291"/>
                    <a:pt x="421" y="287"/>
                  </a:cubicBezTo>
                  <a:cubicBezTo>
                    <a:pt x="444" y="287"/>
                    <a:pt x="463" y="250"/>
                    <a:pt x="444" y="231"/>
                  </a:cubicBezTo>
                  <a:cubicBezTo>
                    <a:pt x="421" y="171"/>
                    <a:pt x="403" y="116"/>
                    <a:pt x="366" y="56"/>
                  </a:cubicBezTo>
                  <a:cubicBezTo>
                    <a:pt x="329" y="19"/>
                    <a:pt x="269" y="0"/>
                    <a:pt x="213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28"/>
            <p:cNvSpPr/>
            <p:nvPr/>
          </p:nvSpPr>
          <p:spPr>
            <a:xfrm>
              <a:off x="7657339" y="1889868"/>
              <a:ext cx="347466" cy="239344"/>
            </a:xfrm>
            <a:custGeom>
              <a:avLst/>
              <a:gdLst/>
              <a:ahLst/>
              <a:cxnLst/>
              <a:rect l="l" t="t" r="r" b="b"/>
              <a:pathLst>
                <a:path w="2542" h="1751" extrusionOk="0">
                  <a:moveTo>
                    <a:pt x="2106" y="1"/>
                  </a:moveTo>
                  <a:cubicBezTo>
                    <a:pt x="1984" y="1"/>
                    <a:pt x="1816" y="91"/>
                    <a:pt x="1484" y="249"/>
                  </a:cubicBezTo>
                  <a:cubicBezTo>
                    <a:pt x="985" y="499"/>
                    <a:pt x="463" y="748"/>
                    <a:pt x="42" y="864"/>
                  </a:cubicBezTo>
                  <a:cubicBezTo>
                    <a:pt x="42" y="864"/>
                    <a:pt x="1" y="1363"/>
                    <a:pt x="176" y="1617"/>
                  </a:cubicBezTo>
                  <a:cubicBezTo>
                    <a:pt x="248" y="1715"/>
                    <a:pt x="304" y="1750"/>
                    <a:pt x="372" y="1750"/>
                  </a:cubicBezTo>
                  <a:cubicBezTo>
                    <a:pt x="465" y="1750"/>
                    <a:pt x="580" y="1684"/>
                    <a:pt x="791" y="1617"/>
                  </a:cubicBezTo>
                  <a:cubicBezTo>
                    <a:pt x="1156" y="1502"/>
                    <a:pt x="2426" y="924"/>
                    <a:pt x="2486" y="693"/>
                  </a:cubicBezTo>
                  <a:cubicBezTo>
                    <a:pt x="2542" y="462"/>
                    <a:pt x="2468" y="249"/>
                    <a:pt x="2292" y="92"/>
                  </a:cubicBezTo>
                  <a:cubicBezTo>
                    <a:pt x="2230" y="30"/>
                    <a:pt x="2175" y="1"/>
                    <a:pt x="2106" y="1"/>
                  </a:cubicBezTo>
                  <a:close/>
                </a:path>
              </a:pathLst>
            </a:custGeom>
            <a:solidFill>
              <a:srgbClr val="FFEB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28"/>
            <p:cNvSpPr/>
            <p:nvPr/>
          </p:nvSpPr>
          <p:spPr>
            <a:xfrm>
              <a:off x="7657339" y="1883034"/>
              <a:ext cx="355667" cy="240574"/>
            </a:xfrm>
            <a:custGeom>
              <a:avLst/>
              <a:gdLst/>
              <a:ahLst/>
              <a:cxnLst/>
              <a:rect l="l" t="t" r="r" b="b"/>
              <a:pathLst>
                <a:path w="2602" h="1760" extrusionOk="0">
                  <a:moveTo>
                    <a:pt x="2067" y="0"/>
                  </a:moveTo>
                  <a:cubicBezTo>
                    <a:pt x="2047" y="0"/>
                    <a:pt x="2030" y="8"/>
                    <a:pt x="2006" y="8"/>
                  </a:cubicBezTo>
                  <a:cubicBezTo>
                    <a:pt x="1890" y="50"/>
                    <a:pt x="1715" y="124"/>
                    <a:pt x="1465" y="239"/>
                  </a:cubicBezTo>
                  <a:cubicBezTo>
                    <a:pt x="966" y="489"/>
                    <a:pt x="444" y="743"/>
                    <a:pt x="42" y="858"/>
                  </a:cubicBezTo>
                  <a:lnTo>
                    <a:pt x="98" y="914"/>
                  </a:lnTo>
                  <a:lnTo>
                    <a:pt x="1" y="914"/>
                  </a:lnTo>
                  <a:lnTo>
                    <a:pt x="1" y="932"/>
                  </a:lnTo>
                  <a:lnTo>
                    <a:pt x="116" y="932"/>
                  </a:lnTo>
                  <a:cubicBezTo>
                    <a:pt x="541" y="817"/>
                    <a:pt x="1022" y="586"/>
                    <a:pt x="1502" y="336"/>
                  </a:cubicBezTo>
                  <a:cubicBezTo>
                    <a:pt x="1775" y="221"/>
                    <a:pt x="1927" y="142"/>
                    <a:pt x="2024" y="105"/>
                  </a:cubicBezTo>
                  <a:cubicBezTo>
                    <a:pt x="2051" y="101"/>
                    <a:pt x="2074" y="99"/>
                    <a:pt x="2094" y="99"/>
                  </a:cubicBezTo>
                  <a:cubicBezTo>
                    <a:pt x="2159" y="99"/>
                    <a:pt x="2195" y="124"/>
                    <a:pt x="2255" y="184"/>
                  </a:cubicBezTo>
                  <a:cubicBezTo>
                    <a:pt x="2426" y="336"/>
                    <a:pt x="2486" y="512"/>
                    <a:pt x="2449" y="720"/>
                  </a:cubicBezTo>
                  <a:cubicBezTo>
                    <a:pt x="2426" y="743"/>
                    <a:pt x="2426" y="780"/>
                    <a:pt x="2389" y="798"/>
                  </a:cubicBezTo>
                  <a:cubicBezTo>
                    <a:pt x="2352" y="835"/>
                    <a:pt x="2292" y="877"/>
                    <a:pt x="2218" y="932"/>
                  </a:cubicBezTo>
                  <a:cubicBezTo>
                    <a:pt x="2103" y="1011"/>
                    <a:pt x="1909" y="1108"/>
                    <a:pt x="1733" y="1205"/>
                  </a:cubicBezTo>
                  <a:cubicBezTo>
                    <a:pt x="1350" y="1394"/>
                    <a:pt x="948" y="1570"/>
                    <a:pt x="772" y="1625"/>
                  </a:cubicBezTo>
                  <a:cubicBezTo>
                    <a:pt x="735" y="1625"/>
                    <a:pt x="694" y="1644"/>
                    <a:pt x="657" y="1667"/>
                  </a:cubicBezTo>
                  <a:cubicBezTo>
                    <a:pt x="657" y="1686"/>
                    <a:pt x="675" y="1722"/>
                    <a:pt x="675" y="1759"/>
                  </a:cubicBezTo>
                  <a:cubicBezTo>
                    <a:pt x="717" y="1741"/>
                    <a:pt x="754" y="1722"/>
                    <a:pt x="809" y="1722"/>
                  </a:cubicBezTo>
                  <a:cubicBezTo>
                    <a:pt x="985" y="1644"/>
                    <a:pt x="1410" y="1491"/>
                    <a:pt x="1775" y="1297"/>
                  </a:cubicBezTo>
                  <a:cubicBezTo>
                    <a:pt x="1964" y="1205"/>
                    <a:pt x="2140" y="1108"/>
                    <a:pt x="2274" y="1011"/>
                  </a:cubicBezTo>
                  <a:cubicBezTo>
                    <a:pt x="2352" y="974"/>
                    <a:pt x="2408" y="932"/>
                    <a:pt x="2449" y="877"/>
                  </a:cubicBezTo>
                  <a:cubicBezTo>
                    <a:pt x="2505" y="835"/>
                    <a:pt x="2523" y="798"/>
                    <a:pt x="2542" y="761"/>
                  </a:cubicBezTo>
                  <a:cubicBezTo>
                    <a:pt x="2602" y="512"/>
                    <a:pt x="2505" y="281"/>
                    <a:pt x="2334" y="105"/>
                  </a:cubicBezTo>
                  <a:cubicBezTo>
                    <a:pt x="2255" y="50"/>
                    <a:pt x="2177" y="8"/>
                    <a:pt x="2103" y="8"/>
                  </a:cubicBezTo>
                  <a:cubicBezTo>
                    <a:pt x="2089" y="2"/>
                    <a:pt x="2078" y="0"/>
                    <a:pt x="2067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28"/>
            <p:cNvSpPr/>
            <p:nvPr/>
          </p:nvSpPr>
          <p:spPr>
            <a:xfrm>
              <a:off x="7699713" y="1925134"/>
              <a:ext cx="368243" cy="255747"/>
            </a:xfrm>
            <a:custGeom>
              <a:avLst/>
              <a:gdLst/>
              <a:ahLst/>
              <a:cxnLst/>
              <a:rect l="l" t="t" r="r" b="b"/>
              <a:pathLst>
                <a:path w="2694" h="1871" extrusionOk="0">
                  <a:moveTo>
                    <a:pt x="2298" y="0"/>
                  </a:moveTo>
                  <a:cubicBezTo>
                    <a:pt x="2159" y="0"/>
                    <a:pt x="1959" y="117"/>
                    <a:pt x="1636" y="338"/>
                  </a:cubicBezTo>
                  <a:cubicBezTo>
                    <a:pt x="1040" y="758"/>
                    <a:pt x="116" y="837"/>
                    <a:pt x="116" y="837"/>
                  </a:cubicBezTo>
                  <a:cubicBezTo>
                    <a:pt x="116" y="837"/>
                    <a:pt x="0" y="1146"/>
                    <a:pt x="19" y="1567"/>
                  </a:cubicBezTo>
                  <a:cubicBezTo>
                    <a:pt x="41" y="1800"/>
                    <a:pt x="68" y="1871"/>
                    <a:pt x="168" y="1871"/>
                  </a:cubicBezTo>
                  <a:cubicBezTo>
                    <a:pt x="249" y="1871"/>
                    <a:pt x="379" y="1823"/>
                    <a:pt x="596" y="1780"/>
                  </a:cubicBezTo>
                  <a:cubicBezTo>
                    <a:pt x="1100" y="1682"/>
                    <a:pt x="2389" y="1165"/>
                    <a:pt x="2541" y="989"/>
                  </a:cubicBezTo>
                  <a:cubicBezTo>
                    <a:pt x="2675" y="800"/>
                    <a:pt x="2694" y="643"/>
                    <a:pt x="2560" y="259"/>
                  </a:cubicBezTo>
                  <a:cubicBezTo>
                    <a:pt x="2490" y="84"/>
                    <a:pt x="2415" y="0"/>
                    <a:pt x="2298" y="0"/>
                  </a:cubicBezTo>
                  <a:close/>
                </a:path>
              </a:pathLst>
            </a:custGeom>
            <a:solidFill>
              <a:srgbClr val="FFEB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28"/>
            <p:cNvSpPr/>
            <p:nvPr/>
          </p:nvSpPr>
          <p:spPr>
            <a:xfrm>
              <a:off x="7731289" y="1917616"/>
              <a:ext cx="339811" cy="264085"/>
            </a:xfrm>
            <a:custGeom>
              <a:avLst/>
              <a:gdLst/>
              <a:ahLst/>
              <a:cxnLst/>
              <a:rect l="l" t="t" r="r" b="b"/>
              <a:pathLst>
                <a:path w="2486" h="1932" extrusionOk="0">
                  <a:moveTo>
                    <a:pt x="2091" y="0"/>
                  </a:moveTo>
                  <a:cubicBezTo>
                    <a:pt x="2080" y="0"/>
                    <a:pt x="2070" y="2"/>
                    <a:pt x="2061" y="5"/>
                  </a:cubicBezTo>
                  <a:lnTo>
                    <a:pt x="2024" y="5"/>
                  </a:lnTo>
                  <a:cubicBezTo>
                    <a:pt x="1867" y="28"/>
                    <a:pt x="1677" y="143"/>
                    <a:pt x="1368" y="351"/>
                  </a:cubicBezTo>
                  <a:cubicBezTo>
                    <a:pt x="924" y="661"/>
                    <a:pt x="250" y="795"/>
                    <a:pt x="0" y="836"/>
                  </a:cubicBezTo>
                  <a:cubicBezTo>
                    <a:pt x="0" y="855"/>
                    <a:pt x="19" y="892"/>
                    <a:pt x="37" y="929"/>
                  </a:cubicBezTo>
                  <a:cubicBezTo>
                    <a:pt x="310" y="892"/>
                    <a:pt x="961" y="776"/>
                    <a:pt x="1423" y="430"/>
                  </a:cubicBezTo>
                  <a:cubicBezTo>
                    <a:pt x="1733" y="236"/>
                    <a:pt x="1927" y="120"/>
                    <a:pt x="2042" y="102"/>
                  </a:cubicBezTo>
                  <a:cubicBezTo>
                    <a:pt x="2098" y="102"/>
                    <a:pt x="2139" y="102"/>
                    <a:pt x="2176" y="143"/>
                  </a:cubicBezTo>
                  <a:cubicBezTo>
                    <a:pt x="2213" y="180"/>
                    <a:pt x="2232" y="236"/>
                    <a:pt x="2273" y="333"/>
                  </a:cubicBezTo>
                  <a:cubicBezTo>
                    <a:pt x="2347" y="527"/>
                    <a:pt x="2370" y="661"/>
                    <a:pt x="2370" y="758"/>
                  </a:cubicBezTo>
                  <a:cubicBezTo>
                    <a:pt x="2370" y="855"/>
                    <a:pt x="2329" y="929"/>
                    <a:pt x="2255" y="1007"/>
                  </a:cubicBezTo>
                  <a:cubicBezTo>
                    <a:pt x="2255" y="1026"/>
                    <a:pt x="2213" y="1044"/>
                    <a:pt x="2176" y="1086"/>
                  </a:cubicBezTo>
                  <a:cubicBezTo>
                    <a:pt x="2116" y="1104"/>
                    <a:pt x="2061" y="1141"/>
                    <a:pt x="1982" y="1183"/>
                  </a:cubicBezTo>
                  <a:cubicBezTo>
                    <a:pt x="1848" y="1257"/>
                    <a:pt x="1654" y="1335"/>
                    <a:pt x="1446" y="1414"/>
                  </a:cubicBezTo>
                  <a:cubicBezTo>
                    <a:pt x="1058" y="1585"/>
                    <a:pt x="596" y="1737"/>
                    <a:pt x="365" y="1779"/>
                  </a:cubicBezTo>
                  <a:cubicBezTo>
                    <a:pt x="291" y="1798"/>
                    <a:pt x="231" y="1816"/>
                    <a:pt x="176" y="1816"/>
                  </a:cubicBezTo>
                  <a:lnTo>
                    <a:pt x="176" y="1835"/>
                  </a:lnTo>
                  <a:cubicBezTo>
                    <a:pt x="176" y="1853"/>
                    <a:pt x="176" y="1895"/>
                    <a:pt x="194" y="1932"/>
                  </a:cubicBezTo>
                  <a:cubicBezTo>
                    <a:pt x="250" y="1913"/>
                    <a:pt x="310" y="1895"/>
                    <a:pt x="384" y="1876"/>
                  </a:cubicBezTo>
                  <a:cubicBezTo>
                    <a:pt x="638" y="1835"/>
                    <a:pt x="1077" y="1682"/>
                    <a:pt x="1483" y="1530"/>
                  </a:cubicBezTo>
                  <a:cubicBezTo>
                    <a:pt x="1696" y="1433"/>
                    <a:pt x="1885" y="1354"/>
                    <a:pt x="2042" y="1275"/>
                  </a:cubicBezTo>
                  <a:cubicBezTo>
                    <a:pt x="2116" y="1238"/>
                    <a:pt x="2176" y="1201"/>
                    <a:pt x="2232" y="1183"/>
                  </a:cubicBezTo>
                  <a:cubicBezTo>
                    <a:pt x="2273" y="1141"/>
                    <a:pt x="2310" y="1104"/>
                    <a:pt x="2347" y="1086"/>
                  </a:cubicBezTo>
                  <a:cubicBezTo>
                    <a:pt x="2426" y="989"/>
                    <a:pt x="2463" y="892"/>
                    <a:pt x="2463" y="758"/>
                  </a:cubicBezTo>
                  <a:cubicBezTo>
                    <a:pt x="2486" y="642"/>
                    <a:pt x="2444" y="490"/>
                    <a:pt x="2370" y="296"/>
                  </a:cubicBezTo>
                  <a:cubicBezTo>
                    <a:pt x="2329" y="199"/>
                    <a:pt x="2292" y="120"/>
                    <a:pt x="2232" y="65"/>
                  </a:cubicBezTo>
                  <a:cubicBezTo>
                    <a:pt x="2201" y="34"/>
                    <a:pt x="2142" y="0"/>
                    <a:pt x="2091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28"/>
            <p:cNvSpPr/>
            <p:nvPr/>
          </p:nvSpPr>
          <p:spPr>
            <a:xfrm>
              <a:off x="7715433" y="2016854"/>
              <a:ext cx="352524" cy="241668"/>
            </a:xfrm>
            <a:custGeom>
              <a:avLst/>
              <a:gdLst/>
              <a:ahLst/>
              <a:cxnLst/>
              <a:rect l="l" t="t" r="r" b="b"/>
              <a:pathLst>
                <a:path w="2579" h="1768" extrusionOk="0">
                  <a:moveTo>
                    <a:pt x="2230" y="0"/>
                  </a:moveTo>
                  <a:cubicBezTo>
                    <a:pt x="2113" y="0"/>
                    <a:pt x="1929" y="92"/>
                    <a:pt x="1599" y="263"/>
                  </a:cubicBezTo>
                  <a:cubicBezTo>
                    <a:pt x="985" y="573"/>
                    <a:pt x="1" y="804"/>
                    <a:pt x="1" y="804"/>
                  </a:cubicBezTo>
                  <a:cubicBezTo>
                    <a:pt x="1" y="804"/>
                    <a:pt x="38" y="1109"/>
                    <a:pt x="38" y="1303"/>
                  </a:cubicBezTo>
                  <a:cubicBezTo>
                    <a:pt x="38" y="1486"/>
                    <a:pt x="91" y="1768"/>
                    <a:pt x="322" y="1768"/>
                  </a:cubicBezTo>
                  <a:cubicBezTo>
                    <a:pt x="336" y="1768"/>
                    <a:pt x="351" y="1767"/>
                    <a:pt x="366" y="1765"/>
                  </a:cubicBezTo>
                  <a:cubicBezTo>
                    <a:pt x="615" y="1728"/>
                    <a:pt x="1964" y="1266"/>
                    <a:pt x="2214" y="1072"/>
                  </a:cubicBezTo>
                  <a:cubicBezTo>
                    <a:pt x="2486" y="859"/>
                    <a:pt x="2579" y="591"/>
                    <a:pt x="2445" y="244"/>
                  </a:cubicBezTo>
                  <a:cubicBezTo>
                    <a:pt x="2390" y="78"/>
                    <a:pt x="2338" y="0"/>
                    <a:pt x="2230" y="0"/>
                  </a:cubicBezTo>
                  <a:close/>
                </a:path>
              </a:pathLst>
            </a:custGeom>
            <a:solidFill>
              <a:srgbClr val="FFEB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28"/>
            <p:cNvSpPr/>
            <p:nvPr/>
          </p:nvSpPr>
          <p:spPr>
            <a:xfrm>
              <a:off x="7747008" y="2010429"/>
              <a:ext cx="320948" cy="252740"/>
            </a:xfrm>
            <a:custGeom>
              <a:avLst/>
              <a:gdLst/>
              <a:ahLst/>
              <a:cxnLst/>
              <a:rect l="l" t="t" r="r" b="b"/>
              <a:pathLst>
                <a:path w="2348" h="1849" extrusionOk="0">
                  <a:moveTo>
                    <a:pt x="1983" y="0"/>
                  </a:moveTo>
                  <a:cubicBezTo>
                    <a:pt x="1849" y="0"/>
                    <a:pt x="1655" y="97"/>
                    <a:pt x="1350" y="273"/>
                  </a:cubicBezTo>
                  <a:cubicBezTo>
                    <a:pt x="925" y="481"/>
                    <a:pt x="347" y="656"/>
                    <a:pt x="1" y="735"/>
                  </a:cubicBezTo>
                  <a:cubicBezTo>
                    <a:pt x="19" y="772"/>
                    <a:pt x="19" y="809"/>
                    <a:pt x="19" y="851"/>
                  </a:cubicBezTo>
                  <a:cubicBezTo>
                    <a:pt x="329" y="754"/>
                    <a:pt x="943" y="578"/>
                    <a:pt x="1405" y="347"/>
                  </a:cubicBezTo>
                  <a:cubicBezTo>
                    <a:pt x="1715" y="194"/>
                    <a:pt x="1886" y="116"/>
                    <a:pt x="1983" y="97"/>
                  </a:cubicBezTo>
                  <a:cubicBezTo>
                    <a:pt x="2043" y="97"/>
                    <a:pt x="2061" y="116"/>
                    <a:pt x="2080" y="134"/>
                  </a:cubicBezTo>
                  <a:cubicBezTo>
                    <a:pt x="2117" y="176"/>
                    <a:pt x="2140" y="231"/>
                    <a:pt x="2177" y="310"/>
                  </a:cubicBezTo>
                  <a:cubicBezTo>
                    <a:pt x="2232" y="481"/>
                    <a:pt x="2232" y="620"/>
                    <a:pt x="2195" y="735"/>
                  </a:cubicBezTo>
                  <a:cubicBezTo>
                    <a:pt x="2158" y="869"/>
                    <a:pt x="2080" y="966"/>
                    <a:pt x="1964" y="1058"/>
                  </a:cubicBezTo>
                  <a:cubicBezTo>
                    <a:pt x="1909" y="1119"/>
                    <a:pt x="1770" y="1174"/>
                    <a:pt x="1599" y="1253"/>
                  </a:cubicBezTo>
                  <a:cubicBezTo>
                    <a:pt x="1447" y="1331"/>
                    <a:pt x="1234" y="1405"/>
                    <a:pt x="1040" y="1484"/>
                  </a:cubicBezTo>
                  <a:cubicBezTo>
                    <a:pt x="846" y="1544"/>
                    <a:pt x="638" y="1618"/>
                    <a:pt x="481" y="1678"/>
                  </a:cubicBezTo>
                  <a:cubicBezTo>
                    <a:pt x="366" y="1715"/>
                    <a:pt x="269" y="1733"/>
                    <a:pt x="195" y="1752"/>
                  </a:cubicBezTo>
                  <a:cubicBezTo>
                    <a:pt x="213" y="1793"/>
                    <a:pt x="213" y="1812"/>
                    <a:pt x="213" y="1849"/>
                  </a:cubicBezTo>
                  <a:cubicBezTo>
                    <a:pt x="292" y="1830"/>
                    <a:pt x="384" y="1812"/>
                    <a:pt x="500" y="1775"/>
                  </a:cubicBezTo>
                  <a:cubicBezTo>
                    <a:pt x="675" y="1715"/>
                    <a:pt x="869" y="1659"/>
                    <a:pt x="1077" y="1581"/>
                  </a:cubicBezTo>
                  <a:cubicBezTo>
                    <a:pt x="1271" y="1502"/>
                    <a:pt x="1484" y="1428"/>
                    <a:pt x="1636" y="1350"/>
                  </a:cubicBezTo>
                  <a:cubicBezTo>
                    <a:pt x="1812" y="1271"/>
                    <a:pt x="1946" y="1216"/>
                    <a:pt x="2024" y="1156"/>
                  </a:cubicBezTo>
                  <a:cubicBezTo>
                    <a:pt x="2158" y="1040"/>
                    <a:pt x="2255" y="924"/>
                    <a:pt x="2311" y="772"/>
                  </a:cubicBezTo>
                  <a:cubicBezTo>
                    <a:pt x="2348" y="620"/>
                    <a:pt x="2329" y="462"/>
                    <a:pt x="2274" y="273"/>
                  </a:cubicBezTo>
                  <a:cubicBezTo>
                    <a:pt x="2232" y="194"/>
                    <a:pt x="2214" y="116"/>
                    <a:pt x="2158" y="60"/>
                  </a:cubicBezTo>
                  <a:cubicBezTo>
                    <a:pt x="2117" y="19"/>
                    <a:pt x="2061" y="0"/>
                    <a:pt x="2001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28"/>
            <p:cNvSpPr/>
            <p:nvPr/>
          </p:nvSpPr>
          <p:spPr>
            <a:xfrm>
              <a:off x="7741951" y="2127027"/>
              <a:ext cx="334207" cy="207495"/>
            </a:xfrm>
            <a:custGeom>
              <a:avLst/>
              <a:gdLst/>
              <a:ahLst/>
              <a:cxnLst/>
              <a:rect l="l" t="t" r="r" b="b"/>
              <a:pathLst>
                <a:path w="2445" h="1518" extrusionOk="0">
                  <a:moveTo>
                    <a:pt x="1883" y="0"/>
                  </a:moveTo>
                  <a:cubicBezTo>
                    <a:pt x="1663" y="0"/>
                    <a:pt x="1437" y="317"/>
                    <a:pt x="906" y="437"/>
                  </a:cubicBezTo>
                  <a:cubicBezTo>
                    <a:pt x="329" y="552"/>
                    <a:pt x="1" y="552"/>
                    <a:pt x="1" y="552"/>
                  </a:cubicBezTo>
                  <a:lnTo>
                    <a:pt x="19" y="1458"/>
                  </a:lnTo>
                  <a:lnTo>
                    <a:pt x="56" y="1518"/>
                  </a:lnTo>
                  <a:cubicBezTo>
                    <a:pt x="56" y="1518"/>
                    <a:pt x="865" y="1499"/>
                    <a:pt x="1655" y="1111"/>
                  </a:cubicBezTo>
                  <a:cubicBezTo>
                    <a:pt x="2445" y="728"/>
                    <a:pt x="2214" y="132"/>
                    <a:pt x="1964" y="16"/>
                  </a:cubicBezTo>
                  <a:cubicBezTo>
                    <a:pt x="1937" y="5"/>
                    <a:pt x="1910" y="0"/>
                    <a:pt x="1883" y="0"/>
                  </a:cubicBezTo>
                  <a:close/>
                </a:path>
              </a:pathLst>
            </a:custGeom>
            <a:solidFill>
              <a:srgbClr val="FFEB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28"/>
            <p:cNvSpPr/>
            <p:nvPr/>
          </p:nvSpPr>
          <p:spPr>
            <a:xfrm>
              <a:off x="7739490" y="2120876"/>
              <a:ext cx="344322" cy="221301"/>
            </a:xfrm>
            <a:custGeom>
              <a:avLst/>
              <a:gdLst/>
              <a:ahLst/>
              <a:cxnLst/>
              <a:rect l="l" t="t" r="r" b="b"/>
              <a:pathLst>
                <a:path w="2519" h="1619" extrusionOk="0">
                  <a:moveTo>
                    <a:pt x="1904" y="1"/>
                  </a:moveTo>
                  <a:cubicBezTo>
                    <a:pt x="1867" y="1"/>
                    <a:pt x="1825" y="1"/>
                    <a:pt x="1788" y="19"/>
                  </a:cubicBezTo>
                  <a:cubicBezTo>
                    <a:pt x="1710" y="43"/>
                    <a:pt x="1636" y="98"/>
                    <a:pt x="1557" y="135"/>
                  </a:cubicBezTo>
                  <a:cubicBezTo>
                    <a:pt x="1405" y="232"/>
                    <a:pt x="1211" y="366"/>
                    <a:pt x="924" y="426"/>
                  </a:cubicBezTo>
                  <a:cubicBezTo>
                    <a:pt x="555" y="505"/>
                    <a:pt x="287" y="523"/>
                    <a:pt x="153" y="542"/>
                  </a:cubicBezTo>
                  <a:cubicBezTo>
                    <a:pt x="153" y="579"/>
                    <a:pt x="171" y="597"/>
                    <a:pt x="171" y="639"/>
                  </a:cubicBezTo>
                  <a:cubicBezTo>
                    <a:pt x="305" y="639"/>
                    <a:pt x="555" y="597"/>
                    <a:pt x="943" y="523"/>
                  </a:cubicBezTo>
                  <a:cubicBezTo>
                    <a:pt x="1248" y="463"/>
                    <a:pt x="1460" y="329"/>
                    <a:pt x="1617" y="232"/>
                  </a:cubicBezTo>
                  <a:cubicBezTo>
                    <a:pt x="1691" y="177"/>
                    <a:pt x="1770" y="135"/>
                    <a:pt x="1807" y="116"/>
                  </a:cubicBezTo>
                  <a:cubicBezTo>
                    <a:pt x="1837" y="107"/>
                    <a:pt x="1866" y="103"/>
                    <a:pt x="1892" y="103"/>
                  </a:cubicBezTo>
                  <a:cubicBezTo>
                    <a:pt x="1919" y="103"/>
                    <a:pt x="1943" y="107"/>
                    <a:pt x="1964" y="116"/>
                  </a:cubicBezTo>
                  <a:cubicBezTo>
                    <a:pt x="2153" y="195"/>
                    <a:pt x="2426" y="754"/>
                    <a:pt x="1654" y="1119"/>
                  </a:cubicBezTo>
                  <a:cubicBezTo>
                    <a:pt x="998" y="1429"/>
                    <a:pt x="365" y="1484"/>
                    <a:pt x="171" y="1503"/>
                  </a:cubicBezTo>
                  <a:cubicBezTo>
                    <a:pt x="116" y="1503"/>
                    <a:pt x="56" y="1521"/>
                    <a:pt x="0" y="1521"/>
                  </a:cubicBezTo>
                  <a:lnTo>
                    <a:pt x="56" y="1618"/>
                  </a:lnTo>
                  <a:lnTo>
                    <a:pt x="74" y="1618"/>
                  </a:lnTo>
                  <a:cubicBezTo>
                    <a:pt x="74" y="1618"/>
                    <a:pt x="901" y="1581"/>
                    <a:pt x="1691" y="1198"/>
                  </a:cubicBezTo>
                  <a:cubicBezTo>
                    <a:pt x="2518" y="810"/>
                    <a:pt x="2310" y="135"/>
                    <a:pt x="2001" y="19"/>
                  </a:cubicBezTo>
                  <a:cubicBezTo>
                    <a:pt x="1982" y="1"/>
                    <a:pt x="1941" y="1"/>
                    <a:pt x="1904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28"/>
            <p:cNvSpPr/>
            <p:nvPr/>
          </p:nvSpPr>
          <p:spPr>
            <a:xfrm>
              <a:off x="6607694" y="3218092"/>
              <a:ext cx="752889" cy="1662150"/>
            </a:xfrm>
            <a:custGeom>
              <a:avLst/>
              <a:gdLst/>
              <a:ahLst/>
              <a:cxnLst/>
              <a:rect l="l" t="t" r="r" b="b"/>
              <a:pathLst>
                <a:path w="5508" h="12160" extrusionOk="0">
                  <a:moveTo>
                    <a:pt x="3757" y="0"/>
                  </a:moveTo>
                  <a:cubicBezTo>
                    <a:pt x="3730" y="0"/>
                    <a:pt x="3715" y="5"/>
                    <a:pt x="3715" y="5"/>
                  </a:cubicBezTo>
                  <a:lnTo>
                    <a:pt x="633" y="448"/>
                  </a:lnTo>
                  <a:lnTo>
                    <a:pt x="0" y="4431"/>
                  </a:lnTo>
                  <a:lnTo>
                    <a:pt x="97" y="11630"/>
                  </a:lnTo>
                  <a:cubicBezTo>
                    <a:pt x="97" y="11630"/>
                    <a:pt x="1538" y="12159"/>
                    <a:pt x="2605" y="12159"/>
                  </a:cubicBezTo>
                  <a:cubicBezTo>
                    <a:pt x="2675" y="12159"/>
                    <a:pt x="2743" y="12157"/>
                    <a:pt x="2809" y="12152"/>
                  </a:cubicBezTo>
                  <a:cubicBezTo>
                    <a:pt x="3891" y="12092"/>
                    <a:pt x="5411" y="11611"/>
                    <a:pt x="5411" y="11611"/>
                  </a:cubicBezTo>
                  <a:cubicBezTo>
                    <a:pt x="5411" y="11611"/>
                    <a:pt x="5508" y="7610"/>
                    <a:pt x="5101" y="3659"/>
                  </a:cubicBezTo>
                  <a:cubicBezTo>
                    <a:pt x="4764" y="211"/>
                    <a:pt x="3950" y="0"/>
                    <a:pt x="375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28"/>
            <p:cNvSpPr/>
            <p:nvPr/>
          </p:nvSpPr>
          <p:spPr>
            <a:xfrm>
              <a:off x="6602636" y="3210437"/>
              <a:ext cx="765601" cy="1677460"/>
            </a:xfrm>
            <a:custGeom>
              <a:avLst/>
              <a:gdLst/>
              <a:ahLst/>
              <a:cxnLst/>
              <a:rect l="l" t="t" r="r" b="b"/>
              <a:pathLst>
                <a:path w="5601" h="12272" extrusionOk="0">
                  <a:moveTo>
                    <a:pt x="3789" y="97"/>
                  </a:moveTo>
                  <a:cubicBezTo>
                    <a:pt x="3831" y="97"/>
                    <a:pt x="3849" y="116"/>
                    <a:pt x="3905" y="116"/>
                  </a:cubicBezTo>
                  <a:cubicBezTo>
                    <a:pt x="3983" y="158"/>
                    <a:pt x="4117" y="231"/>
                    <a:pt x="4251" y="444"/>
                  </a:cubicBezTo>
                  <a:cubicBezTo>
                    <a:pt x="4542" y="869"/>
                    <a:pt x="4907" y="1775"/>
                    <a:pt x="5101" y="3738"/>
                  </a:cubicBezTo>
                  <a:cubicBezTo>
                    <a:pt x="5485" y="7624"/>
                    <a:pt x="5388" y="11552"/>
                    <a:pt x="5388" y="11630"/>
                  </a:cubicBezTo>
                  <a:cubicBezTo>
                    <a:pt x="5332" y="11649"/>
                    <a:pt x="3886" y="12092"/>
                    <a:pt x="2846" y="12171"/>
                  </a:cubicBezTo>
                  <a:cubicBezTo>
                    <a:pt x="2809" y="12172"/>
                    <a:pt x="2770" y="12173"/>
                    <a:pt x="2731" y="12173"/>
                  </a:cubicBezTo>
                  <a:cubicBezTo>
                    <a:pt x="2216" y="12173"/>
                    <a:pt x="1598" y="12063"/>
                    <a:pt x="1095" y="11917"/>
                  </a:cubicBezTo>
                  <a:cubicBezTo>
                    <a:pt x="578" y="11783"/>
                    <a:pt x="231" y="11649"/>
                    <a:pt x="190" y="11649"/>
                  </a:cubicBezTo>
                  <a:lnTo>
                    <a:pt x="93" y="4487"/>
                  </a:lnTo>
                  <a:lnTo>
                    <a:pt x="730" y="560"/>
                  </a:lnTo>
                  <a:lnTo>
                    <a:pt x="3771" y="97"/>
                  </a:lnTo>
                  <a:close/>
                  <a:moveTo>
                    <a:pt x="3734" y="0"/>
                  </a:moveTo>
                  <a:lnTo>
                    <a:pt x="633" y="463"/>
                  </a:lnTo>
                  <a:lnTo>
                    <a:pt x="0" y="4487"/>
                  </a:lnTo>
                  <a:lnTo>
                    <a:pt x="93" y="11727"/>
                  </a:lnTo>
                  <a:lnTo>
                    <a:pt x="134" y="11727"/>
                  </a:lnTo>
                  <a:cubicBezTo>
                    <a:pt x="134" y="11727"/>
                    <a:pt x="536" y="11880"/>
                    <a:pt x="1077" y="12032"/>
                  </a:cubicBezTo>
                  <a:cubicBezTo>
                    <a:pt x="1549" y="12154"/>
                    <a:pt x="2120" y="12271"/>
                    <a:pt x="2630" y="12271"/>
                  </a:cubicBezTo>
                  <a:cubicBezTo>
                    <a:pt x="2704" y="12271"/>
                    <a:pt x="2776" y="12269"/>
                    <a:pt x="2846" y="12263"/>
                  </a:cubicBezTo>
                  <a:cubicBezTo>
                    <a:pt x="3928" y="12208"/>
                    <a:pt x="5466" y="11709"/>
                    <a:pt x="5466" y="11709"/>
                  </a:cubicBezTo>
                  <a:lnTo>
                    <a:pt x="5503" y="11709"/>
                  </a:lnTo>
                  <a:lnTo>
                    <a:pt x="5503" y="11667"/>
                  </a:lnTo>
                  <a:cubicBezTo>
                    <a:pt x="5503" y="11667"/>
                    <a:pt x="5600" y="7643"/>
                    <a:pt x="5198" y="3715"/>
                  </a:cubicBezTo>
                  <a:cubicBezTo>
                    <a:pt x="5004" y="1752"/>
                    <a:pt x="4658" y="828"/>
                    <a:pt x="4348" y="389"/>
                  </a:cubicBezTo>
                  <a:cubicBezTo>
                    <a:pt x="4196" y="176"/>
                    <a:pt x="4043" y="79"/>
                    <a:pt x="3946" y="19"/>
                  </a:cubicBezTo>
                  <a:cubicBezTo>
                    <a:pt x="3886" y="0"/>
                    <a:pt x="3831" y="0"/>
                    <a:pt x="3789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28"/>
            <p:cNvSpPr/>
            <p:nvPr/>
          </p:nvSpPr>
          <p:spPr>
            <a:xfrm>
              <a:off x="6007623" y="3286847"/>
              <a:ext cx="910902" cy="1547741"/>
            </a:xfrm>
            <a:custGeom>
              <a:avLst/>
              <a:gdLst/>
              <a:ahLst/>
              <a:cxnLst/>
              <a:rect l="l" t="t" r="r" b="b"/>
              <a:pathLst>
                <a:path w="6664" h="11323" extrusionOk="0">
                  <a:moveTo>
                    <a:pt x="925" y="1"/>
                  </a:moveTo>
                  <a:cubicBezTo>
                    <a:pt x="925" y="1"/>
                    <a:pt x="597" y="712"/>
                    <a:pt x="597" y="1271"/>
                  </a:cubicBezTo>
                  <a:cubicBezTo>
                    <a:pt x="578" y="1812"/>
                    <a:pt x="634" y="2292"/>
                    <a:pt x="634" y="2292"/>
                  </a:cubicBezTo>
                  <a:lnTo>
                    <a:pt x="1" y="10609"/>
                  </a:lnTo>
                  <a:cubicBezTo>
                    <a:pt x="1" y="10609"/>
                    <a:pt x="1234" y="11302"/>
                    <a:pt x="2791" y="11321"/>
                  </a:cubicBezTo>
                  <a:cubicBezTo>
                    <a:pt x="2856" y="11322"/>
                    <a:pt x="2921" y="11322"/>
                    <a:pt x="2985" y="11322"/>
                  </a:cubicBezTo>
                  <a:cubicBezTo>
                    <a:pt x="4452" y="11322"/>
                    <a:pt x="5564" y="11127"/>
                    <a:pt x="5564" y="11127"/>
                  </a:cubicBezTo>
                  <a:lnTo>
                    <a:pt x="5947" y="4353"/>
                  </a:lnTo>
                  <a:lnTo>
                    <a:pt x="6663" y="3928"/>
                  </a:lnTo>
                  <a:cubicBezTo>
                    <a:pt x="6663" y="3928"/>
                    <a:pt x="6525" y="2195"/>
                    <a:pt x="6525" y="1387"/>
                  </a:cubicBezTo>
                  <a:cubicBezTo>
                    <a:pt x="6525" y="560"/>
                    <a:pt x="6391" y="37"/>
                    <a:pt x="6391" y="37"/>
                  </a:cubicBezTo>
                  <a:cubicBezTo>
                    <a:pt x="6391" y="37"/>
                    <a:pt x="4973" y="525"/>
                    <a:pt x="3627" y="525"/>
                  </a:cubicBezTo>
                  <a:cubicBezTo>
                    <a:pt x="3579" y="525"/>
                    <a:pt x="3532" y="524"/>
                    <a:pt x="3484" y="523"/>
                  </a:cubicBezTo>
                  <a:cubicBezTo>
                    <a:pt x="2098" y="481"/>
                    <a:pt x="925" y="1"/>
                    <a:pt x="9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28"/>
            <p:cNvSpPr/>
            <p:nvPr/>
          </p:nvSpPr>
          <p:spPr>
            <a:xfrm>
              <a:off x="5999422" y="3276049"/>
              <a:ext cx="926622" cy="1566741"/>
            </a:xfrm>
            <a:custGeom>
              <a:avLst/>
              <a:gdLst/>
              <a:ahLst/>
              <a:cxnLst/>
              <a:rect l="l" t="t" r="r" b="b"/>
              <a:pathLst>
                <a:path w="6779" h="11462" extrusionOk="0">
                  <a:moveTo>
                    <a:pt x="1003" y="140"/>
                  </a:moveTo>
                  <a:cubicBezTo>
                    <a:pt x="1082" y="177"/>
                    <a:pt x="2177" y="620"/>
                    <a:pt x="3544" y="639"/>
                  </a:cubicBezTo>
                  <a:cubicBezTo>
                    <a:pt x="3596" y="640"/>
                    <a:pt x="3648" y="641"/>
                    <a:pt x="3700" y="641"/>
                  </a:cubicBezTo>
                  <a:cubicBezTo>
                    <a:pt x="5001" y="641"/>
                    <a:pt x="6321" y="213"/>
                    <a:pt x="6414" y="195"/>
                  </a:cubicBezTo>
                  <a:cubicBezTo>
                    <a:pt x="6414" y="232"/>
                    <a:pt x="6548" y="676"/>
                    <a:pt x="6529" y="1466"/>
                  </a:cubicBezTo>
                  <a:cubicBezTo>
                    <a:pt x="6529" y="2274"/>
                    <a:pt x="6663" y="3952"/>
                    <a:pt x="6663" y="3989"/>
                  </a:cubicBezTo>
                  <a:lnTo>
                    <a:pt x="5952" y="4414"/>
                  </a:lnTo>
                  <a:lnTo>
                    <a:pt x="5587" y="11150"/>
                  </a:lnTo>
                  <a:cubicBezTo>
                    <a:pt x="5529" y="11168"/>
                    <a:pt x="4474" y="11346"/>
                    <a:pt x="3056" y="11346"/>
                  </a:cubicBezTo>
                  <a:cubicBezTo>
                    <a:pt x="2989" y="11346"/>
                    <a:pt x="2920" y="11345"/>
                    <a:pt x="2851" y="11344"/>
                  </a:cubicBezTo>
                  <a:cubicBezTo>
                    <a:pt x="1331" y="11321"/>
                    <a:pt x="158" y="10688"/>
                    <a:pt x="116" y="10651"/>
                  </a:cubicBezTo>
                  <a:lnTo>
                    <a:pt x="735" y="2371"/>
                  </a:lnTo>
                  <a:cubicBezTo>
                    <a:pt x="735" y="2371"/>
                    <a:pt x="675" y="1891"/>
                    <a:pt x="694" y="1350"/>
                  </a:cubicBezTo>
                  <a:cubicBezTo>
                    <a:pt x="717" y="851"/>
                    <a:pt x="985" y="214"/>
                    <a:pt x="1003" y="140"/>
                  </a:cubicBezTo>
                  <a:close/>
                  <a:moveTo>
                    <a:pt x="948" y="1"/>
                  </a:moveTo>
                  <a:lnTo>
                    <a:pt x="925" y="61"/>
                  </a:lnTo>
                  <a:cubicBezTo>
                    <a:pt x="925" y="61"/>
                    <a:pt x="620" y="773"/>
                    <a:pt x="601" y="1332"/>
                  </a:cubicBezTo>
                  <a:cubicBezTo>
                    <a:pt x="578" y="1891"/>
                    <a:pt x="638" y="2353"/>
                    <a:pt x="638" y="2371"/>
                  </a:cubicBezTo>
                  <a:lnTo>
                    <a:pt x="1" y="10707"/>
                  </a:lnTo>
                  <a:lnTo>
                    <a:pt x="42" y="10725"/>
                  </a:lnTo>
                  <a:cubicBezTo>
                    <a:pt x="42" y="10725"/>
                    <a:pt x="1271" y="11437"/>
                    <a:pt x="2851" y="11460"/>
                  </a:cubicBezTo>
                  <a:cubicBezTo>
                    <a:pt x="2911" y="11461"/>
                    <a:pt x="2971" y="11461"/>
                    <a:pt x="3030" y="11461"/>
                  </a:cubicBezTo>
                  <a:cubicBezTo>
                    <a:pt x="4506" y="11461"/>
                    <a:pt x="5642" y="11247"/>
                    <a:pt x="5642" y="11247"/>
                  </a:cubicBezTo>
                  <a:lnTo>
                    <a:pt x="5684" y="11247"/>
                  </a:lnTo>
                  <a:lnTo>
                    <a:pt x="6049" y="4469"/>
                  </a:lnTo>
                  <a:lnTo>
                    <a:pt x="6779" y="4044"/>
                  </a:lnTo>
                  <a:lnTo>
                    <a:pt x="6779" y="4007"/>
                  </a:lnTo>
                  <a:cubicBezTo>
                    <a:pt x="6779" y="4007"/>
                    <a:pt x="6645" y="2274"/>
                    <a:pt x="6645" y="1466"/>
                  </a:cubicBezTo>
                  <a:cubicBezTo>
                    <a:pt x="6645" y="639"/>
                    <a:pt x="6511" y="116"/>
                    <a:pt x="6511" y="116"/>
                  </a:cubicBezTo>
                  <a:lnTo>
                    <a:pt x="6492" y="61"/>
                  </a:lnTo>
                  <a:lnTo>
                    <a:pt x="6432" y="80"/>
                  </a:lnTo>
                  <a:cubicBezTo>
                    <a:pt x="6432" y="80"/>
                    <a:pt x="5036" y="544"/>
                    <a:pt x="3693" y="544"/>
                  </a:cubicBezTo>
                  <a:cubicBezTo>
                    <a:pt x="3644" y="544"/>
                    <a:pt x="3594" y="543"/>
                    <a:pt x="3544" y="542"/>
                  </a:cubicBezTo>
                  <a:cubicBezTo>
                    <a:pt x="2158" y="505"/>
                    <a:pt x="1003" y="24"/>
                    <a:pt x="1003" y="24"/>
                  </a:cubicBezTo>
                  <a:lnTo>
                    <a:pt x="948" y="1"/>
                  </a:ln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28"/>
            <p:cNvSpPr/>
            <p:nvPr/>
          </p:nvSpPr>
          <p:spPr>
            <a:xfrm>
              <a:off x="6110004" y="2110897"/>
              <a:ext cx="1005628" cy="1175671"/>
            </a:xfrm>
            <a:custGeom>
              <a:avLst/>
              <a:gdLst/>
              <a:ahLst/>
              <a:cxnLst/>
              <a:rect l="l" t="t" r="r" b="b"/>
              <a:pathLst>
                <a:path w="7357" h="8601" extrusionOk="0">
                  <a:moveTo>
                    <a:pt x="5124" y="0"/>
                  </a:moveTo>
                  <a:cubicBezTo>
                    <a:pt x="5124" y="0"/>
                    <a:pt x="1331" y="323"/>
                    <a:pt x="1021" y="439"/>
                  </a:cubicBezTo>
                  <a:cubicBezTo>
                    <a:pt x="1021" y="439"/>
                    <a:pt x="619" y="536"/>
                    <a:pt x="328" y="615"/>
                  </a:cubicBezTo>
                  <a:cubicBezTo>
                    <a:pt x="42" y="712"/>
                    <a:pt x="0" y="827"/>
                    <a:pt x="0" y="827"/>
                  </a:cubicBezTo>
                  <a:cubicBezTo>
                    <a:pt x="0" y="827"/>
                    <a:pt x="1063" y="4177"/>
                    <a:pt x="1081" y="5217"/>
                  </a:cubicBezTo>
                  <a:cubicBezTo>
                    <a:pt x="1081" y="6238"/>
                    <a:pt x="869" y="8239"/>
                    <a:pt x="869" y="8239"/>
                  </a:cubicBezTo>
                  <a:cubicBezTo>
                    <a:pt x="869" y="8239"/>
                    <a:pt x="1459" y="8600"/>
                    <a:pt x="2729" y="8600"/>
                  </a:cubicBezTo>
                  <a:cubicBezTo>
                    <a:pt x="3263" y="8600"/>
                    <a:pt x="3918" y="8536"/>
                    <a:pt x="4699" y="8354"/>
                  </a:cubicBezTo>
                  <a:cubicBezTo>
                    <a:pt x="7356" y="7739"/>
                    <a:pt x="7259" y="7351"/>
                    <a:pt x="7259" y="7351"/>
                  </a:cubicBezTo>
                  <a:cubicBezTo>
                    <a:pt x="7259" y="7351"/>
                    <a:pt x="6778" y="6159"/>
                    <a:pt x="6681" y="5332"/>
                  </a:cubicBezTo>
                  <a:cubicBezTo>
                    <a:pt x="6608" y="4524"/>
                    <a:pt x="6608" y="3599"/>
                    <a:pt x="6529" y="2809"/>
                  </a:cubicBezTo>
                  <a:cubicBezTo>
                    <a:pt x="6432" y="2019"/>
                    <a:pt x="5757" y="555"/>
                    <a:pt x="5642" y="347"/>
                  </a:cubicBezTo>
                  <a:cubicBezTo>
                    <a:pt x="5545" y="134"/>
                    <a:pt x="5124" y="0"/>
                    <a:pt x="512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28"/>
            <p:cNvSpPr/>
            <p:nvPr/>
          </p:nvSpPr>
          <p:spPr>
            <a:xfrm>
              <a:off x="6102350" y="2105156"/>
              <a:ext cx="1005628" cy="1188793"/>
            </a:xfrm>
            <a:custGeom>
              <a:avLst/>
              <a:gdLst/>
              <a:ahLst/>
              <a:cxnLst/>
              <a:rect l="l" t="t" r="r" b="b"/>
              <a:pathLst>
                <a:path w="7357" h="8697" extrusionOk="0">
                  <a:moveTo>
                    <a:pt x="5180" y="97"/>
                  </a:moveTo>
                  <a:cubicBezTo>
                    <a:pt x="5180" y="97"/>
                    <a:pt x="5277" y="134"/>
                    <a:pt x="5370" y="176"/>
                  </a:cubicBezTo>
                  <a:cubicBezTo>
                    <a:pt x="5485" y="231"/>
                    <a:pt x="5624" y="329"/>
                    <a:pt x="5661" y="407"/>
                  </a:cubicBezTo>
                  <a:cubicBezTo>
                    <a:pt x="5776" y="620"/>
                    <a:pt x="6433" y="2080"/>
                    <a:pt x="6525" y="2851"/>
                  </a:cubicBezTo>
                  <a:cubicBezTo>
                    <a:pt x="6622" y="3641"/>
                    <a:pt x="6603" y="4566"/>
                    <a:pt x="6700" y="5393"/>
                  </a:cubicBezTo>
                  <a:cubicBezTo>
                    <a:pt x="6779" y="6220"/>
                    <a:pt x="7260" y="7375"/>
                    <a:pt x="7260" y="7393"/>
                  </a:cubicBezTo>
                  <a:cubicBezTo>
                    <a:pt x="7260" y="7393"/>
                    <a:pt x="7260" y="7412"/>
                    <a:pt x="7241" y="7435"/>
                  </a:cubicBezTo>
                  <a:cubicBezTo>
                    <a:pt x="7218" y="7472"/>
                    <a:pt x="7144" y="7527"/>
                    <a:pt x="7010" y="7624"/>
                  </a:cubicBezTo>
                  <a:cubicBezTo>
                    <a:pt x="6700" y="7781"/>
                    <a:pt x="6063" y="8049"/>
                    <a:pt x="4755" y="8359"/>
                  </a:cubicBezTo>
                  <a:cubicBezTo>
                    <a:pt x="3997" y="8533"/>
                    <a:pt x="3362" y="8596"/>
                    <a:pt x="2843" y="8596"/>
                  </a:cubicBezTo>
                  <a:cubicBezTo>
                    <a:pt x="2454" y="8596"/>
                    <a:pt x="2130" y="8561"/>
                    <a:pt x="1867" y="8512"/>
                  </a:cubicBezTo>
                  <a:cubicBezTo>
                    <a:pt x="1253" y="8415"/>
                    <a:pt x="1003" y="8244"/>
                    <a:pt x="980" y="8244"/>
                  </a:cubicBezTo>
                  <a:cubicBezTo>
                    <a:pt x="980" y="8183"/>
                    <a:pt x="1193" y="6280"/>
                    <a:pt x="1174" y="5259"/>
                  </a:cubicBezTo>
                  <a:cubicBezTo>
                    <a:pt x="1174" y="4718"/>
                    <a:pt x="906" y="3623"/>
                    <a:pt x="634" y="2657"/>
                  </a:cubicBezTo>
                  <a:cubicBezTo>
                    <a:pt x="384" y="1696"/>
                    <a:pt x="116" y="888"/>
                    <a:pt x="116" y="869"/>
                  </a:cubicBezTo>
                  <a:lnTo>
                    <a:pt x="153" y="828"/>
                  </a:lnTo>
                  <a:cubicBezTo>
                    <a:pt x="195" y="791"/>
                    <a:pt x="269" y="754"/>
                    <a:pt x="403" y="712"/>
                  </a:cubicBezTo>
                  <a:cubicBezTo>
                    <a:pt x="675" y="620"/>
                    <a:pt x="1077" y="523"/>
                    <a:pt x="1077" y="523"/>
                  </a:cubicBezTo>
                  <a:lnTo>
                    <a:pt x="1096" y="523"/>
                  </a:lnTo>
                  <a:cubicBezTo>
                    <a:pt x="1119" y="523"/>
                    <a:pt x="1211" y="504"/>
                    <a:pt x="1350" y="481"/>
                  </a:cubicBezTo>
                  <a:cubicBezTo>
                    <a:pt x="1484" y="463"/>
                    <a:pt x="1655" y="444"/>
                    <a:pt x="1849" y="407"/>
                  </a:cubicBezTo>
                  <a:cubicBezTo>
                    <a:pt x="2251" y="365"/>
                    <a:pt x="2755" y="310"/>
                    <a:pt x="3254" y="273"/>
                  </a:cubicBezTo>
                  <a:cubicBezTo>
                    <a:pt x="4238" y="176"/>
                    <a:pt x="5162" y="97"/>
                    <a:pt x="5180" y="97"/>
                  </a:cubicBezTo>
                  <a:close/>
                  <a:moveTo>
                    <a:pt x="5180" y="0"/>
                  </a:moveTo>
                  <a:cubicBezTo>
                    <a:pt x="5180" y="0"/>
                    <a:pt x="4238" y="79"/>
                    <a:pt x="3254" y="176"/>
                  </a:cubicBezTo>
                  <a:cubicBezTo>
                    <a:pt x="2755" y="213"/>
                    <a:pt x="2251" y="273"/>
                    <a:pt x="1849" y="310"/>
                  </a:cubicBezTo>
                  <a:cubicBezTo>
                    <a:pt x="1636" y="329"/>
                    <a:pt x="1465" y="347"/>
                    <a:pt x="1327" y="365"/>
                  </a:cubicBezTo>
                  <a:cubicBezTo>
                    <a:pt x="1211" y="389"/>
                    <a:pt x="1119" y="407"/>
                    <a:pt x="1059" y="426"/>
                  </a:cubicBezTo>
                  <a:cubicBezTo>
                    <a:pt x="1059" y="426"/>
                    <a:pt x="657" y="523"/>
                    <a:pt x="366" y="597"/>
                  </a:cubicBezTo>
                  <a:cubicBezTo>
                    <a:pt x="213" y="657"/>
                    <a:pt x="135" y="712"/>
                    <a:pt x="79" y="754"/>
                  </a:cubicBezTo>
                  <a:cubicBezTo>
                    <a:pt x="56" y="791"/>
                    <a:pt x="38" y="809"/>
                    <a:pt x="19" y="828"/>
                  </a:cubicBezTo>
                  <a:lnTo>
                    <a:pt x="19" y="851"/>
                  </a:lnTo>
                  <a:lnTo>
                    <a:pt x="1" y="869"/>
                  </a:lnTo>
                  <a:lnTo>
                    <a:pt x="19" y="888"/>
                  </a:lnTo>
                  <a:cubicBezTo>
                    <a:pt x="19" y="888"/>
                    <a:pt x="269" y="1715"/>
                    <a:pt x="541" y="2699"/>
                  </a:cubicBezTo>
                  <a:cubicBezTo>
                    <a:pt x="809" y="3660"/>
                    <a:pt x="1059" y="4755"/>
                    <a:pt x="1077" y="5259"/>
                  </a:cubicBezTo>
                  <a:cubicBezTo>
                    <a:pt x="1096" y="6280"/>
                    <a:pt x="865" y="8262"/>
                    <a:pt x="865" y="8262"/>
                  </a:cubicBezTo>
                  <a:lnTo>
                    <a:pt x="865" y="8299"/>
                  </a:lnTo>
                  <a:lnTo>
                    <a:pt x="906" y="8317"/>
                  </a:lnTo>
                  <a:cubicBezTo>
                    <a:pt x="906" y="8317"/>
                    <a:pt x="1211" y="8512"/>
                    <a:pt x="1849" y="8627"/>
                  </a:cubicBezTo>
                  <a:cubicBezTo>
                    <a:pt x="2108" y="8667"/>
                    <a:pt x="2422" y="8696"/>
                    <a:pt x="2794" y="8696"/>
                  </a:cubicBezTo>
                  <a:cubicBezTo>
                    <a:pt x="3332" y="8696"/>
                    <a:pt x="3990" y="8634"/>
                    <a:pt x="4774" y="8451"/>
                  </a:cubicBezTo>
                  <a:cubicBezTo>
                    <a:pt x="6104" y="8147"/>
                    <a:pt x="6737" y="7897"/>
                    <a:pt x="7047" y="7703"/>
                  </a:cubicBezTo>
                  <a:cubicBezTo>
                    <a:pt x="7218" y="7624"/>
                    <a:pt x="7297" y="7550"/>
                    <a:pt x="7334" y="7490"/>
                  </a:cubicBezTo>
                  <a:cubicBezTo>
                    <a:pt x="7357" y="7453"/>
                    <a:pt x="7357" y="7435"/>
                    <a:pt x="7357" y="7412"/>
                  </a:cubicBezTo>
                  <a:lnTo>
                    <a:pt x="7357" y="7393"/>
                  </a:lnTo>
                  <a:lnTo>
                    <a:pt x="7357" y="7375"/>
                  </a:lnTo>
                  <a:cubicBezTo>
                    <a:pt x="7357" y="7375"/>
                    <a:pt x="6895" y="6183"/>
                    <a:pt x="6798" y="5374"/>
                  </a:cubicBezTo>
                  <a:cubicBezTo>
                    <a:pt x="6700" y="4566"/>
                    <a:pt x="6719" y="3641"/>
                    <a:pt x="6622" y="2851"/>
                  </a:cubicBezTo>
                  <a:cubicBezTo>
                    <a:pt x="6525" y="2043"/>
                    <a:pt x="5873" y="578"/>
                    <a:pt x="5758" y="365"/>
                  </a:cubicBezTo>
                  <a:cubicBezTo>
                    <a:pt x="5679" y="231"/>
                    <a:pt x="5545" y="158"/>
                    <a:pt x="5430" y="97"/>
                  </a:cubicBezTo>
                  <a:cubicBezTo>
                    <a:pt x="5314" y="19"/>
                    <a:pt x="5199" y="0"/>
                    <a:pt x="5199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28"/>
            <p:cNvSpPr/>
            <p:nvPr/>
          </p:nvSpPr>
          <p:spPr>
            <a:xfrm>
              <a:off x="6260227" y="1815919"/>
              <a:ext cx="510537" cy="446566"/>
            </a:xfrm>
            <a:custGeom>
              <a:avLst/>
              <a:gdLst/>
              <a:ahLst/>
              <a:cxnLst/>
              <a:rect l="l" t="t" r="r" b="b"/>
              <a:pathLst>
                <a:path w="3735" h="3267" extrusionOk="0">
                  <a:moveTo>
                    <a:pt x="1022" y="0"/>
                  </a:moveTo>
                  <a:cubicBezTo>
                    <a:pt x="1022" y="0"/>
                    <a:pt x="943" y="1539"/>
                    <a:pt x="749" y="1927"/>
                  </a:cubicBezTo>
                  <a:cubicBezTo>
                    <a:pt x="634" y="2177"/>
                    <a:pt x="250" y="2366"/>
                    <a:pt x="1" y="2463"/>
                  </a:cubicBezTo>
                  <a:cubicBezTo>
                    <a:pt x="331" y="2865"/>
                    <a:pt x="852" y="3267"/>
                    <a:pt x="1592" y="3267"/>
                  </a:cubicBezTo>
                  <a:cubicBezTo>
                    <a:pt x="1669" y="3267"/>
                    <a:pt x="1749" y="3262"/>
                    <a:pt x="1831" y="3253"/>
                  </a:cubicBezTo>
                  <a:cubicBezTo>
                    <a:pt x="2810" y="3138"/>
                    <a:pt x="3406" y="2579"/>
                    <a:pt x="3734" y="2158"/>
                  </a:cubicBezTo>
                  <a:cubicBezTo>
                    <a:pt x="3697" y="2116"/>
                    <a:pt x="3637" y="2098"/>
                    <a:pt x="3582" y="2061"/>
                  </a:cubicBezTo>
                  <a:cubicBezTo>
                    <a:pt x="3235" y="1867"/>
                    <a:pt x="2907" y="1617"/>
                    <a:pt x="2810" y="1386"/>
                  </a:cubicBezTo>
                  <a:cubicBezTo>
                    <a:pt x="2736" y="1137"/>
                    <a:pt x="2773" y="0"/>
                    <a:pt x="2773" y="0"/>
                  </a:cubicBezTo>
                  <a:close/>
                </a:path>
              </a:pathLst>
            </a:custGeom>
            <a:solidFill>
              <a:srgbClr val="FFEB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28"/>
            <p:cNvSpPr/>
            <p:nvPr/>
          </p:nvSpPr>
          <p:spPr>
            <a:xfrm>
              <a:off x="6246968" y="1807717"/>
              <a:ext cx="534458" cy="462832"/>
            </a:xfrm>
            <a:custGeom>
              <a:avLst/>
              <a:gdLst/>
              <a:ahLst/>
              <a:cxnLst/>
              <a:rect l="l" t="t" r="r" b="b"/>
              <a:pathLst>
                <a:path w="3910" h="3386" extrusionOk="0">
                  <a:moveTo>
                    <a:pt x="1174" y="97"/>
                  </a:moveTo>
                  <a:lnTo>
                    <a:pt x="2810" y="116"/>
                  </a:lnTo>
                  <a:lnTo>
                    <a:pt x="2810" y="656"/>
                  </a:lnTo>
                  <a:lnTo>
                    <a:pt x="2810" y="1118"/>
                  </a:lnTo>
                  <a:cubicBezTo>
                    <a:pt x="2833" y="1271"/>
                    <a:pt x="2833" y="1386"/>
                    <a:pt x="2870" y="1446"/>
                  </a:cubicBezTo>
                  <a:cubicBezTo>
                    <a:pt x="2949" y="1714"/>
                    <a:pt x="3295" y="1987"/>
                    <a:pt x="3642" y="2158"/>
                  </a:cubicBezTo>
                  <a:cubicBezTo>
                    <a:pt x="3679" y="2176"/>
                    <a:pt x="3716" y="2195"/>
                    <a:pt x="3757" y="2218"/>
                  </a:cubicBezTo>
                  <a:cubicBezTo>
                    <a:pt x="3429" y="2639"/>
                    <a:pt x="2852" y="3161"/>
                    <a:pt x="1928" y="3258"/>
                  </a:cubicBezTo>
                  <a:cubicBezTo>
                    <a:pt x="1848" y="3267"/>
                    <a:pt x="1771" y="3271"/>
                    <a:pt x="1696" y="3271"/>
                  </a:cubicBezTo>
                  <a:cubicBezTo>
                    <a:pt x="1008" y="3271"/>
                    <a:pt x="506" y="2908"/>
                    <a:pt x="176" y="2541"/>
                  </a:cubicBezTo>
                  <a:cubicBezTo>
                    <a:pt x="292" y="2486"/>
                    <a:pt x="426" y="2426"/>
                    <a:pt x="560" y="2352"/>
                  </a:cubicBezTo>
                  <a:cubicBezTo>
                    <a:pt x="694" y="2255"/>
                    <a:pt x="828" y="2139"/>
                    <a:pt x="906" y="2005"/>
                  </a:cubicBezTo>
                  <a:cubicBezTo>
                    <a:pt x="943" y="1908"/>
                    <a:pt x="985" y="1733"/>
                    <a:pt x="1022" y="1525"/>
                  </a:cubicBezTo>
                  <a:cubicBezTo>
                    <a:pt x="1059" y="1331"/>
                    <a:pt x="1077" y="1100"/>
                    <a:pt x="1100" y="887"/>
                  </a:cubicBezTo>
                  <a:cubicBezTo>
                    <a:pt x="1156" y="462"/>
                    <a:pt x="1174" y="157"/>
                    <a:pt x="1174" y="97"/>
                  </a:cubicBezTo>
                  <a:close/>
                  <a:moveTo>
                    <a:pt x="1077" y="0"/>
                  </a:moveTo>
                  <a:lnTo>
                    <a:pt x="1077" y="60"/>
                  </a:lnTo>
                  <a:cubicBezTo>
                    <a:pt x="1077" y="60"/>
                    <a:pt x="1040" y="444"/>
                    <a:pt x="1003" y="869"/>
                  </a:cubicBezTo>
                  <a:cubicBezTo>
                    <a:pt x="985" y="1081"/>
                    <a:pt x="943" y="1312"/>
                    <a:pt x="925" y="1525"/>
                  </a:cubicBezTo>
                  <a:cubicBezTo>
                    <a:pt x="888" y="1714"/>
                    <a:pt x="846" y="1871"/>
                    <a:pt x="809" y="1964"/>
                  </a:cubicBezTo>
                  <a:cubicBezTo>
                    <a:pt x="754" y="2061"/>
                    <a:pt x="638" y="2176"/>
                    <a:pt x="500" y="2255"/>
                  </a:cubicBezTo>
                  <a:cubicBezTo>
                    <a:pt x="366" y="2352"/>
                    <a:pt x="195" y="2426"/>
                    <a:pt x="79" y="2486"/>
                  </a:cubicBezTo>
                  <a:lnTo>
                    <a:pt x="1" y="2505"/>
                  </a:lnTo>
                  <a:lnTo>
                    <a:pt x="61" y="2565"/>
                  </a:lnTo>
                  <a:cubicBezTo>
                    <a:pt x="394" y="2965"/>
                    <a:pt x="950" y="3385"/>
                    <a:pt x="1720" y="3385"/>
                  </a:cubicBezTo>
                  <a:cubicBezTo>
                    <a:pt x="1793" y="3385"/>
                    <a:pt x="1869" y="3381"/>
                    <a:pt x="1946" y="3373"/>
                  </a:cubicBezTo>
                  <a:cubicBezTo>
                    <a:pt x="2949" y="3258"/>
                    <a:pt x="3545" y="2680"/>
                    <a:pt x="3891" y="2237"/>
                  </a:cubicBezTo>
                  <a:lnTo>
                    <a:pt x="3910" y="2195"/>
                  </a:lnTo>
                  <a:lnTo>
                    <a:pt x="3873" y="2158"/>
                  </a:lnTo>
                  <a:cubicBezTo>
                    <a:pt x="3813" y="2139"/>
                    <a:pt x="3757" y="2103"/>
                    <a:pt x="3697" y="2079"/>
                  </a:cubicBezTo>
                  <a:cubicBezTo>
                    <a:pt x="3351" y="1890"/>
                    <a:pt x="3041" y="1640"/>
                    <a:pt x="2967" y="1428"/>
                  </a:cubicBezTo>
                  <a:cubicBezTo>
                    <a:pt x="2949" y="1368"/>
                    <a:pt x="2926" y="1252"/>
                    <a:pt x="2926" y="1118"/>
                  </a:cubicBezTo>
                  <a:cubicBezTo>
                    <a:pt x="2907" y="984"/>
                    <a:pt x="2907" y="809"/>
                    <a:pt x="2907" y="656"/>
                  </a:cubicBezTo>
                  <a:cubicBezTo>
                    <a:pt x="2907" y="347"/>
                    <a:pt x="2926" y="60"/>
                    <a:pt x="2926" y="60"/>
                  </a:cubicBezTo>
                  <a:lnTo>
                    <a:pt x="2926" y="0"/>
                  </a:ln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28"/>
            <p:cNvSpPr/>
            <p:nvPr/>
          </p:nvSpPr>
          <p:spPr>
            <a:xfrm>
              <a:off x="6183817" y="2042005"/>
              <a:ext cx="681673" cy="307963"/>
            </a:xfrm>
            <a:custGeom>
              <a:avLst/>
              <a:gdLst/>
              <a:ahLst/>
              <a:cxnLst/>
              <a:rect l="l" t="t" r="r" b="b"/>
              <a:pathLst>
                <a:path w="4987" h="2253" extrusionOk="0">
                  <a:moveTo>
                    <a:pt x="3776" y="0"/>
                  </a:moveTo>
                  <a:cubicBezTo>
                    <a:pt x="3697" y="0"/>
                    <a:pt x="3776" y="925"/>
                    <a:pt x="2755" y="1082"/>
                  </a:cubicBezTo>
                  <a:cubicBezTo>
                    <a:pt x="2685" y="1092"/>
                    <a:pt x="2617" y="1097"/>
                    <a:pt x="2553" y="1097"/>
                  </a:cubicBezTo>
                  <a:cubicBezTo>
                    <a:pt x="1668" y="1097"/>
                    <a:pt x="1234" y="194"/>
                    <a:pt x="1234" y="194"/>
                  </a:cubicBezTo>
                  <a:cubicBezTo>
                    <a:pt x="1234" y="194"/>
                    <a:pt x="1191" y="151"/>
                    <a:pt x="1111" y="151"/>
                  </a:cubicBezTo>
                  <a:cubicBezTo>
                    <a:pt x="1070" y="151"/>
                    <a:pt x="1020" y="162"/>
                    <a:pt x="962" y="194"/>
                  </a:cubicBezTo>
                  <a:cubicBezTo>
                    <a:pt x="791" y="291"/>
                    <a:pt x="694" y="462"/>
                    <a:pt x="347" y="559"/>
                  </a:cubicBezTo>
                  <a:cubicBezTo>
                    <a:pt x="1" y="657"/>
                    <a:pt x="79" y="675"/>
                    <a:pt x="310" y="906"/>
                  </a:cubicBezTo>
                  <a:cubicBezTo>
                    <a:pt x="496" y="1092"/>
                    <a:pt x="1434" y="2253"/>
                    <a:pt x="2763" y="2253"/>
                  </a:cubicBezTo>
                  <a:cubicBezTo>
                    <a:pt x="2951" y="2253"/>
                    <a:pt x="3147" y="2229"/>
                    <a:pt x="3351" y="2177"/>
                  </a:cubicBezTo>
                  <a:cubicBezTo>
                    <a:pt x="4986" y="1775"/>
                    <a:pt x="4797" y="523"/>
                    <a:pt x="4737" y="444"/>
                  </a:cubicBezTo>
                  <a:cubicBezTo>
                    <a:pt x="4700" y="389"/>
                    <a:pt x="3873" y="0"/>
                    <a:pt x="37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28"/>
            <p:cNvSpPr/>
            <p:nvPr/>
          </p:nvSpPr>
          <p:spPr>
            <a:xfrm>
              <a:off x="6192018" y="2034350"/>
              <a:ext cx="652558" cy="323409"/>
            </a:xfrm>
            <a:custGeom>
              <a:avLst/>
              <a:gdLst/>
              <a:ahLst/>
              <a:cxnLst/>
              <a:rect l="l" t="t" r="r" b="b"/>
              <a:pathLst>
                <a:path w="4774" h="2366" extrusionOk="0">
                  <a:moveTo>
                    <a:pt x="3771" y="116"/>
                  </a:moveTo>
                  <a:cubicBezTo>
                    <a:pt x="3790" y="135"/>
                    <a:pt x="3831" y="153"/>
                    <a:pt x="3868" y="153"/>
                  </a:cubicBezTo>
                  <a:cubicBezTo>
                    <a:pt x="3965" y="190"/>
                    <a:pt x="4081" y="250"/>
                    <a:pt x="4196" y="306"/>
                  </a:cubicBezTo>
                  <a:cubicBezTo>
                    <a:pt x="4293" y="347"/>
                    <a:pt x="4409" y="403"/>
                    <a:pt x="4506" y="445"/>
                  </a:cubicBezTo>
                  <a:cubicBezTo>
                    <a:pt x="4543" y="481"/>
                    <a:pt x="4580" y="500"/>
                    <a:pt x="4598" y="500"/>
                  </a:cubicBezTo>
                  <a:cubicBezTo>
                    <a:pt x="4621" y="518"/>
                    <a:pt x="4640" y="537"/>
                    <a:pt x="4640" y="537"/>
                  </a:cubicBezTo>
                  <a:cubicBezTo>
                    <a:pt x="4640" y="560"/>
                    <a:pt x="4658" y="579"/>
                    <a:pt x="4658" y="597"/>
                  </a:cubicBezTo>
                  <a:lnTo>
                    <a:pt x="4658" y="749"/>
                  </a:lnTo>
                  <a:cubicBezTo>
                    <a:pt x="4658" y="865"/>
                    <a:pt x="4640" y="1041"/>
                    <a:pt x="4580" y="1230"/>
                  </a:cubicBezTo>
                  <a:cubicBezTo>
                    <a:pt x="4427" y="1577"/>
                    <a:pt x="4081" y="1983"/>
                    <a:pt x="3291" y="2196"/>
                  </a:cubicBezTo>
                  <a:cubicBezTo>
                    <a:pt x="3098" y="2241"/>
                    <a:pt x="2913" y="2261"/>
                    <a:pt x="2734" y="2261"/>
                  </a:cubicBezTo>
                  <a:cubicBezTo>
                    <a:pt x="2162" y="2261"/>
                    <a:pt x="1666" y="2053"/>
                    <a:pt x="1271" y="1789"/>
                  </a:cubicBezTo>
                  <a:cubicBezTo>
                    <a:pt x="999" y="1618"/>
                    <a:pt x="786" y="1424"/>
                    <a:pt x="615" y="1272"/>
                  </a:cubicBezTo>
                  <a:cubicBezTo>
                    <a:pt x="463" y="1096"/>
                    <a:pt x="347" y="981"/>
                    <a:pt x="287" y="925"/>
                  </a:cubicBezTo>
                  <a:cubicBezTo>
                    <a:pt x="232" y="865"/>
                    <a:pt x="172" y="828"/>
                    <a:pt x="153" y="791"/>
                  </a:cubicBezTo>
                  <a:lnTo>
                    <a:pt x="116" y="749"/>
                  </a:lnTo>
                  <a:cubicBezTo>
                    <a:pt x="116" y="731"/>
                    <a:pt x="116" y="731"/>
                    <a:pt x="135" y="731"/>
                  </a:cubicBezTo>
                  <a:cubicBezTo>
                    <a:pt x="153" y="713"/>
                    <a:pt x="209" y="694"/>
                    <a:pt x="306" y="676"/>
                  </a:cubicBezTo>
                  <a:cubicBezTo>
                    <a:pt x="671" y="579"/>
                    <a:pt x="786" y="384"/>
                    <a:pt x="943" y="287"/>
                  </a:cubicBezTo>
                  <a:cubicBezTo>
                    <a:pt x="976" y="266"/>
                    <a:pt x="1010" y="257"/>
                    <a:pt x="1040" y="257"/>
                  </a:cubicBezTo>
                  <a:cubicBezTo>
                    <a:pt x="1061" y="257"/>
                    <a:pt x="1081" y="261"/>
                    <a:pt x="1096" y="269"/>
                  </a:cubicBezTo>
                  <a:cubicBezTo>
                    <a:pt x="1133" y="269"/>
                    <a:pt x="1133" y="287"/>
                    <a:pt x="1133" y="287"/>
                  </a:cubicBezTo>
                  <a:cubicBezTo>
                    <a:pt x="1156" y="306"/>
                    <a:pt x="1271" y="537"/>
                    <a:pt x="1521" y="791"/>
                  </a:cubicBezTo>
                  <a:cubicBezTo>
                    <a:pt x="1731" y="1001"/>
                    <a:pt x="2048" y="1197"/>
                    <a:pt x="2453" y="1197"/>
                  </a:cubicBezTo>
                  <a:cubicBezTo>
                    <a:pt x="2531" y="1197"/>
                    <a:pt x="2611" y="1190"/>
                    <a:pt x="2695" y="1175"/>
                  </a:cubicBezTo>
                  <a:cubicBezTo>
                    <a:pt x="3235" y="1096"/>
                    <a:pt x="3485" y="828"/>
                    <a:pt x="3600" y="560"/>
                  </a:cubicBezTo>
                  <a:cubicBezTo>
                    <a:pt x="3656" y="421"/>
                    <a:pt x="3697" y="306"/>
                    <a:pt x="3716" y="213"/>
                  </a:cubicBezTo>
                  <a:cubicBezTo>
                    <a:pt x="3734" y="172"/>
                    <a:pt x="3734" y="135"/>
                    <a:pt x="3734" y="116"/>
                  </a:cubicBezTo>
                  <a:close/>
                  <a:moveTo>
                    <a:pt x="3716" y="1"/>
                  </a:moveTo>
                  <a:cubicBezTo>
                    <a:pt x="3697" y="1"/>
                    <a:pt x="3674" y="19"/>
                    <a:pt x="3656" y="38"/>
                  </a:cubicBezTo>
                  <a:cubicBezTo>
                    <a:pt x="3656" y="56"/>
                    <a:pt x="3637" y="56"/>
                    <a:pt x="3637" y="75"/>
                  </a:cubicBezTo>
                  <a:cubicBezTo>
                    <a:pt x="3637" y="116"/>
                    <a:pt x="3619" y="135"/>
                    <a:pt x="3619" y="190"/>
                  </a:cubicBezTo>
                  <a:cubicBezTo>
                    <a:pt x="3600" y="269"/>
                    <a:pt x="3559" y="384"/>
                    <a:pt x="3503" y="518"/>
                  </a:cubicBezTo>
                  <a:cubicBezTo>
                    <a:pt x="3406" y="749"/>
                    <a:pt x="3175" y="999"/>
                    <a:pt x="2695" y="1078"/>
                  </a:cubicBezTo>
                  <a:cubicBezTo>
                    <a:pt x="2622" y="1089"/>
                    <a:pt x="2553" y="1094"/>
                    <a:pt x="2486" y="1094"/>
                  </a:cubicBezTo>
                  <a:cubicBezTo>
                    <a:pt x="2091" y="1094"/>
                    <a:pt x="1792" y="910"/>
                    <a:pt x="1595" y="713"/>
                  </a:cubicBezTo>
                  <a:cubicBezTo>
                    <a:pt x="1345" y="481"/>
                    <a:pt x="1230" y="232"/>
                    <a:pt x="1230" y="232"/>
                  </a:cubicBezTo>
                  <a:lnTo>
                    <a:pt x="1211" y="213"/>
                  </a:lnTo>
                  <a:cubicBezTo>
                    <a:pt x="1211" y="213"/>
                    <a:pt x="1174" y="172"/>
                    <a:pt x="1114" y="153"/>
                  </a:cubicBezTo>
                  <a:cubicBezTo>
                    <a:pt x="1059" y="153"/>
                    <a:pt x="980" y="153"/>
                    <a:pt x="883" y="213"/>
                  </a:cubicBezTo>
                  <a:cubicBezTo>
                    <a:pt x="694" y="306"/>
                    <a:pt x="615" y="481"/>
                    <a:pt x="269" y="579"/>
                  </a:cubicBezTo>
                  <a:cubicBezTo>
                    <a:pt x="190" y="597"/>
                    <a:pt x="135" y="615"/>
                    <a:pt x="75" y="634"/>
                  </a:cubicBezTo>
                  <a:cubicBezTo>
                    <a:pt x="56" y="652"/>
                    <a:pt x="38" y="652"/>
                    <a:pt x="19" y="676"/>
                  </a:cubicBezTo>
                  <a:cubicBezTo>
                    <a:pt x="1" y="694"/>
                    <a:pt x="1" y="731"/>
                    <a:pt x="1" y="749"/>
                  </a:cubicBezTo>
                  <a:cubicBezTo>
                    <a:pt x="1" y="791"/>
                    <a:pt x="38" y="828"/>
                    <a:pt x="75" y="865"/>
                  </a:cubicBezTo>
                  <a:lnTo>
                    <a:pt x="209" y="999"/>
                  </a:lnTo>
                  <a:cubicBezTo>
                    <a:pt x="269" y="1041"/>
                    <a:pt x="384" y="1175"/>
                    <a:pt x="555" y="1346"/>
                  </a:cubicBezTo>
                  <a:cubicBezTo>
                    <a:pt x="712" y="1503"/>
                    <a:pt x="943" y="1692"/>
                    <a:pt x="1211" y="1886"/>
                  </a:cubicBezTo>
                  <a:cubicBezTo>
                    <a:pt x="1621" y="2148"/>
                    <a:pt x="2138" y="2366"/>
                    <a:pt x="2724" y="2366"/>
                  </a:cubicBezTo>
                  <a:cubicBezTo>
                    <a:pt x="2913" y="2366"/>
                    <a:pt x="3108" y="2343"/>
                    <a:pt x="3309" y="2293"/>
                  </a:cubicBezTo>
                  <a:cubicBezTo>
                    <a:pt x="4136" y="2080"/>
                    <a:pt x="4524" y="1655"/>
                    <a:pt x="4677" y="1272"/>
                  </a:cubicBezTo>
                  <a:cubicBezTo>
                    <a:pt x="4755" y="1078"/>
                    <a:pt x="4774" y="883"/>
                    <a:pt x="4774" y="749"/>
                  </a:cubicBezTo>
                  <a:cubicBezTo>
                    <a:pt x="4774" y="676"/>
                    <a:pt x="4755" y="615"/>
                    <a:pt x="4755" y="579"/>
                  </a:cubicBezTo>
                  <a:cubicBezTo>
                    <a:pt x="4755" y="560"/>
                    <a:pt x="4755" y="537"/>
                    <a:pt x="4737" y="518"/>
                  </a:cubicBezTo>
                  <a:cubicBezTo>
                    <a:pt x="4737" y="500"/>
                    <a:pt x="4737" y="481"/>
                    <a:pt x="4714" y="481"/>
                  </a:cubicBezTo>
                  <a:cubicBezTo>
                    <a:pt x="4695" y="445"/>
                    <a:pt x="4677" y="445"/>
                    <a:pt x="4658" y="421"/>
                  </a:cubicBezTo>
                  <a:cubicBezTo>
                    <a:pt x="4621" y="403"/>
                    <a:pt x="4580" y="384"/>
                    <a:pt x="4543" y="366"/>
                  </a:cubicBezTo>
                  <a:cubicBezTo>
                    <a:pt x="4464" y="306"/>
                    <a:pt x="4349" y="250"/>
                    <a:pt x="4233" y="213"/>
                  </a:cubicBezTo>
                  <a:cubicBezTo>
                    <a:pt x="4118" y="153"/>
                    <a:pt x="4002" y="98"/>
                    <a:pt x="3905" y="56"/>
                  </a:cubicBezTo>
                  <a:cubicBezTo>
                    <a:pt x="3868" y="38"/>
                    <a:pt x="3831" y="38"/>
                    <a:pt x="3790" y="19"/>
                  </a:cubicBezTo>
                  <a:cubicBezTo>
                    <a:pt x="3771" y="19"/>
                    <a:pt x="3753" y="1"/>
                    <a:pt x="3716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28"/>
            <p:cNvSpPr/>
            <p:nvPr/>
          </p:nvSpPr>
          <p:spPr>
            <a:xfrm>
              <a:off x="6797147" y="3315963"/>
              <a:ext cx="121381" cy="510400"/>
            </a:xfrm>
            <a:custGeom>
              <a:avLst/>
              <a:gdLst/>
              <a:ahLst/>
              <a:cxnLst/>
              <a:rect l="l" t="t" r="r" b="b"/>
              <a:pathLst>
                <a:path w="888" h="3734" extrusionOk="0">
                  <a:moveTo>
                    <a:pt x="656" y="0"/>
                  </a:moveTo>
                  <a:lnTo>
                    <a:pt x="0" y="268"/>
                  </a:lnTo>
                  <a:cubicBezTo>
                    <a:pt x="0" y="268"/>
                    <a:pt x="402" y="3429"/>
                    <a:pt x="425" y="3618"/>
                  </a:cubicBezTo>
                  <a:cubicBezTo>
                    <a:pt x="444" y="3715"/>
                    <a:pt x="656" y="3733"/>
                    <a:pt x="864" y="3733"/>
                  </a:cubicBezTo>
                  <a:lnTo>
                    <a:pt x="887" y="3715"/>
                  </a:lnTo>
                  <a:cubicBezTo>
                    <a:pt x="887" y="3715"/>
                    <a:pt x="749" y="1982"/>
                    <a:pt x="749" y="1174"/>
                  </a:cubicBezTo>
                  <a:cubicBezTo>
                    <a:pt x="749" y="615"/>
                    <a:pt x="693" y="213"/>
                    <a:pt x="65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28"/>
            <p:cNvSpPr/>
            <p:nvPr/>
          </p:nvSpPr>
          <p:spPr>
            <a:xfrm>
              <a:off x="6788945" y="3305164"/>
              <a:ext cx="137100" cy="529400"/>
            </a:xfrm>
            <a:custGeom>
              <a:avLst/>
              <a:gdLst/>
              <a:ahLst/>
              <a:cxnLst/>
              <a:rect l="l" t="t" r="r" b="b"/>
              <a:pathLst>
                <a:path w="1003" h="3873" extrusionOk="0">
                  <a:moveTo>
                    <a:pt x="675" y="158"/>
                  </a:moveTo>
                  <a:cubicBezTo>
                    <a:pt x="716" y="366"/>
                    <a:pt x="772" y="754"/>
                    <a:pt x="753" y="1253"/>
                  </a:cubicBezTo>
                  <a:cubicBezTo>
                    <a:pt x="753" y="2043"/>
                    <a:pt x="887" y="3679"/>
                    <a:pt x="887" y="3757"/>
                  </a:cubicBezTo>
                  <a:lnTo>
                    <a:pt x="638" y="3757"/>
                  </a:lnTo>
                  <a:cubicBezTo>
                    <a:pt x="601" y="3739"/>
                    <a:pt x="578" y="3739"/>
                    <a:pt x="559" y="3715"/>
                  </a:cubicBezTo>
                  <a:cubicBezTo>
                    <a:pt x="541" y="3715"/>
                    <a:pt x="541" y="3697"/>
                    <a:pt x="541" y="3697"/>
                  </a:cubicBezTo>
                  <a:cubicBezTo>
                    <a:pt x="522" y="3508"/>
                    <a:pt x="116" y="444"/>
                    <a:pt x="116" y="389"/>
                  </a:cubicBezTo>
                  <a:lnTo>
                    <a:pt x="675" y="158"/>
                  </a:lnTo>
                  <a:close/>
                  <a:moveTo>
                    <a:pt x="753" y="1"/>
                  </a:moveTo>
                  <a:lnTo>
                    <a:pt x="693" y="42"/>
                  </a:lnTo>
                  <a:lnTo>
                    <a:pt x="0" y="310"/>
                  </a:lnTo>
                  <a:lnTo>
                    <a:pt x="0" y="347"/>
                  </a:lnTo>
                  <a:cubicBezTo>
                    <a:pt x="0" y="347"/>
                    <a:pt x="407" y="3508"/>
                    <a:pt x="444" y="3715"/>
                  </a:cubicBezTo>
                  <a:cubicBezTo>
                    <a:pt x="444" y="3757"/>
                    <a:pt x="462" y="3794"/>
                    <a:pt x="504" y="3812"/>
                  </a:cubicBezTo>
                  <a:cubicBezTo>
                    <a:pt x="541" y="3831"/>
                    <a:pt x="578" y="3831"/>
                    <a:pt x="619" y="3854"/>
                  </a:cubicBezTo>
                  <a:cubicBezTo>
                    <a:pt x="716" y="3873"/>
                    <a:pt x="832" y="3873"/>
                    <a:pt x="924" y="3873"/>
                  </a:cubicBezTo>
                  <a:lnTo>
                    <a:pt x="947" y="3873"/>
                  </a:lnTo>
                  <a:lnTo>
                    <a:pt x="1003" y="3831"/>
                  </a:lnTo>
                  <a:lnTo>
                    <a:pt x="1003" y="3794"/>
                  </a:lnTo>
                  <a:cubicBezTo>
                    <a:pt x="1003" y="3794"/>
                    <a:pt x="869" y="2061"/>
                    <a:pt x="869" y="1253"/>
                  </a:cubicBezTo>
                  <a:cubicBezTo>
                    <a:pt x="869" y="694"/>
                    <a:pt x="809" y="292"/>
                    <a:pt x="772" y="79"/>
                  </a:cubicBezTo>
                  <a:lnTo>
                    <a:pt x="753" y="1"/>
                  </a:ln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28"/>
            <p:cNvSpPr/>
            <p:nvPr/>
          </p:nvSpPr>
          <p:spPr>
            <a:xfrm>
              <a:off x="6226191" y="2448387"/>
              <a:ext cx="889442" cy="852399"/>
            </a:xfrm>
            <a:custGeom>
              <a:avLst/>
              <a:gdLst/>
              <a:ahLst/>
              <a:cxnLst/>
              <a:rect l="l" t="t" r="r" b="b"/>
              <a:pathLst>
                <a:path w="6507" h="6236" extrusionOk="0">
                  <a:moveTo>
                    <a:pt x="5024" y="1"/>
                  </a:moveTo>
                  <a:cubicBezTo>
                    <a:pt x="4709" y="1"/>
                    <a:pt x="4135" y="31"/>
                    <a:pt x="3290" y="188"/>
                  </a:cubicBezTo>
                  <a:cubicBezTo>
                    <a:pt x="1904" y="456"/>
                    <a:pt x="924" y="802"/>
                    <a:pt x="924" y="802"/>
                  </a:cubicBezTo>
                  <a:cubicBezTo>
                    <a:pt x="924" y="802"/>
                    <a:pt x="1308" y="2997"/>
                    <a:pt x="1345" y="3515"/>
                  </a:cubicBezTo>
                  <a:cubicBezTo>
                    <a:pt x="1405" y="4018"/>
                    <a:pt x="1271" y="4827"/>
                    <a:pt x="980" y="4924"/>
                  </a:cubicBezTo>
                  <a:cubicBezTo>
                    <a:pt x="712" y="5039"/>
                    <a:pt x="231" y="5039"/>
                    <a:pt x="213" y="5095"/>
                  </a:cubicBezTo>
                  <a:cubicBezTo>
                    <a:pt x="171" y="5173"/>
                    <a:pt x="56" y="5617"/>
                    <a:pt x="37" y="5709"/>
                  </a:cubicBezTo>
                  <a:cubicBezTo>
                    <a:pt x="0" y="5806"/>
                    <a:pt x="97" y="5825"/>
                    <a:pt x="712" y="6056"/>
                  </a:cubicBezTo>
                  <a:cubicBezTo>
                    <a:pt x="1021" y="6172"/>
                    <a:pt x="1354" y="6236"/>
                    <a:pt x="1821" y="6236"/>
                  </a:cubicBezTo>
                  <a:cubicBezTo>
                    <a:pt x="2285" y="6236"/>
                    <a:pt x="2880" y="6173"/>
                    <a:pt x="3715" y="6038"/>
                  </a:cubicBezTo>
                  <a:cubicBezTo>
                    <a:pt x="5388" y="5788"/>
                    <a:pt x="6488" y="5095"/>
                    <a:pt x="6506" y="4882"/>
                  </a:cubicBezTo>
                  <a:cubicBezTo>
                    <a:pt x="6506" y="4670"/>
                    <a:pt x="6257" y="3940"/>
                    <a:pt x="6141" y="3824"/>
                  </a:cubicBezTo>
                  <a:cubicBezTo>
                    <a:pt x="6044" y="3709"/>
                    <a:pt x="5850" y="3824"/>
                    <a:pt x="5716" y="3478"/>
                  </a:cubicBezTo>
                  <a:cubicBezTo>
                    <a:pt x="5582" y="3131"/>
                    <a:pt x="5314" y="12"/>
                    <a:pt x="5314" y="12"/>
                  </a:cubicBezTo>
                  <a:cubicBezTo>
                    <a:pt x="5314" y="12"/>
                    <a:pt x="5218" y="1"/>
                    <a:pt x="50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28"/>
            <p:cNvSpPr/>
            <p:nvPr/>
          </p:nvSpPr>
          <p:spPr>
            <a:xfrm>
              <a:off x="6223594" y="2442372"/>
              <a:ext cx="900240" cy="866341"/>
            </a:xfrm>
            <a:custGeom>
              <a:avLst/>
              <a:gdLst/>
              <a:ahLst/>
              <a:cxnLst/>
              <a:rect l="l" t="t" r="r" b="b"/>
              <a:pathLst>
                <a:path w="6586" h="6338" extrusionOk="0">
                  <a:moveTo>
                    <a:pt x="4829" y="93"/>
                  </a:moveTo>
                  <a:cubicBezTo>
                    <a:pt x="5139" y="93"/>
                    <a:pt x="5254" y="116"/>
                    <a:pt x="5291" y="116"/>
                  </a:cubicBezTo>
                  <a:cubicBezTo>
                    <a:pt x="5291" y="153"/>
                    <a:pt x="5351" y="865"/>
                    <a:pt x="5430" y="1673"/>
                  </a:cubicBezTo>
                  <a:cubicBezTo>
                    <a:pt x="5467" y="2080"/>
                    <a:pt x="5522" y="2501"/>
                    <a:pt x="5564" y="2847"/>
                  </a:cubicBezTo>
                  <a:cubicBezTo>
                    <a:pt x="5582" y="3023"/>
                    <a:pt x="5601" y="3175"/>
                    <a:pt x="5619" y="3291"/>
                  </a:cubicBezTo>
                  <a:cubicBezTo>
                    <a:pt x="5638" y="3406"/>
                    <a:pt x="5661" y="3485"/>
                    <a:pt x="5680" y="3540"/>
                  </a:cubicBezTo>
                  <a:cubicBezTo>
                    <a:pt x="5753" y="3734"/>
                    <a:pt x="5850" y="3813"/>
                    <a:pt x="5947" y="3831"/>
                  </a:cubicBezTo>
                  <a:cubicBezTo>
                    <a:pt x="5984" y="3850"/>
                    <a:pt x="6026" y="3850"/>
                    <a:pt x="6063" y="3868"/>
                  </a:cubicBezTo>
                  <a:cubicBezTo>
                    <a:pt x="6081" y="3868"/>
                    <a:pt x="6100" y="3887"/>
                    <a:pt x="6123" y="3905"/>
                  </a:cubicBezTo>
                  <a:cubicBezTo>
                    <a:pt x="6142" y="3928"/>
                    <a:pt x="6179" y="3984"/>
                    <a:pt x="6215" y="4081"/>
                  </a:cubicBezTo>
                  <a:cubicBezTo>
                    <a:pt x="6257" y="4159"/>
                    <a:pt x="6294" y="4275"/>
                    <a:pt x="6331" y="4390"/>
                  </a:cubicBezTo>
                  <a:cubicBezTo>
                    <a:pt x="6373" y="4483"/>
                    <a:pt x="6410" y="4598"/>
                    <a:pt x="6428" y="4695"/>
                  </a:cubicBezTo>
                  <a:cubicBezTo>
                    <a:pt x="6447" y="4792"/>
                    <a:pt x="6470" y="4889"/>
                    <a:pt x="6470" y="4926"/>
                  </a:cubicBezTo>
                  <a:cubicBezTo>
                    <a:pt x="6470" y="4926"/>
                    <a:pt x="6447" y="4968"/>
                    <a:pt x="6428" y="5005"/>
                  </a:cubicBezTo>
                  <a:cubicBezTo>
                    <a:pt x="6391" y="5023"/>
                    <a:pt x="6354" y="5083"/>
                    <a:pt x="6276" y="5120"/>
                  </a:cubicBezTo>
                  <a:cubicBezTo>
                    <a:pt x="6160" y="5217"/>
                    <a:pt x="5966" y="5333"/>
                    <a:pt x="5716" y="5448"/>
                  </a:cubicBezTo>
                  <a:cubicBezTo>
                    <a:pt x="5236" y="5680"/>
                    <a:pt x="4561" y="5911"/>
                    <a:pt x="3734" y="6045"/>
                  </a:cubicBezTo>
                  <a:cubicBezTo>
                    <a:pt x="2879" y="6172"/>
                    <a:pt x="2276" y="6234"/>
                    <a:pt x="1810" y="6234"/>
                  </a:cubicBezTo>
                  <a:cubicBezTo>
                    <a:pt x="1362" y="6234"/>
                    <a:pt x="1042" y="6176"/>
                    <a:pt x="749" y="6063"/>
                  </a:cubicBezTo>
                  <a:cubicBezTo>
                    <a:pt x="440" y="5948"/>
                    <a:pt x="269" y="5869"/>
                    <a:pt x="172" y="5832"/>
                  </a:cubicBezTo>
                  <a:cubicBezTo>
                    <a:pt x="135" y="5814"/>
                    <a:pt x="116" y="5795"/>
                    <a:pt x="93" y="5795"/>
                  </a:cubicBezTo>
                  <a:lnTo>
                    <a:pt x="93" y="5777"/>
                  </a:lnTo>
                  <a:cubicBezTo>
                    <a:pt x="116" y="5716"/>
                    <a:pt x="153" y="5582"/>
                    <a:pt x="190" y="5448"/>
                  </a:cubicBezTo>
                  <a:cubicBezTo>
                    <a:pt x="232" y="5314"/>
                    <a:pt x="269" y="5176"/>
                    <a:pt x="269" y="5157"/>
                  </a:cubicBezTo>
                  <a:lnTo>
                    <a:pt x="324" y="5157"/>
                  </a:lnTo>
                  <a:cubicBezTo>
                    <a:pt x="384" y="5139"/>
                    <a:pt x="440" y="5139"/>
                    <a:pt x="518" y="5120"/>
                  </a:cubicBezTo>
                  <a:cubicBezTo>
                    <a:pt x="694" y="5102"/>
                    <a:pt x="883" y="5083"/>
                    <a:pt x="1017" y="5023"/>
                  </a:cubicBezTo>
                  <a:cubicBezTo>
                    <a:pt x="1114" y="4986"/>
                    <a:pt x="1174" y="4908"/>
                    <a:pt x="1230" y="4792"/>
                  </a:cubicBezTo>
                  <a:cubicBezTo>
                    <a:pt x="1290" y="4695"/>
                    <a:pt x="1327" y="4561"/>
                    <a:pt x="1364" y="4427"/>
                  </a:cubicBezTo>
                  <a:cubicBezTo>
                    <a:pt x="1424" y="4136"/>
                    <a:pt x="1442" y="3813"/>
                    <a:pt x="1424" y="3540"/>
                  </a:cubicBezTo>
                  <a:cubicBezTo>
                    <a:pt x="1405" y="3291"/>
                    <a:pt x="1290" y="2616"/>
                    <a:pt x="1193" y="2002"/>
                  </a:cubicBezTo>
                  <a:cubicBezTo>
                    <a:pt x="1096" y="1405"/>
                    <a:pt x="999" y="925"/>
                    <a:pt x="999" y="883"/>
                  </a:cubicBezTo>
                  <a:cubicBezTo>
                    <a:pt x="1040" y="865"/>
                    <a:pt x="1965" y="537"/>
                    <a:pt x="3309" y="287"/>
                  </a:cubicBezTo>
                  <a:cubicBezTo>
                    <a:pt x="4002" y="153"/>
                    <a:pt x="4506" y="116"/>
                    <a:pt x="4829" y="93"/>
                  </a:cubicBezTo>
                  <a:close/>
                  <a:moveTo>
                    <a:pt x="4829" y="1"/>
                  </a:moveTo>
                  <a:cubicBezTo>
                    <a:pt x="4506" y="19"/>
                    <a:pt x="3984" y="56"/>
                    <a:pt x="3291" y="190"/>
                  </a:cubicBezTo>
                  <a:cubicBezTo>
                    <a:pt x="1904" y="440"/>
                    <a:pt x="925" y="786"/>
                    <a:pt x="925" y="786"/>
                  </a:cubicBezTo>
                  <a:lnTo>
                    <a:pt x="883" y="809"/>
                  </a:lnTo>
                  <a:lnTo>
                    <a:pt x="883" y="846"/>
                  </a:lnTo>
                  <a:cubicBezTo>
                    <a:pt x="883" y="846"/>
                    <a:pt x="980" y="1405"/>
                    <a:pt x="1077" y="2020"/>
                  </a:cubicBezTo>
                  <a:cubicBezTo>
                    <a:pt x="1193" y="2635"/>
                    <a:pt x="1290" y="3309"/>
                    <a:pt x="1327" y="3559"/>
                  </a:cubicBezTo>
                  <a:cubicBezTo>
                    <a:pt x="1345" y="3813"/>
                    <a:pt x="1327" y="4136"/>
                    <a:pt x="1271" y="4409"/>
                  </a:cubicBezTo>
                  <a:cubicBezTo>
                    <a:pt x="1230" y="4543"/>
                    <a:pt x="1193" y="4658"/>
                    <a:pt x="1133" y="4755"/>
                  </a:cubicBezTo>
                  <a:cubicBezTo>
                    <a:pt x="1096" y="4852"/>
                    <a:pt x="1040" y="4908"/>
                    <a:pt x="980" y="4926"/>
                  </a:cubicBezTo>
                  <a:cubicBezTo>
                    <a:pt x="865" y="4968"/>
                    <a:pt x="671" y="5005"/>
                    <a:pt x="518" y="5023"/>
                  </a:cubicBezTo>
                  <a:cubicBezTo>
                    <a:pt x="440" y="5023"/>
                    <a:pt x="366" y="5042"/>
                    <a:pt x="306" y="5042"/>
                  </a:cubicBezTo>
                  <a:cubicBezTo>
                    <a:pt x="287" y="5060"/>
                    <a:pt x="250" y="5060"/>
                    <a:pt x="232" y="5060"/>
                  </a:cubicBezTo>
                  <a:cubicBezTo>
                    <a:pt x="209" y="5083"/>
                    <a:pt x="190" y="5102"/>
                    <a:pt x="172" y="5120"/>
                  </a:cubicBezTo>
                  <a:cubicBezTo>
                    <a:pt x="153" y="5176"/>
                    <a:pt x="135" y="5291"/>
                    <a:pt x="93" y="5430"/>
                  </a:cubicBezTo>
                  <a:cubicBezTo>
                    <a:pt x="56" y="5564"/>
                    <a:pt x="19" y="5698"/>
                    <a:pt x="1" y="5735"/>
                  </a:cubicBezTo>
                  <a:cubicBezTo>
                    <a:pt x="1" y="5777"/>
                    <a:pt x="1" y="5814"/>
                    <a:pt x="19" y="5850"/>
                  </a:cubicBezTo>
                  <a:cubicBezTo>
                    <a:pt x="38" y="5892"/>
                    <a:pt x="75" y="5911"/>
                    <a:pt x="135" y="5929"/>
                  </a:cubicBezTo>
                  <a:cubicBezTo>
                    <a:pt x="232" y="5984"/>
                    <a:pt x="403" y="6045"/>
                    <a:pt x="712" y="6160"/>
                  </a:cubicBezTo>
                  <a:cubicBezTo>
                    <a:pt x="1020" y="6276"/>
                    <a:pt x="1356" y="6338"/>
                    <a:pt x="1825" y="6338"/>
                  </a:cubicBezTo>
                  <a:cubicBezTo>
                    <a:pt x="2294" y="6338"/>
                    <a:pt x="2896" y="6276"/>
                    <a:pt x="3734" y="6142"/>
                  </a:cubicBezTo>
                  <a:cubicBezTo>
                    <a:pt x="4580" y="6008"/>
                    <a:pt x="5273" y="5777"/>
                    <a:pt x="5777" y="5546"/>
                  </a:cubicBezTo>
                  <a:cubicBezTo>
                    <a:pt x="6026" y="5430"/>
                    <a:pt x="6215" y="5314"/>
                    <a:pt x="6354" y="5199"/>
                  </a:cubicBezTo>
                  <a:cubicBezTo>
                    <a:pt x="6410" y="5157"/>
                    <a:pt x="6470" y="5102"/>
                    <a:pt x="6507" y="5060"/>
                  </a:cubicBezTo>
                  <a:cubicBezTo>
                    <a:pt x="6544" y="5023"/>
                    <a:pt x="6562" y="4986"/>
                    <a:pt x="6562" y="4926"/>
                  </a:cubicBezTo>
                  <a:cubicBezTo>
                    <a:pt x="6585" y="4871"/>
                    <a:pt x="6562" y="4774"/>
                    <a:pt x="6525" y="4677"/>
                  </a:cubicBezTo>
                  <a:cubicBezTo>
                    <a:pt x="6507" y="4580"/>
                    <a:pt x="6470" y="4464"/>
                    <a:pt x="6428" y="4349"/>
                  </a:cubicBezTo>
                  <a:cubicBezTo>
                    <a:pt x="6391" y="4233"/>
                    <a:pt x="6354" y="4118"/>
                    <a:pt x="6313" y="4021"/>
                  </a:cubicBezTo>
                  <a:cubicBezTo>
                    <a:pt x="6276" y="3947"/>
                    <a:pt x="6239" y="3868"/>
                    <a:pt x="6197" y="3831"/>
                  </a:cubicBezTo>
                  <a:cubicBezTo>
                    <a:pt x="6160" y="3790"/>
                    <a:pt x="6123" y="3771"/>
                    <a:pt x="6081" y="3753"/>
                  </a:cubicBezTo>
                  <a:cubicBezTo>
                    <a:pt x="6045" y="3753"/>
                    <a:pt x="6008" y="3753"/>
                    <a:pt x="5966" y="3734"/>
                  </a:cubicBezTo>
                  <a:cubicBezTo>
                    <a:pt x="5911" y="3716"/>
                    <a:pt x="5850" y="3674"/>
                    <a:pt x="5777" y="3503"/>
                  </a:cubicBezTo>
                  <a:cubicBezTo>
                    <a:pt x="5777" y="3485"/>
                    <a:pt x="5753" y="3388"/>
                    <a:pt x="5735" y="3272"/>
                  </a:cubicBezTo>
                  <a:cubicBezTo>
                    <a:pt x="5716" y="3157"/>
                    <a:pt x="5698" y="3004"/>
                    <a:pt x="5680" y="2829"/>
                  </a:cubicBezTo>
                  <a:cubicBezTo>
                    <a:pt x="5619" y="2482"/>
                    <a:pt x="5582" y="2080"/>
                    <a:pt x="5546" y="1655"/>
                  </a:cubicBezTo>
                  <a:cubicBezTo>
                    <a:pt x="5448" y="846"/>
                    <a:pt x="5388" y="56"/>
                    <a:pt x="5388" y="56"/>
                  </a:cubicBezTo>
                  <a:lnTo>
                    <a:pt x="5388" y="19"/>
                  </a:lnTo>
                  <a:lnTo>
                    <a:pt x="5333" y="19"/>
                  </a:lnTo>
                  <a:cubicBezTo>
                    <a:pt x="5333" y="19"/>
                    <a:pt x="5176" y="1"/>
                    <a:pt x="4829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28"/>
            <p:cNvSpPr/>
            <p:nvPr/>
          </p:nvSpPr>
          <p:spPr>
            <a:xfrm>
              <a:off x="6352493" y="2450027"/>
              <a:ext cx="607724" cy="210366"/>
            </a:xfrm>
            <a:custGeom>
              <a:avLst/>
              <a:gdLst/>
              <a:ahLst/>
              <a:cxnLst/>
              <a:rect l="l" t="t" r="r" b="b"/>
              <a:pathLst>
                <a:path w="4446" h="1539" extrusionOk="0">
                  <a:moveTo>
                    <a:pt x="4002" y="0"/>
                  </a:moveTo>
                  <a:cubicBezTo>
                    <a:pt x="3678" y="0"/>
                    <a:pt x="3138" y="37"/>
                    <a:pt x="2366" y="176"/>
                  </a:cubicBezTo>
                  <a:cubicBezTo>
                    <a:pt x="980" y="444"/>
                    <a:pt x="0" y="790"/>
                    <a:pt x="0" y="790"/>
                  </a:cubicBezTo>
                  <a:cubicBezTo>
                    <a:pt x="0" y="790"/>
                    <a:pt x="56" y="1118"/>
                    <a:pt x="134" y="1539"/>
                  </a:cubicBezTo>
                  <a:cubicBezTo>
                    <a:pt x="481" y="1423"/>
                    <a:pt x="1271" y="1174"/>
                    <a:pt x="2445" y="1003"/>
                  </a:cubicBezTo>
                  <a:cubicBezTo>
                    <a:pt x="3618" y="827"/>
                    <a:pt x="4196" y="753"/>
                    <a:pt x="4445" y="712"/>
                  </a:cubicBezTo>
                  <a:cubicBezTo>
                    <a:pt x="4408" y="310"/>
                    <a:pt x="4390" y="0"/>
                    <a:pt x="43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28"/>
            <p:cNvSpPr/>
            <p:nvPr/>
          </p:nvSpPr>
          <p:spPr>
            <a:xfrm>
              <a:off x="6344292" y="2442372"/>
              <a:ext cx="624127" cy="228819"/>
            </a:xfrm>
            <a:custGeom>
              <a:avLst/>
              <a:gdLst/>
              <a:ahLst/>
              <a:cxnLst/>
              <a:rect l="l" t="t" r="r" b="b"/>
              <a:pathLst>
                <a:path w="4566" h="1674" extrusionOk="0">
                  <a:moveTo>
                    <a:pt x="4062" y="93"/>
                  </a:moveTo>
                  <a:cubicBezTo>
                    <a:pt x="4293" y="93"/>
                    <a:pt x="4371" y="116"/>
                    <a:pt x="4408" y="116"/>
                  </a:cubicBezTo>
                  <a:cubicBezTo>
                    <a:pt x="4408" y="153"/>
                    <a:pt x="4431" y="384"/>
                    <a:pt x="4468" y="731"/>
                  </a:cubicBezTo>
                  <a:cubicBezTo>
                    <a:pt x="4200" y="768"/>
                    <a:pt x="3641" y="828"/>
                    <a:pt x="2505" y="999"/>
                  </a:cubicBezTo>
                  <a:cubicBezTo>
                    <a:pt x="1350" y="1174"/>
                    <a:pt x="596" y="1405"/>
                    <a:pt x="231" y="1539"/>
                  </a:cubicBezTo>
                  <a:cubicBezTo>
                    <a:pt x="176" y="1174"/>
                    <a:pt x="116" y="902"/>
                    <a:pt x="116" y="883"/>
                  </a:cubicBezTo>
                  <a:cubicBezTo>
                    <a:pt x="176" y="865"/>
                    <a:pt x="1100" y="537"/>
                    <a:pt x="2426" y="287"/>
                  </a:cubicBezTo>
                  <a:cubicBezTo>
                    <a:pt x="3198" y="135"/>
                    <a:pt x="3738" y="116"/>
                    <a:pt x="4062" y="93"/>
                  </a:cubicBezTo>
                  <a:close/>
                  <a:moveTo>
                    <a:pt x="4062" y="1"/>
                  </a:moveTo>
                  <a:cubicBezTo>
                    <a:pt x="3738" y="1"/>
                    <a:pt x="3179" y="38"/>
                    <a:pt x="2408" y="190"/>
                  </a:cubicBezTo>
                  <a:cubicBezTo>
                    <a:pt x="1021" y="440"/>
                    <a:pt x="42" y="786"/>
                    <a:pt x="42" y="786"/>
                  </a:cubicBezTo>
                  <a:lnTo>
                    <a:pt x="0" y="809"/>
                  </a:lnTo>
                  <a:lnTo>
                    <a:pt x="0" y="846"/>
                  </a:lnTo>
                  <a:cubicBezTo>
                    <a:pt x="0" y="846"/>
                    <a:pt x="60" y="1174"/>
                    <a:pt x="134" y="1618"/>
                  </a:cubicBezTo>
                  <a:lnTo>
                    <a:pt x="134" y="1673"/>
                  </a:lnTo>
                  <a:lnTo>
                    <a:pt x="194" y="1655"/>
                  </a:lnTo>
                  <a:cubicBezTo>
                    <a:pt x="559" y="1521"/>
                    <a:pt x="1350" y="1290"/>
                    <a:pt x="2523" y="1114"/>
                  </a:cubicBezTo>
                  <a:cubicBezTo>
                    <a:pt x="3678" y="925"/>
                    <a:pt x="4274" y="846"/>
                    <a:pt x="4524" y="828"/>
                  </a:cubicBezTo>
                  <a:lnTo>
                    <a:pt x="4565" y="828"/>
                  </a:lnTo>
                  <a:lnTo>
                    <a:pt x="4565" y="768"/>
                  </a:lnTo>
                  <a:cubicBezTo>
                    <a:pt x="4524" y="366"/>
                    <a:pt x="4505" y="56"/>
                    <a:pt x="4505" y="56"/>
                  </a:cubicBezTo>
                  <a:lnTo>
                    <a:pt x="4505" y="19"/>
                  </a:lnTo>
                  <a:lnTo>
                    <a:pt x="4450" y="19"/>
                  </a:lnTo>
                  <a:cubicBezTo>
                    <a:pt x="4450" y="19"/>
                    <a:pt x="4334" y="1"/>
                    <a:pt x="4062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28"/>
            <p:cNvSpPr/>
            <p:nvPr/>
          </p:nvSpPr>
          <p:spPr>
            <a:xfrm>
              <a:off x="6163040" y="2146710"/>
              <a:ext cx="294430" cy="460372"/>
            </a:xfrm>
            <a:custGeom>
              <a:avLst/>
              <a:gdLst/>
              <a:ahLst/>
              <a:cxnLst/>
              <a:rect l="l" t="t" r="r" b="b"/>
              <a:pathLst>
                <a:path w="2154" h="3368" extrusionOk="0">
                  <a:moveTo>
                    <a:pt x="429" y="0"/>
                  </a:moveTo>
                  <a:cubicBezTo>
                    <a:pt x="342" y="0"/>
                    <a:pt x="250" y="18"/>
                    <a:pt x="171" y="61"/>
                  </a:cubicBezTo>
                  <a:cubicBezTo>
                    <a:pt x="0" y="159"/>
                    <a:pt x="19" y="353"/>
                    <a:pt x="19" y="353"/>
                  </a:cubicBezTo>
                  <a:cubicBezTo>
                    <a:pt x="19" y="353"/>
                    <a:pt x="42" y="344"/>
                    <a:pt x="83" y="344"/>
                  </a:cubicBezTo>
                  <a:cubicBezTo>
                    <a:pt x="234" y="344"/>
                    <a:pt x="633" y="464"/>
                    <a:pt x="1058" y="1586"/>
                  </a:cubicBezTo>
                  <a:cubicBezTo>
                    <a:pt x="1405" y="2469"/>
                    <a:pt x="1460" y="3240"/>
                    <a:pt x="1576" y="3319"/>
                  </a:cubicBezTo>
                  <a:cubicBezTo>
                    <a:pt x="1619" y="3353"/>
                    <a:pt x="1691" y="3367"/>
                    <a:pt x="1767" y="3367"/>
                  </a:cubicBezTo>
                  <a:cubicBezTo>
                    <a:pt x="1898" y="3367"/>
                    <a:pt x="2042" y="3327"/>
                    <a:pt x="2080" y="3277"/>
                  </a:cubicBezTo>
                  <a:cubicBezTo>
                    <a:pt x="2153" y="3222"/>
                    <a:pt x="1904" y="1794"/>
                    <a:pt x="1460" y="967"/>
                  </a:cubicBezTo>
                  <a:cubicBezTo>
                    <a:pt x="1040" y="140"/>
                    <a:pt x="712" y="43"/>
                    <a:pt x="596" y="25"/>
                  </a:cubicBezTo>
                  <a:cubicBezTo>
                    <a:pt x="548" y="9"/>
                    <a:pt x="490" y="0"/>
                    <a:pt x="4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28"/>
            <p:cNvSpPr/>
            <p:nvPr/>
          </p:nvSpPr>
          <p:spPr>
            <a:xfrm>
              <a:off x="6165500" y="2192365"/>
              <a:ext cx="137" cy="2597"/>
            </a:xfrm>
            <a:custGeom>
              <a:avLst/>
              <a:gdLst/>
              <a:ahLst/>
              <a:cxnLst/>
              <a:rect l="l" t="t" r="r" b="b"/>
              <a:pathLst>
                <a:path w="1" h="19" extrusionOk="0">
                  <a:moveTo>
                    <a:pt x="1" y="0"/>
                  </a:moveTo>
                  <a:lnTo>
                    <a:pt x="1" y="19"/>
                  </a:lnTo>
                  <a:lnTo>
                    <a:pt x="1" y="19"/>
                  </a:lnTo>
                  <a:close/>
                </a:path>
              </a:pathLst>
            </a:custGeom>
            <a:solidFill>
              <a:srgbClr val="24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28"/>
            <p:cNvSpPr/>
            <p:nvPr/>
          </p:nvSpPr>
          <p:spPr>
            <a:xfrm>
              <a:off x="6183817" y="2194825"/>
              <a:ext cx="118920" cy="152956"/>
            </a:xfrm>
            <a:custGeom>
              <a:avLst/>
              <a:gdLst/>
              <a:ahLst/>
              <a:cxnLst/>
              <a:rect l="l" t="t" r="r" b="b"/>
              <a:pathLst>
                <a:path w="870" h="1119" extrusionOk="0">
                  <a:moveTo>
                    <a:pt x="1" y="1"/>
                  </a:moveTo>
                  <a:lnTo>
                    <a:pt x="1" y="1"/>
                  </a:lnTo>
                  <a:cubicBezTo>
                    <a:pt x="195" y="38"/>
                    <a:pt x="523" y="250"/>
                    <a:pt x="869" y="1119"/>
                  </a:cubicBezTo>
                  <a:cubicBezTo>
                    <a:pt x="523" y="250"/>
                    <a:pt x="195" y="38"/>
                    <a:pt x="1" y="1"/>
                  </a:cubicBezTo>
                  <a:close/>
                </a:path>
              </a:pathLst>
            </a:custGeom>
            <a:solidFill>
              <a:srgbClr val="95A1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28"/>
            <p:cNvSpPr/>
            <p:nvPr/>
          </p:nvSpPr>
          <p:spPr>
            <a:xfrm>
              <a:off x="6173155" y="2192365"/>
              <a:ext cx="10799" cy="2597"/>
            </a:xfrm>
            <a:custGeom>
              <a:avLst/>
              <a:gdLst/>
              <a:ahLst/>
              <a:cxnLst/>
              <a:rect l="l" t="t" r="r" b="b"/>
              <a:pathLst>
                <a:path w="79" h="19" extrusionOk="0">
                  <a:moveTo>
                    <a:pt x="0" y="0"/>
                  </a:moveTo>
                  <a:lnTo>
                    <a:pt x="0" y="0"/>
                  </a:lnTo>
                  <a:cubicBezTo>
                    <a:pt x="23" y="0"/>
                    <a:pt x="42" y="0"/>
                    <a:pt x="79" y="19"/>
                  </a:cubicBezTo>
                  <a:lnTo>
                    <a:pt x="79" y="19"/>
                  </a:lnTo>
                  <a:cubicBezTo>
                    <a:pt x="42" y="0"/>
                    <a:pt x="23" y="0"/>
                    <a:pt x="0" y="0"/>
                  </a:cubicBezTo>
                  <a:close/>
                </a:path>
              </a:pathLst>
            </a:custGeom>
            <a:solidFill>
              <a:srgbClr val="24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28"/>
            <p:cNvSpPr/>
            <p:nvPr/>
          </p:nvSpPr>
          <p:spPr>
            <a:xfrm>
              <a:off x="6352493" y="2508120"/>
              <a:ext cx="7655" cy="39230"/>
            </a:xfrm>
            <a:custGeom>
              <a:avLst/>
              <a:gdLst/>
              <a:ahLst/>
              <a:cxnLst/>
              <a:rect l="l" t="t" r="r" b="b"/>
              <a:pathLst>
                <a:path w="56" h="287" extrusionOk="0">
                  <a:moveTo>
                    <a:pt x="0" y="0"/>
                  </a:moveTo>
                  <a:cubicBezTo>
                    <a:pt x="19" y="97"/>
                    <a:pt x="37" y="190"/>
                    <a:pt x="56" y="287"/>
                  </a:cubicBezTo>
                  <a:lnTo>
                    <a:pt x="56" y="287"/>
                  </a:lnTo>
                  <a:cubicBezTo>
                    <a:pt x="37" y="190"/>
                    <a:pt x="19" y="97"/>
                    <a:pt x="0" y="0"/>
                  </a:cubicBezTo>
                  <a:close/>
                </a:path>
              </a:pathLst>
            </a:custGeom>
            <a:solidFill>
              <a:srgbClr val="95A1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28"/>
            <p:cNvSpPr/>
            <p:nvPr/>
          </p:nvSpPr>
          <p:spPr>
            <a:xfrm>
              <a:off x="6360011" y="2547214"/>
              <a:ext cx="137" cy="137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4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28"/>
            <p:cNvSpPr/>
            <p:nvPr/>
          </p:nvSpPr>
          <p:spPr>
            <a:xfrm>
              <a:off x="6362608" y="2560473"/>
              <a:ext cx="87208" cy="47568"/>
            </a:xfrm>
            <a:custGeom>
              <a:avLst/>
              <a:gdLst/>
              <a:ahLst/>
              <a:cxnLst/>
              <a:rect l="l" t="t" r="r" b="b"/>
              <a:pathLst>
                <a:path w="638" h="348" extrusionOk="0">
                  <a:moveTo>
                    <a:pt x="638" y="232"/>
                  </a:moveTo>
                  <a:lnTo>
                    <a:pt x="638" y="232"/>
                  </a:lnTo>
                  <a:lnTo>
                    <a:pt x="638" y="232"/>
                  </a:lnTo>
                  <a:close/>
                  <a:moveTo>
                    <a:pt x="0" y="1"/>
                  </a:moveTo>
                  <a:lnTo>
                    <a:pt x="0" y="1"/>
                  </a:lnTo>
                  <a:cubicBezTo>
                    <a:pt x="42" y="176"/>
                    <a:pt x="79" y="269"/>
                    <a:pt x="116" y="292"/>
                  </a:cubicBezTo>
                  <a:cubicBezTo>
                    <a:pt x="157" y="329"/>
                    <a:pt x="213" y="347"/>
                    <a:pt x="291" y="347"/>
                  </a:cubicBezTo>
                  <a:cubicBezTo>
                    <a:pt x="425" y="347"/>
                    <a:pt x="578" y="310"/>
                    <a:pt x="620" y="250"/>
                  </a:cubicBezTo>
                  <a:cubicBezTo>
                    <a:pt x="638" y="250"/>
                    <a:pt x="638" y="250"/>
                    <a:pt x="638" y="232"/>
                  </a:cubicBezTo>
                  <a:cubicBezTo>
                    <a:pt x="638" y="250"/>
                    <a:pt x="638" y="250"/>
                    <a:pt x="620" y="250"/>
                  </a:cubicBezTo>
                  <a:cubicBezTo>
                    <a:pt x="578" y="310"/>
                    <a:pt x="425" y="347"/>
                    <a:pt x="291" y="347"/>
                  </a:cubicBezTo>
                  <a:cubicBezTo>
                    <a:pt x="213" y="347"/>
                    <a:pt x="157" y="329"/>
                    <a:pt x="116" y="292"/>
                  </a:cubicBezTo>
                  <a:cubicBezTo>
                    <a:pt x="79" y="269"/>
                    <a:pt x="42" y="176"/>
                    <a:pt x="0" y="1"/>
                  </a:cubicBezTo>
                  <a:close/>
                </a:path>
              </a:pathLst>
            </a:custGeom>
            <a:solidFill>
              <a:srgbClr val="276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28"/>
            <p:cNvSpPr/>
            <p:nvPr/>
          </p:nvSpPr>
          <p:spPr>
            <a:xfrm>
              <a:off x="6360011" y="2547214"/>
              <a:ext cx="2734" cy="13396"/>
            </a:xfrm>
            <a:custGeom>
              <a:avLst/>
              <a:gdLst/>
              <a:ahLst/>
              <a:cxnLst/>
              <a:rect l="l" t="t" r="r" b="b"/>
              <a:pathLst>
                <a:path w="20" h="98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42"/>
                    <a:pt x="19" y="79"/>
                    <a:pt x="19" y="98"/>
                  </a:cubicBezTo>
                  <a:lnTo>
                    <a:pt x="19" y="98"/>
                  </a:lnTo>
                  <a:cubicBezTo>
                    <a:pt x="19" y="79"/>
                    <a:pt x="1" y="42"/>
                    <a:pt x="1" y="1"/>
                  </a:cubicBezTo>
                  <a:close/>
                </a:path>
              </a:pathLst>
            </a:custGeom>
            <a:solidFill>
              <a:srgbClr val="24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28"/>
            <p:cNvSpPr/>
            <p:nvPr/>
          </p:nvSpPr>
          <p:spPr>
            <a:xfrm>
              <a:off x="6157299" y="2138645"/>
              <a:ext cx="300171" cy="476365"/>
            </a:xfrm>
            <a:custGeom>
              <a:avLst/>
              <a:gdLst/>
              <a:ahLst/>
              <a:cxnLst/>
              <a:rect l="l" t="t" r="r" b="b"/>
              <a:pathLst>
                <a:path w="2196" h="3485" extrusionOk="0">
                  <a:moveTo>
                    <a:pt x="2103" y="3299"/>
                  </a:moveTo>
                  <a:cubicBezTo>
                    <a:pt x="2096" y="3305"/>
                    <a:pt x="2090" y="3311"/>
                    <a:pt x="2083" y="3316"/>
                  </a:cubicBezTo>
                  <a:lnTo>
                    <a:pt x="2083" y="3316"/>
                  </a:lnTo>
                  <a:lnTo>
                    <a:pt x="2103" y="3299"/>
                  </a:lnTo>
                  <a:close/>
                  <a:moveTo>
                    <a:pt x="498" y="110"/>
                  </a:moveTo>
                  <a:cubicBezTo>
                    <a:pt x="548" y="110"/>
                    <a:pt x="597" y="114"/>
                    <a:pt x="638" y="120"/>
                  </a:cubicBezTo>
                  <a:cubicBezTo>
                    <a:pt x="694" y="144"/>
                    <a:pt x="772" y="162"/>
                    <a:pt x="925" y="296"/>
                  </a:cubicBezTo>
                  <a:cubicBezTo>
                    <a:pt x="1063" y="412"/>
                    <a:pt x="1253" y="643"/>
                    <a:pt x="1465" y="1045"/>
                  </a:cubicBezTo>
                  <a:cubicBezTo>
                    <a:pt x="1678" y="1451"/>
                    <a:pt x="1849" y="2010"/>
                    <a:pt x="1964" y="2472"/>
                  </a:cubicBezTo>
                  <a:cubicBezTo>
                    <a:pt x="2006" y="2722"/>
                    <a:pt x="2043" y="2916"/>
                    <a:pt x="2061" y="3068"/>
                  </a:cubicBezTo>
                  <a:cubicBezTo>
                    <a:pt x="2080" y="3147"/>
                    <a:pt x="2080" y="3221"/>
                    <a:pt x="2080" y="3262"/>
                  </a:cubicBezTo>
                  <a:lnTo>
                    <a:pt x="2080" y="3318"/>
                  </a:lnTo>
                  <a:lnTo>
                    <a:pt x="2080" y="3318"/>
                  </a:lnTo>
                  <a:cubicBezTo>
                    <a:pt x="2065" y="3328"/>
                    <a:pt x="2049" y="3336"/>
                    <a:pt x="2024" y="3336"/>
                  </a:cubicBezTo>
                  <a:cubicBezTo>
                    <a:pt x="1988" y="3355"/>
                    <a:pt x="1927" y="3355"/>
                    <a:pt x="1890" y="3378"/>
                  </a:cubicBezTo>
                  <a:cubicBezTo>
                    <a:pt x="1775" y="3378"/>
                    <a:pt x="1678" y="3355"/>
                    <a:pt x="1641" y="3336"/>
                  </a:cubicBezTo>
                  <a:cubicBezTo>
                    <a:pt x="1641" y="3336"/>
                    <a:pt x="1641" y="3318"/>
                    <a:pt x="1618" y="3299"/>
                  </a:cubicBezTo>
                  <a:cubicBezTo>
                    <a:pt x="1599" y="3281"/>
                    <a:pt x="1599" y="3239"/>
                    <a:pt x="1581" y="3184"/>
                  </a:cubicBezTo>
                  <a:cubicBezTo>
                    <a:pt x="1562" y="3087"/>
                    <a:pt x="1525" y="2953"/>
                    <a:pt x="1502" y="2800"/>
                  </a:cubicBezTo>
                  <a:cubicBezTo>
                    <a:pt x="1428" y="2491"/>
                    <a:pt x="1331" y="2066"/>
                    <a:pt x="1156" y="1622"/>
                  </a:cubicBezTo>
                  <a:cubicBezTo>
                    <a:pt x="888" y="911"/>
                    <a:pt x="620" y="583"/>
                    <a:pt x="407" y="449"/>
                  </a:cubicBezTo>
                  <a:cubicBezTo>
                    <a:pt x="292" y="375"/>
                    <a:pt x="213" y="352"/>
                    <a:pt x="139" y="352"/>
                  </a:cubicBezTo>
                  <a:cubicBezTo>
                    <a:pt x="139" y="296"/>
                    <a:pt x="139" y="218"/>
                    <a:pt x="255" y="162"/>
                  </a:cubicBezTo>
                  <a:cubicBezTo>
                    <a:pt x="314" y="123"/>
                    <a:pt x="408" y="110"/>
                    <a:pt x="498" y="110"/>
                  </a:cubicBezTo>
                  <a:close/>
                  <a:moveTo>
                    <a:pt x="464" y="0"/>
                  </a:moveTo>
                  <a:cubicBezTo>
                    <a:pt x="370" y="0"/>
                    <a:pt x="272" y="20"/>
                    <a:pt x="195" y="65"/>
                  </a:cubicBezTo>
                  <a:cubicBezTo>
                    <a:pt x="1" y="181"/>
                    <a:pt x="1" y="412"/>
                    <a:pt x="1" y="412"/>
                  </a:cubicBezTo>
                  <a:lnTo>
                    <a:pt x="1" y="467"/>
                  </a:lnTo>
                  <a:lnTo>
                    <a:pt x="61" y="449"/>
                  </a:lnTo>
                  <a:lnTo>
                    <a:pt x="139" y="449"/>
                  </a:lnTo>
                  <a:cubicBezTo>
                    <a:pt x="176" y="449"/>
                    <a:pt x="255" y="467"/>
                    <a:pt x="347" y="527"/>
                  </a:cubicBezTo>
                  <a:cubicBezTo>
                    <a:pt x="523" y="661"/>
                    <a:pt x="791" y="952"/>
                    <a:pt x="1063" y="1664"/>
                  </a:cubicBezTo>
                  <a:cubicBezTo>
                    <a:pt x="1216" y="2107"/>
                    <a:pt x="1331" y="2509"/>
                    <a:pt x="1387" y="2819"/>
                  </a:cubicBezTo>
                  <a:cubicBezTo>
                    <a:pt x="1428" y="2990"/>
                    <a:pt x="1447" y="3105"/>
                    <a:pt x="1484" y="3221"/>
                  </a:cubicBezTo>
                  <a:cubicBezTo>
                    <a:pt x="1502" y="3262"/>
                    <a:pt x="1502" y="3299"/>
                    <a:pt x="1525" y="3336"/>
                  </a:cubicBezTo>
                  <a:cubicBezTo>
                    <a:pt x="1544" y="3378"/>
                    <a:pt x="1562" y="3396"/>
                    <a:pt x="1581" y="3433"/>
                  </a:cubicBezTo>
                  <a:cubicBezTo>
                    <a:pt x="1629" y="3471"/>
                    <a:pt x="1692" y="3485"/>
                    <a:pt x="1760" y="3485"/>
                  </a:cubicBezTo>
                  <a:cubicBezTo>
                    <a:pt x="1802" y="3485"/>
                    <a:pt x="1846" y="3479"/>
                    <a:pt x="1890" y="3470"/>
                  </a:cubicBezTo>
                  <a:cubicBezTo>
                    <a:pt x="1946" y="3470"/>
                    <a:pt x="2006" y="3452"/>
                    <a:pt x="2043" y="3433"/>
                  </a:cubicBezTo>
                  <a:cubicBezTo>
                    <a:pt x="2103" y="3433"/>
                    <a:pt x="2140" y="3415"/>
                    <a:pt x="2158" y="3378"/>
                  </a:cubicBezTo>
                  <a:cubicBezTo>
                    <a:pt x="2195" y="3355"/>
                    <a:pt x="2177" y="3336"/>
                    <a:pt x="2195" y="3318"/>
                  </a:cubicBezTo>
                  <a:lnTo>
                    <a:pt x="2195" y="3262"/>
                  </a:lnTo>
                  <a:cubicBezTo>
                    <a:pt x="2195" y="3202"/>
                    <a:pt x="2177" y="3147"/>
                    <a:pt x="2177" y="3068"/>
                  </a:cubicBezTo>
                  <a:cubicBezTo>
                    <a:pt x="2158" y="2893"/>
                    <a:pt x="2122" y="2685"/>
                    <a:pt x="2061" y="2454"/>
                  </a:cubicBezTo>
                  <a:cubicBezTo>
                    <a:pt x="1946" y="1992"/>
                    <a:pt x="1775" y="1414"/>
                    <a:pt x="1562" y="1008"/>
                  </a:cubicBezTo>
                  <a:cubicBezTo>
                    <a:pt x="1331" y="583"/>
                    <a:pt x="1137" y="352"/>
                    <a:pt x="985" y="218"/>
                  </a:cubicBezTo>
                  <a:cubicBezTo>
                    <a:pt x="832" y="84"/>
                    <a:pt x="717" y="47"/>
                    <a:pt x="657" y="28"/>
                  </a:cubicBezTo>
                  <a:cubicBezTo>
                    <a:pt x="600" y="11"/>
                    <a:pt x="533" y="0"/>
                    <a:pt x="464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28"/>
            <p:cNvSpPr/>
            <p:nvPr/>
          </p:nvSpPr>
          <p:spPr>
            <a:xfrm>
              <a:off x="6776233" y="2061142"/>
              <a:ext cx="194647" cy="443149"/>
            </a:xfrm>
            <a:custGeom>
              <a:avLst/>
              <a:gdLst/>
              <a:ahLst/>
              <a:cxnLst/>
              <a:rect l="l" t="t" r="r" b="b"/>
              <a:pathLst>
                <a:path w="1424" h="3242" extrusionOk="0">
                  <a:moveTo>
                    <a:pt x="227" y="0"/>
                  </a:moveTo>
                  <a:cubicBezTo>
                    <a:pt x="111" y="0"/>
                    <a:pt x="11" y="38"/>
                    <a:pt x="1" y="133"/>
                  </a:cubicBezTo>
                  <a:cubicBezTo>
                    <a:pt x="1" y="133"/>
                    <a:pt x="366" y="766"/>
                    <a:pt x="578" y="1653"/>
                  </a:cubicBezTo>
                  <a:cubicBezTo>
                    <a:pt x="786" y="2559"/>
                    <a:pt x="768" y="3058"/>
                    <a:pt x="828" y="3192"/>
                  </a:cubicBezTo>
                  <a:cubicBezTo>
                    <a:pt x="845" y="3228"/>
                    <a:pt x="896" y="3241"/>
                    <a:pt x="960" y="3241"/>
                  </a:cubicBezTo>
                  <a:cubicBezTo>
                    <a:pt x="1102" y="3241"/>
                    <a:pt x="1307" y="3175"/>
                    <a:pt x="1345" y="3136"/>
                  </a:cubicBezTo>
                  <a:cubicBezTo>
                    <a:pt x="1424" y="3058"/>
                    <a:pt x="999" y="1265"/>
                    <a:pt x="865" y="803"/>
                  </a:cubicBezTo>
                  <a:cubicBezTo>
                    <a:pt x="731" y="341"/>
                    <a:pt x="671" y="151"/>
                    <a:pt x="518" y="73"/>
                  </a:cubicBezTo>
                  <a:cubicBezTo>
                    <a:pt x="439" y="28"/>
                    <a:pt x="327" y="0"/>
                    <a:pt x="2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28"/>
            <p:cNvSpPr/>
            <p:nvPr/>
          </p:nvSpPr>
          <p:spPr>
            <a:xfrm>
              <a:off x="6770629" y="2055264"/>
              <a:ext cx="197790" cy="455451"/>
            </a:xfrm>
            <a:custGeom>
              <a:avLst/>
              <a:gdLst/>
              <a:ahLst/>
              <a:cxnLst/>
              <a:rect l="l" t="t" r="r" b="b"/>
              <a:pathLst>
                <a:path w="1447" h="3332" extrusionOk="0">
                  <a:moveTo>
                    <a:pt x="250" y="97"/>
                  </a:moveTo>
                  <a:cubicBezTo>
                    <a:pt x="347" y="97"/>
                    <a:pt x="462" y="116"/>
                    <a:pt x="522" y="153"/>
                  </a:cubicBezTo>
                  <a:cubicBezTo>
                    <a:pt x="596" y="194"/>
                    <a:pt x="638" y="250"/>
                    <a:pt x="693" y="365"/>
                  </a:cubicBezTo>
                  <a:cubicBezTo>
                    <a:pt x="735" y="481"/>
                    <a:pt x="790" y="638"/>
                    <a:pt x="850" y="869"/>
                  </a:cubicBezTo>
                  <a:cubicBezTo>
                    <a:pt x="924" y="1077"/>
                    <a:pt x="1058" y="1655"/>
                    <a:pt x="1174" y="2158"/>
                  </a:cubicBezTo>
                  <a:cubicBezTo>
                    <a:pt x="1234" y="2426"/>
                    <a:pt x="1271" y="2676"/>
                    <a:pt x="1312" y="2851"/>
                  </a:cubicBezTo>
                  <a:cubicBezTo>
                    <a:pt x="1331" y="2948"/>
                    <a:pt x="1331" y="3022"/>
                    <a:pt x="1349" y="3082"/>
                  </a:cubicBezTo>
                  <a:lnTo>
                    <a:pt x="1349" y="3138"/>
                  </a:lnTo>
                  <a:cubicBezTo>
                    <a:pt x="1331" y="3138"/>
                    <a:pt x="1312" y="3156"/>
                    <a:pt x="1271" y="3179"/>
                  </a:cubicBezTo>
                  <a:cubicBezTo>
                    <a:pt x="1234" y="3198"/>
                    <a:pt x="1174" y="3216"/>
                    <a:pt x="1118" y="3216"/>
                  </a:cubicBezTo>
                  <a:cubicBezTo>
                    <a:pt x="1058" y="3235"/>
                    <a:pt x="1003" y="3235"/>
                    <a:pt x="966" y="3235"/>
                  </a:cubicBezTo>
                  <a:cubicBezTo>
                    <a:pt x="943" y="3216"/>
                    <a:pt x="924" y="3216"/>
                    <a:pt x="924" y="3198"/>
                  </a:cubicBezTo>
                  <a:cubicBezTo>
                    <a:pt x="906" y="3198"/>
                    <a:pt x="906" y="3138"/>
                    <a:pt x="887" y="3064"/>
                  </a:cubicBezTo>
                  <a:cubicBezTo>
                    <a:pt x="887" y="2985"/>
                    <a:pt x="869" y="2870"/>
                    <a:pt x="850" y="2754"/>
                  </a:cubicBezTo>
                  <a:cubicBezTo>
                    <a:pt x="827" y="2486"/>
                    <a:pt x="772" y="2140"/>
                    <a:pt x="675" y="1696"/>
                  </a:cubicBezTo>
                  <a:cubicBezTo>
                    <a:pt x="462" y="809"/>
                    <a:pt x="116" y="194"/>
                    <a:pt x="97" y="153"/>
                  </a:cubicBezTo>
                  <a:cubicBezTo>
                    <a:pt x="97" y="153"/>
                    <a:pt x="116" y="134"/>
                    <a:pt x="134" y="116"/>
                  </a:cubicBezTo>
                  <a:cubicBezTo>
                    <a:pt x="157" y="116"/>
                    <a:pt x="194" y="97"/>
                    <a:pt x="250" y="97"/>
                  </a:cubicBezTo>
                  <a:close/>
                  <a:moveTo>
                    <a:pt x="250" y="0"/>
                  </a:moveTo>
                  <a:cubicBezTo>
                    <a:pt x="194" y="0"/>
                    <a:pt x="134" y="0"/>
                    <a:pt x="79" y="37"/>
                  </a:cubicBezTo>
                  <a:cubicBezTo>
                    <a:pt x="42" y="60"/>
                    <a:pt x="0" y="97"/>
                    <a:pt x="0" y="153"/>
                  </a:cubicBezTo>
                  <a:lnTo>
                    <a:pt x="0" y="176"/>
                  </a:lnTo>
                  <a:lnTo>
                    <a:pt x="0" y="194"/>
                  </a:lnTo>
                  <a:cubicBezTo>
                    <a:pt x="0" y="194"/>
                    <a:pt x="365" y="828"/>
                    <a:pt x="578" y="1715"/>
                  </a:cubicBezTo>
                  <a:cubicBezTo>
                    <a:pt x="675" y="2158"/>
                    <a:pt x="712" y="2505"/>
                    <a:pt x="753" y="2754"/>
                  </a:cubicBezTo>
                  <a:cubicBezTo>
                    <a:pt x="772" y="2888"/>
                    <a:pt x="772" y="2985"/>
                    <a:pt x="790" y="3064"/>
                  </a:cubicBezTo>
                  <a:cubicBezTo>
                    <a:pt x="790" y="3156"/>
                    <a:pt x="809" y="3198"/>
                    <a:pt x="827" y="3253"/>
                  </a:cubicBezTo>
                  <a:cubicBezTo>
                    <a:pt x="850" y="3313"/>
                    <a:pt x="906" y="3332"/>
                    <a:pt x="966" y="3332"/>
                  </a:cubicBezTo>
                  <a:cubicBezTo>
                    <a:pt x="1021" y="3332"/>
                    <a:pt x="1081" y="3332"/>
                    <a:pt x="1137" y="3313"/>
                  </a:cubicBezTo>
                  <a:cubicBezTo>
                    <a:pt x="1197" y="3313"/>
                    <a:pt x="1252" y="3295"/>
                    <a:pt x="1312" y="3272"/>
                  </a:cubicBezTo>
                  <a:cubicBezTo>
                    <a:pt x="1368" y="3253"/>
                    <a:pt x="1405" y="3235"/>
                    <a:pt x="1428" y="3216"/>
                  </a:cubicBezTo>
                  <a:cubicBezTo>
                    <a:pt x="1446" y="3198"/>
                    <a:pt x="1446" y="3179"/>
                    <a:pt x="1446" y="3179"/>
                  </a:cubicBezTo>
                  <a:lnTo>
                    <a:pt x="1446" y="3138"/>
                  </a:lnTo>
                  <a:lnTo>
                    <a:pt x="1446" y="3064"/>
                  </a:lnTo>
                  <a:cubicBezTo>
                    <a:pt x="1446" y="3004"/>
                    <a:pt x="1428" y="2925"/>
                    <a:pt x="1405" y="2833"/>
                  </a:cubicBezTo>
                  <a:cubicBezTo>
                    <a:pt x="1386" y="2657"/>
                    <a:pt x="1331" y="2408"/>
                    <a:pt x="1271" y="2140"/>
                  </a:cubicBezTo>
                  <a:cubicBezTo>
                    <a:pt x="1155" y="1618"/>
                    <a:pt x="1021" y="1059"/>
                    <a:pt x="966" y="828"/>
                  </a:cubicBezTo>
                  <a:cubicBezTo>
                    <a:pt x="887" y="596"/>
                    <a:pt x="850" y="444"/>
                    <a:pt x="790" y="310"/>
                  </a:cubicBezTo>
                  <a:cubicBezTo>
                    <a:pt x="735" y="194"/>
                    <a:pt x="656" y="116"/>
                    <a:pt x="578" y="60"/>
                  </a:cubicBezTo>
                  <a:cubicBezTo>
                    <a:pt x="481" y="19"/>
                    <a:pt x="365" y="0"/>
                    <a:pt x="250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28"/>
            <p:cNvSpPr/>
            <p:nvPr/>
          </p:nvSpPr>
          <p:spPr>
            <a:xfrm>
              <a:off x="6776233" y="2065926"/>
              <a:ext cx="186445" cy="436588"/>
            </a:xfrm>
            <a:custGeom>
              <a:avLst/>
              <a:gdLst/>
              <a:ahLst/>
              <a:cxnLst/>
              <a:rect l="l" t="t" r="r" b="b"/>
              <a:pathLst>
                <a:path w="1364" h="3194" extrusionOk="0">
                  <a:moveTo>
                    <a:pt x="93" y="1"/>
                  </a:moveTo>
                  <a:cubicBezTo>
                    <a:pt x="38" y="1"/>
                    <a:pt x="1" y="38"/>
                    <a:pt x="1" y="98"/>
                  </a:cubicBezTo>
                  <a:cubicBezTo>
                    <a:pt x="1" y="98"/>
                    <a:pt x="366" y="731"/>
                    <a:pt x="578" y="1618"/>
                  </a:cubicBezTo>
                  <a:cubicBezTo>
                    <a:pt x="786" y="2524"/>
                    <a:pt x="768" y="3023"/>
                    <a:pt x="828" y="3157"/>
                  </a:cubicBezTo>
                  <a:cubicBezTo>
                    <a:pt x="846" y="3194"/>
                    <a:pt x="902" y="3194"/>
                    <a:pt x="962" y="3194"/>
                  </a:cubicBezTo>
                  <a:cubicBezTo>
                    <a:pt x="1114" y="3194"/>
                    <a:pt x="1308" y="3138"/>
                    <a:pt x="1345" y="3101"/>
                  </a:cubicBezTo>
                  <a:cubicBezTo>
                    <a:pt x="1364" y="3060"/>
                    <a:pt x="1345" y="2829"/>
                    <a:pt x="1271" y="2501"/>
                  </a:cubicBezTo>
                  <a:cubicBezTo>
                    <a:pt x="1248" y="2501"/>
                    <a:pt x="1230" y="2501"/>
                    <a:pt x="1211" y="2482"/>
                  </a:cubicBezTo>
                  <a:lnTo>
                    <a:pt x="1211" y="2482"/>
                  </a:lnTo>
                  <a:cubicBezTo>
                    <a:pt x="1230" y="2598"/>
                    <a:pt x="1248" y="2695"/>
                    <a:pt x="1271" y="2773"/>
                  </a:cubicBezTo>
                  <a:cubicBezTo>
                    <a:pt x="1290" y="2870"/>
                    <a:pt x="1290" y="2944"/>
                    <a:pt x="1308" y="3004"/>
                  </a:cubicBezTo>
                  <a:lnTo>
                    <a:pt x="1308" y="3060"/>
                  </a:lnTo>
                  <a:cubicBezTo>
                    <a:pt x="1290" y="3060"/>
                    <a:pt x="1271" y="3078"/>
                    <a:pt x="1230" y="3101"/>
                  </a:cubicBezTo>
                  <a:cubicBezTo>
                    <a:pt x="1193" y="3120"/>
                    <a:pt x="1133" y="3138"/>
                    <a:pt x="1077" y="3138"/>
                  </a:cubicBezTo>
                  <a:cubicBezTo>
                    <a:pt x="1040" y="3138"/>
                    <a:pt x="999" y="3157"/>
                    <a:pt x="962" y="3157"/>
                  </a:cubicBezTo>
                  <a:lnTo>
                    <a:pt x="925" y="3157"/>
                  </a:lnTo>
                  <a:cubicBezTo>
                    <a:pt x="902" y="3138"/>
                    <a:pt x="883" y="3138"/>
                    <a:pt x="883" y="3120"/>
                  </a:cubicBezTo>
                  <a:cubicBezTo>
                    <a:pt x="865" y="3120"/>
                    <a:pt x="865" y="3060"/>
                    <a:pt x="846" y="2986"/>
                  </a:cubicBezTo>
                  <a:cubicBezTo>
                    <a:pt x="846" y="2907"/>
                    <a:pt x="828" y="2792"/>
                    <a:pt x="809" y="2676"/>
                  </a:cubicBezTo>
                  <a:cubicBezTo>
                    <a:pt x="786" y="2408"/>
                    <a:pt x="731" y="2062"/>
                    <a:pt x="634" y="1618"/>
                  </a:cubicBezTo>
                  <a:cubicBezTo>
                    <a:pt x="421" y="731"/>
                    <a:pt x="75" y="116"/>
                    <a:pt x="56" y="75"/>
                  </a:cubicBezTo>
                  <a:cubicBezTo>
                    <a:pt x="56" y="75"/>
                    <a:pt x="75" y="56"/>
                    <a:pt x="93" y="38"/>
                  </a:cubicBezTo>
                  <a:lnTo>
                    <a:pt x="116" y="38"/>
                  </a:lnTo>
                  <a:cubicBezTo>
                    <a:pt x="116" y="19"/>
                    <a:pt x="93" y="1"/>
                    <a:pt x="93" y="1"/>
                  </a:cubicBezTo>
                  <a:close/>
                </a:path>
              </a:pathLst>
            </a:custGeom>
            <a:solidFill>
              <a:srgbClr val="24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28"/>
            <p:cNvSpPr/>
            <p:nvPr/>
          </p:nvSpPr>
          <p:spPr>
            <a:xfrm>
              <a:off x="6381471" y="2528897"/>
              <a:ext cx="57683" cy="58230"/>
            </a:xfrm>
            <a:custGeom>
              <a:avLst/>
              <a:gdLst/>
              <a:ahLst/>
              <a:cxnLst/>
              <a:rect l="l" t="t" r="r" b="b"/>
              <a:pathLst>
                <a:path w="422" h="426" extrusionOk="0">
                  <a:moveTo>
                    <a:pt x="209" y="1"/>
                  </a:moveTo>
                  <a:cubicBezTo>
                    <a:pt x="93" y="1"/>
                    <a:pt x="1" y="98"/>
                    <a:pt x="1" y="213"/>
                  </a:cubicBezTo>
                  <a:cubicBezTo>
                    <a:pt x="1" y="329"/>
                    <a:pt x="93" y="426"/>
                    <a:pt x="209" y="426"/>
                  </a:cubicBezTo>
                  <a:cubicBezTo>
                    <a:pt x="324" y="426"/>
                    <a:pt x="421" y="329"/>
                    <a:pt x="421" y="213"/>
                  </a:cubicBezTo>
                  <a:cubicBezTo>
                    <a:pt x="421" y="98"/>
                    <a:pt x="324" y="1"/>
                    <a:pt x="20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28"/>
            <p:cNvSpPr/>
            <p:nvPr/>
          </p:nvSpPr>
          <p:spPr>
            <a:xfrm>
              <a:off x="6373270" y="2529260"/>
              <a:ext cx="74086" cy="73403"/>
            </a:xfrm>
            <a:custGeom>
              <a:avLst/>
              <a:gdLst/>
              <a:ahLst/>
              <a:cxnLst/>
              <a:rect l="l" t="t" r="r" b="b"/>
              <a:pathLst>
                <a:path w="542" h="537" extrusionOk="0">
                  <a:moveTo>
                    <a:pt x="269" y="93"/>
                  </a:moveTo>
                  <a:cubicBezTo>
                    <a:pt x="366" y="93"/>
                    <a:pt x="426" y="171"/>
                    <a:pt x="426" y="268"/>
                  </a:cubicBezTo>
                  <a:cubicBezTo>
                    <a:pt x="426" y="347"/>
                    <a:pt x="366" y="421"/>
                    <a:pt x="269" y="421"/>
                  </a:cubicBezTo>
                  <a:cubicBezTo>
                    <a:pt x="176" y="421"/>
                    <a:pt x="116" y="347"/>
                    <a:pt x="116" y="268"/>
                  </a:cubicBezTo>
                  <a:cubicBezTo>
                    <a:pt x="116" y="171"/>
                    <a:pt x="176" y="93"/>
                    <a:pt x="269" y="93"/>
                  </a:cubicBezTo>
                  <a:close/>
                  <a:moveTo>
                    <a:pt x="269" y="0"/>
                  </a:moveTo>
                  <a:cubicBezTo>
                    <a:pt x="116" y="0"/>
                    <a:pt x="1" y="116"/>
                    <a:pt x="1" y="268"/>
                  </a:cubicBezTo>
                  <a:cubicBezTo>
                    <a:pt x="1" y="402"/>
                    <a:pt x="116" y="536"/>
                    <a:pt x="269" y="536"/>
                  </a:cubicBezTo>
                  <a:cubicBezTo>
                    <a:pt x="426" y="536"/>
                    <a:pt x="542" y="402"/>
                    <a:pt x="542" y="268"/>
                  </a:cubicBezTo>
                  <a:cubicBezTo>
                    <a:pt x="542" y="116"/>
                    <a:pt x="426" y="0"/>
                    <a:pt x="269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28"/>
            <p:cNvSpPr/>
            <p:nvPr/>
          </p:nvSpPr>
          <p:spPr>
            <a:xfrm>
              <a:off x="6891873" y="2429113"/>
              <a:ext cx="58230" cy="60827"/>
            </a:xfrm>
            <a:custGeom>
              <a:avLst/>
              <a:gdLst/>
              <a:ahLst/>
              <a:cxnLst/>
              <a:rect l="l" t="t" r="r" b="b"/>
              <a:pathLst>
                <a:path w="426" h="445" extrusionOk="0">
                  <a:moveTo>
                    <a:pt x="213" y="1"/>
                  </a:moveTo>
                  <a:cubicBezTo>
                    <a:pt x="97" y="1"/>
                    <a:pt x="0" y="98"/>
                    <a:pt x="0" y="213"/>
                  </a:cubicBezTo>
                  <a:cubicBezTo>
                    <a:pt x="0" y="347"/>
                    <a:pt x="97" y="444"/>
                    <a:pt x="213" y="444"/>
                  </a:cubicBezTo>
                  <a:cubicBezTo>
                    <a:pt x="328" y="444"/>
                    <a:pt x="425" y="347"/>
                    <a:pt x="425" y="213"/>
                  </a:cubicBezTo>
                  <a:cubicBezTo>
                    <a:pt x="425" y="98"/>
                    <a:pt x="328" y="1"/>
                    <a:pt x="2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28"/>
            <p:cNvSpPr/>
            <p:nvPr/>
          </p:nvSpPr>
          <p:spPr>
            <a:xfrm>
              <a:off x="6883672" y="2431389"/>
              <a:ext cx="73949" cy="71489"/>
            </a:xfrm>
            <a:custGeom>
              <a:avLst/>
              <a:gdLst/>
              <a:ahLst/>
              <a:cxnLst/>
              <a:rect l="l" t="t" r="r" b="b"/>
              <a:pathLst>
                <a:path w="541" h="523" extrusionOk="0">
                  <a:moveTo>
                    <a:pt x="273" y="97"/>
                  </a:moveTo>
                  <a:cubicBezTo>
                    <a:pt x="370" y="97"/>
                    <a:pt x="425" y="176"/>
                    <a:pt x="425" y="254"/>
                  </a:cubicBezTo>
                  <a:cubicBezTo>
                    <a:pt x="425" y="347"/>
                    <a:pt x="370" y="425"/>
                    <a:pt x="273" y="425"/>
                  </a:cubicBezTo>
                  <a:cubicBezTo>
                    <a:pt x="176" y="425"/>
                    <a:pt x="116" y="347"/>
                    <a:pt x="116" y="254"/>
                  </a:cubicBezTo>
                  <a:cubicBezTo>
                    <a:pt x="116" y="176"/>
                    <a:pt x="176" y="97"/>
                    <a:pt x="273" y="97"/>
                  </a:cubicBezTo>
                  <a:close/>
                  <a:moveTo>
                    <a:pt x="273" y="0"/>
                  </a:moveTo>
                  <a:cubicBezTo>
                    <a:pt x="116" y="0"/>
                    <a:pt x="0" y="116"/>
                    <a:pt x="0" y="254"/>
                  </a:cubicBezTo>
                  <a:cubicBezTo>
                    <a:pt x="0" y="407"/>
                    <a:pt x="116" y="522"/>
                    <a:pt x="273" y="522"/>
                  </a:cubicBezTo>
                  <a:cubicBezTo>
                    <a:pt x="425" y="522"/>
                    <a:pt x="541" y="407"/>
                    <a:pt x="541" y="254"/>
                  </a:cubicBezTo>
                  <a:cubicBezTo>
                    <a:pt x="541" y="116"/>
                    <a:pt x="425" y="0"/>
                    <a:pt x="273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28"/>
            <p:cNvSpPr/>
            <p:nvPr/>
          </p:nvSpPr>
          <p:spPr>
            <a:xfrm>
              <a:off x="6465536" y="2618566"/>
              <a:ext cx="473768" cy="448753"/>
            </a:xfrm>
            <a:custGeom>
              <a:avLst/>
              <a:gdLst/>
              <a:ahLst/>
              <a:cxnLst/>
              <a:rect l="l" t="t" r="r" b="b"/>
              <a:pathLst>
                <a:path w="3466" h="3283" extrusionOk="0">
                  <a:moveTo>
                    <a:pt x="3151" y="0"/>
                  </a:moveTo>
                  <a:cubicBezTo>
                    <a:pt x="3007" y="0"/>
                    <a:pt x="2525" y="13"/>
                    <a:pt x="1655" y="153"/>
                  </a:cubicBezTo>
                  <a:cubicBezTo>
                    <a:pt x="578" y="306"/>
                    <a:pt x="0" y="652"/>
                    <a:pt x="0" y="652"/>
                  </a:cubicBezTo>
                  <a:cubicBezTo>
                    <a:pt x="0" y="652"/>
                    <a:pt x="250" y="2408"/>
                    <a:pt x="402" y="2676"/>
                  </a:cubicBezTo>
                  <a:cubicBezTo>
                    <a:pt x="546" y="2937"/>
                    <a:pt x="1467" y="3283"/>
                    <a:pt x="2011" y="3283"/>
                  </a:cubicBezTo>
                  <a:cubicBezTo>
                    <a:pt x="2064" y="3283"/>
                    <a:pt x="2113" y="3279"/>
                    <a:pt x="2158" y="3272"/>
                  </a:cubicBezTo>
                  <a:cubicBezTo>
                    <a:pt x="2639" y="3217"/>
                    <a:pt x="3429" y="2501"/>
                    <a:pt x="3447" y="2117"/>
                  </a:cubicBezTo>
                  <a:cubicBezTo>
                    <a:pt x="3466" y="1752"/>
                    <a:pt x="3198" y="1"/>
                    <a:pt x="3198" y="1"/>
                  </a:cubicBezTo>
                  <a:cubicBezTo>
                    <a:pt x="3198" y="1"/>
                    <a:pt x="3183" y="0"/>
                    <a:pt x="315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28"/>
            <p:cNvSpPr/>
            <p:nvPr/>
          </p:nvSpPr>
          <p:spPr>
            <a:xfrm>
              <a:off x="6457334" y="2610365"/>
              <a:ext cx="487026" cy="465019"/>
            </a:xfrm>
            <a:custGeom>
              <a:avLst/>
              <a:gdLst/>
              <a:ahLst/>
              <a:cxnLst/>
              <a:rect l="l" t="t" r="r" b="b"/>
              <a:pathLst>
                <a:path w="3563" h="3402" extrusionOk="0">
                  <a:moveTo>
                    <a:pt x="3156" y="116"/>
                  </a:moveTo>
                  <a:cubicBezTo>
                    <a:pt x="3193" y="116"/>
                    <a:pt x="3213" y="116"/>
                    <a:pt x="3216" y="116"/>
                  </a:cubicBezTo>
                  <a:cubicBezTo>
                    <a:pt x="3216" y="158"/>
                    <a:pt x="3276" y="523"/>
                    <a:pt x="3332" y="985"/>
                  </a:cubicBezTo>
                  <a:cubicBezTo>
                    <a:pt x="3373" y="1235"/>
                    <a:pt x="3410" y="1484"/>
                    <a:pt x="3429" y="1697"/>
                  </a:cubicBezTo>
                  <a:cubicBezTo>
                    <a:pt x="3447" y="1909"/>
                    <a:pt x="3466" y="2099"/>
                    <a:pt x="3466" y="2177"/>
                  </a:cubicBezTo>
                  <a:cubicBezTo>
                    <a:pt x="3447" y="2256"/>
                    <a:pt x="3410" y="2371"/>
                    <a:pt x="3332" y="2487"/>
                  </a:cubicBezTo>
                  <a:cubicBezTo>
                    <a:pt x="3235" y="2602"/>
                    <a:pt x="3142" y="2718"/>
                    <a:pt x="3004" y="2833"/>
                  </a:cubicBezTo>
                  <a:cubicBezTo>
                    <a:pt x="2754" y="3064"/>
                    <a:pt x="2426" y="3254"/>
                    <a:pt x="2195" y="3295"/>
                  </a:cubicBezTo>
                  <a:cubicBezTo>
                    <a:pt x="2173" y="3297"/>
                    <a:pt x="2148" y="3298"/>
                    <a:pt x="2123" y="3298"/>
                  </a:cubicBezTo>
                  <a:cubicBezTo>
                    <a:pt x="1889" y="3298"/>
                    <a:pt x="1545" y="3224"/>
                    <a:pt x="1216" y="3120"/>
                  </a:cubicBezTo>
                  <a:cubicBezTo>
                    <a:pt x="1040" y="3064"/>
                    <a:pt x="888" y="2986"/>
                    <a:pt x="754" y="2907"/>
                  </a:cubicBezTo>
                  <a:cubicBezTo>
                    <a:pt x="620" y="2852"/>
                    <a:pt x="541" y="2773"/>
                    <a:pt x="504" y="2718"/>
                  </a:cubicBezTo>
                  <a:cubicBezTo>
                    <a:pt x="486" y="2658"/>
                    <a:pt x="426" y="2505"/>
                    <a:pt x="389" y="2293"/>
                  </a:cubicBezTo>
                  <a:cubicBezTo>
                    <a:pt x="347" y="2099"/>
                    <a:pt x="292" y="1849"/>
                    <a:pt x="255" y="1618"/>
                  </a:cubicBezTo>
                  <a:cubicBezTo>
                    <a:pt x="176" y="1156"/>
                    <a:pt x="116" y="773"/>
                    <a:pt x="116" y="736"/>
                  </a:cubicBezTo>
                  <a:cubicBezTo>
                    <a:pt x="158" y="712"/>
                    <a:pt x="694" y="426"/>
                    <a:pt x="1715" y="250"/>
                  </a:cubicBezTo>
                  <a:cubicBezTo>
                    <a:pt x="2551" y="128"/>
                    <a:pt x="3002" y="116"/>
                    <a:pt x="3156" y="116"/>
                  </a:cubicBezTo>
                  <a:close/>
                  <a:moveTo>
                    <a:pt x="3213" y="0"/>
                  </a:moveTo>
                  <a:cubicBezTo>
                    <a:pt x="3071" y="0"/>
                    <a:pt x="2586" y="13"/>
                    <a:pt x="1696" y="158"/>
                  </a:cubicBezTo>
                  <a:cubicBezTo>
                    <a:pt x="620" y="329"/>
                    <a:pt x="42" y="657"/>
                    <a:pt x="42" y="657"/>
                  </a:cubicBezTo>
                  <a:lnTo>
                    <a:pt x="0" y="676"/>
                  </a:lnTo>
                  <a:lnTo>
                    <a:pt x="0" y="712"/>
                  </a:lnTo>
                  <a:cubicBezTo>
                    <a:pt x="0" y="712"/>
                    <a:pt x="79" y="1156"/>
                    <a:pt x="158" y="1637"/>
                  </a:cubicBezTo>
                  <a:cubicBezTo>
                    <a:pt x="194" y="1868"/>
                    <a:pt x="231" y="2122"/>
                    <a:pt x="292" y="2311"/>
                  </a:cubicBezTo>
                  <a:cubicBezTo>
                    <a:pt x="328" y="2524"/>
                    <a:pt x="370" y="2676"/>
                    <a:pt x="426" y="2773"/>
                  </a:cubicBezTo>
                  <a:cubicBezTo>
                    <a:pt x="462" y="2852"/>
                    <a:pt x="560" y="2930"/>
                    <a:pt x="694" y="3004"/>
                  </a:cubicBezTo>
                  <a:cubicBezTo>
                    <a:pt x="851" y="3083"/>
                    <a:pt x="1003" y="3161"/>
                    <a:pt x="1197" y="3217"/>
                  </a:cubicBezTo>
                  <a:cubicBezTo>
                    <a:pt x="1486" y="3328"/>
                    <a:pt x="1813" y="3402"/>
                    <a:pt x="2072" y="3402"/>
                  </a:cubicBezTo>
                  <a:cubicBezTo>
                    <a:pt x="2123" y="3402"/>
                    <a:pt x="2173" y="3399"/>
                    <a:pt x="2218" y="3392"/>
                  </a:cubicBezTo>
                  <a:cubicBezTo>
                    <a:pt x="2486" y="3351"/>
                    <a:pt x="2814" y="3161"/>
                    <a:pt x="3082" y="2907"/>
                  </a:cubicBezTo>
                  <a:cubicBezTo>
                    <a:pt x="3198" y="2792"/>
                    <a:pt x="3332" y="2658"/>
                    <a:pt x="3410" y="2542"/>
                  </a:cubicBezTo>
                  <a:cubicBezTo>
                    <a:pt x="3507" y="2408"/>
                    <a:pt x="3563" y="2293"/>
                    <a:pt x="3563" y="2177"/>
                  </a:cubicBezTo>
                  <a:cubicBezTo>
                    <a:pt x="3563" y="2080"/>
                    <a:pt x="3563" y="1909"/>
                    <a:pt x="3526" y="1678"/>
                  </a:cubicBezTo>
                  <a:cubicBezTo>
                    <a:pt x="3507" y="1466"/>
                    <a:pt x="3466" y="1216"/>
                    <a:pt x="3447" y="967"/>
                  </a:cubicBezTo>
                  <a:cubicBezTo>
                    <a:pt x="3373" y="481"/>
                    <a:pt x="3313" y="61"/>
                    <a:pt x="3313" y="61"/>
                  </a:cubicBezTo>
                  <a:lnTo>
                    <a:pt x="3313" y="1"/>
                  </a:lnTo>
                  <a:lnTo>
                    <a:pt x="3258" y="1"/>
                  </a:lnTo>
                  <a:cubicBezTo>
                    <a:pt x="3258" y="1"/>
                    <a:pt x="3243" y="0"/>
                    <a:pt x="3213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28"/>
            <p:cNvSpPr/>
            <p:nvPr/>
          </p:nvSpPr>
          <p:spPr>
            <a:xfrm>
              <a:off x="6465536" y="2618566"/>
              <a:ext cx="455451" cy="199841"/>
            </a:xfrm>
            <a:custGeom>
              <a:avLst/>
              <a:gdLst/>
              <a:ahLst/>
              <a:cxnLst/>
              <a:rect l="l" t="t" r="r" b="b"/>
              <a:pathLst>
                <a:path w="3332" h="1462" extrusionOk="0">
                  <a:moveTo>
                    <a:pt x="3101" y="1"/>
                  </a:moveTo>
                  <a:cubicBezTo>
                    <a:pt x="2925" y="1"/>
                    <a:pt x="2445" y="19"/>
                    <a:pt x="1655" y="153"/>
                  </a:cubicBezTo>
                  <a:cubicBezTo>
                    <a:pt x="578" y="306"/>
                    <a:pt x="0" y="652"/>
                    <a:pt x="0" y="652"/>
                  </a:cubicBezTo>
                  <a:cubicBezTo>
                    <a:pt x="0" y="652"/>
                    <a:pt x="56" y="1041"/>
                    <a:pt x="134" y="1461"/>
                  </a:cubicBezTo>
                  <a:cubicBezTo>
                    <a:pt x="347" y="1346"/>
                    <a:pt x="906" y="1115"/>
                    <a:pt x="1789" y="981"/>
                  </a:cubicBezTo>
                  <a:cubicBezTo>
                    <a:pt x="2316" y="893"/>
                    <a:pt x="2713" y="871"/>
                    <a:pt x="2990" y="871"/>
                  </a:cubicBezTo>
                  <a:cubicBezTo>
                    <a:pt x="3138" y="871"/>
                    <a:pt x="3251" y="877"/>
                    <a:pt x="3332" y="884"/>
                  </a:cubicBezTo>
                  <a:cubicBezTo>
                    <a:pt x="3253" y="403"/>
                    <a:pt x="3198" y="1"/>
                    <a:pt x="319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28"/>
            <p:cNvSpPr/>
            <p:nvPr/>
          </p:nvSpPr>
          <p:spPr>
            <a:xfrm>
              <a:off x="6457334" y="2610365"/>
              <a:ext cx="471307" cy="221301"/>
            </a:xfrm>
            <a:custGeom>
              <a:avLst/>
              <a:gdLst/>
              <a:ahLst/>
              <a:cxnLst/>
              <a:rect l="l" t="t" r="r" b="b"/>
              <a:pathLst>
                <a:path w="3448" h="1619" extrusionOk="0">
                  <a:moveTo>
                    <a:pt x="3216" y="116"/>
                  </a:moveTo>
                  <a:cubicBezTo>
                    <a:pt x="3216" y="158"/>
                    <a:pt x="3276" y="481"/>
                    <a:pt x="3332" y="888"/>
                  </a:cubicBezTo>
                  <a:cubicBezTo>
                    <a:pt x="3255" y="883"/>
                    <a:pt x="3163" y="879"/>
                    <a:pt x="3052" y="879"/>
                  </a:cubicBezTo>
                  <a:cubicBezTo>
                    <a:pt x="2776" y="879"/>
                    <a:pt x="2387" y="903"/>
                    <a:pt x="1849" y="985"/>
                  </a:cubicBezTo>
                  <a:cubicBezTo>
                    <a:pt x="985" y="1119"/>
                    <a:pt x="486" y="1332"/>
                    <a:pt x="231" y="1466"/>
                  </a:cubicBezTo>
                  <a:cubicBezTo>
                    <a:pt x="176" y="1082"/>
                    <a:pt x="116" y="773"/>
                    <a:pt x="116" y="736"/>
                  </a:cubicBezTo>
                  <a:cubicBezTo>
                    <a:pt x="158" y="712"/>
                    <a:pt x="694" y="426"/>
                    <a:pt x="1715" y="250"/>
                  </a:cubicBezTo>
                  <a:cubicBezTo>
                    <a:pt x="2523" y="135"/>
                    <a:pt x="2985" y="116"/>
                    <a:pt x="3161" y="116"/>
                  </a:cubicBezTo>
                  <a:close/>
                  <a:moveTo>
                    <a:pt x="3161" y="1"/>
                  </a:moveTo>
                  <a:cubicBezTo>
                    <a:pt x="2985" y="1"/>
                    <a:pt x="2505" y="19"/>
                    <a:pt x="1696" y="158"/>
                  </a:cubicBezTo>
                  <a:cubicBezTo>
                    <a:pt x="620" y="329"/>
                    <a:pt x="42" y="657"/>
                    <a:pt x="42" y="657"/>
                  </a:cubicBezTo>
                  <a:lnTo>
                    <a:pt x="0" y="676"/>
                  </a:lnTo>
                  <a:lnTo>
                    <a:pt x="0" y="712"/>
                  </a:lnTo>
                  <a:cubicBezTo>
                    <a:pt x="0" y="712"/>
                    <a:pt x="60" y="1101"/>
                    <a:pt x="139" y="1544"/>
                  </a:cubicBezTo>
                  <a:lnTo>
                    <a:pt x="158" y="1618"/>
                  </a:lnTo>
                  <a:lnTo>
                    <a:pt x="213" y="1581"/>
                  </a:lnTo>
                  <a:cubicBezTo>
                    <a:pt x="426" y="1466"/>
                    <a:pt x="966" y="1216"/>
                    <a:pt x="1849" y="1082"/>
                  </a:cubicBezTo>
                  <a:cubicBezTo>
                    <a:pt x="2426" y="1000"/>
                    <a:pt x="2848" y="976"/>
                    <a:pt x="3126" y="976"/>
                  </a:cubicBezTo>
                  <a:cubicBezTo>
                    <a:pt x="3238" y="976"/>
                    <a:pt x="3326" y="980"/>
                    <a:pt x="3392" y="985"/>
                  </a:cubicBezTo>
                  <a:lnTo>
                    <a:pt x="3447" y="1004"/>
                  </a:lnTo>
                  <a:lnTo>
                    <a:pt x="3429" y="925"/>
                  </a:lnTo>
                  <a:cubicBezTo>
                    <a:pt x="3373" y="463"/>
                    <a:pt x="3313" y="61"/>
                    <a:pt x="3313" y="61"/>
                  </a:cubicBezTo>
                  <a:lnTo>
                    <a:pt x="3295" y="1"/>
                  </a:ln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28"/>
            <p:cNvSpPr/>
            <p:nvPr/>
          </p:nvSpPr>
          <p:spPr>
            <a:xfrm>
              <a:off x="6113148" y="3097394"/>
              <a:ext cx="1052376" cy="289919"/>
            </a:xfrm>
            <a:custGeom>
              <a:avLst/>
              <a:gdLst/>
              <a:ahLst/>
              <a:cxnLst/>
              <a:rect l="l" t="t" r="r" b="b"/>
              <a:pathLst>
                <a:path w="7699" h="2121" extrusionOk="0">
                  <a:moveTo>
                    <a:pt x="7370" y="0"/>
                  </a:moveTo>
                  <a:cubicBezTo>
                    <a:pt x="7278" y="97"/>
                    <a:pt x="6543" y="656"/>
                    <a:pt x="5138" y="961"/>
                  </a:cubicBezTo>
                  <a:cubicBezTo>
                    <a:pt x="4475" y="1101"/>
                    <a:pt x="3618" y="1151"/>
                    <a:pt x="2864" y="1151"/>
                  </a:cubicBezTo>
                  <a:cubicBezTo>
                    <a:pt x="2043" y="1151"/>
                    <a:pt x="1346" y="1091"/>
                    <a:pt x="1155" y="1022"/>
                  </a:cubicBezTo>
                  <a:cubicBezTo>
                    <a:pt x="814" y="920"/>
                    <a:pt x="490" y="743"/>
                    <a:pt x="326" y="743"/>
                  </a:cubicBezTo>
                  <a:cubicBezTo>
                    <a:pt x="304" y="743"/>
                    <a:pt x="284" y="746"/>
                    <a:pt x="268" y="754"/>
                  </a:cubicBezTo>
                  <a:cubicBezTo>
                    <a:pt x="153" y="827"/>
                    <a:pt x="0" y="1465"/>
                    <a:pt x="37" y="1618"/>
                  </a:cubicBezTo>
                  <a:cubicBezTo>
                    <a:pt x="64" y="1728"/>
                    <a:pt x="1601" y="2120"/>
                    <a:pt x="3287" y="2120"/>
                  </a:cubicBezTo>
                  <a:cubicBezTo>
                    <a:pt x="3934" y="2120"/>
                    <a:pt x="4603" y="2062"/>
                    <a:pt x="5217" y="1909"/>
                  </a:cubicBezTo>
                  <a:cubicBezTo>
                    <a:pt x="7412" y="1368"/>
                    <a:pt x="7661" y="906"/>
                    <a:pt x="7680" y="772"/>
                  </a:cubicBezTo>
                  <a:cubicBezTo>
                    <a:pt x="7698" y="615"/>
                    <a:pt x="7680" y="559"/>
                    <a:pt x="7624" y="310"/>
                  </a:cubicBezTo>
                  <a:cubicBezTo>
                    <a:pt x="7564" y="79"/>
                    <a:pt x="7370" y="0"/>
                    <a:pt x="737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28"/>
            <p:cNvSpPr/>
            <p:nvPr/>
          </p:nvSpPr>
          <p:spPr>
            <a:xfrm>
              <a:off x="6107407" y="3086595"/>
              <a:ext cx="1063722" cy="308099"/>
            </a:xfrm>
            <a:custGeom>
              <a:avLst/>
              <a:gdLst/>
              <a:ahLst/>
              <a:cxnLst/>
              <a:rect l="l" t="t" r="r" b="b"/>
              <a:pathLst>
                <a:path w="7782" h="2254" extrusionOk="0">
                  <a:moveTo>
                    <a:pt x="7412" y="139"/>
                  </a:moveTo>
                  <a:cubicBezTo>
                    <a:pt x="7435" y="158"/>
                    <a:pt x="7569" y="213"/>
                    <a:pt x="7606" y="407"/>
                  </a:cubicBezTo>
                  <a:cubicBezTo>
                    <a:pt x="7685" y="657"/>
                    <a:pt x="7685" y="694"/>
                    <a:pt x="7666" y="833"/>
                  </a:cubicBezTo>
                  <a:cubicBezTo>
                    <a:pt x="7666" y="888"/>
                    <a:pt x="7625" y="1022"/>
                    <a:pt x="7278" y="1216"/>
                  </a:cubicBezTo>
                  <a:cubicBezTo>
                    <a:pt x="6950" y="1429"/>
                    <a:pt x="6335" y="1678"/>
                    <a:pt x="5240" y="1946"/>
                  </a:cubicBezTo>
                  <a:cubicBezTo>
                    <a:pt x="4637" y="2096"/>
                    <a:pt x="3981" y="2151"/>
                    <a:pt x="3344" y="2151"/>
                  </a:cubicBezTo>
                  <a:cubicBezTo>
                    <a:pt x="2820" y="2151"/>
                    <a:pt x="2309" y="2114"/>
                    <a:pt x="1849" y="2062"/>
                  </a:cubicBezTo>
                  <a:cubicBezTo>
                    <a:pt x="1350" y="2006"/>
                    <a:pt x="906" y="1909"/>
                    <a:pt x="597" y="1831"/>
                  </a:cubicBezTo>
                  <a:cubicBezTo>
                    <a:pt x="444" y="1794"/>
                    <a:pt x="310" y="1757"/>
                    <a:pt x="232" y="1734"/>
                  </a:cubicBezTo>
                  <a:cubicBezTo>
                    <a:pt x="195" y="1715"/>
                    <a:pt x="158" y="1697"/>
                    <a:pt x="135" y="1697"/>
                  </a:cubicBezTo>
                  <a:cubicBezTo>
                    <a:pt x="135" y="1678"/>
                    <a:pt x="135" y="1678"/>
                    <a:pt x="116" y="1678"/>
                  </a:cubicBezTo>
                  <a:cubicBezTo>
                    <a:pt x="116" y="1660"/>
                    <a:pt x="116" y="1600"/>
                    <a:pt x="135" y="1526"/>
                  </a:cubicBezTo>
                  <a:cubicBezTo>
                    <a:pt x="135" y="1429"/>
                    <a:pt x="158" y="1350"/>
                    <a:pt x="195" y="1253"/>
                  </a:cubicBezTo>
                  <a:cubicBezTo>
                    <a:pt x="213" y="1156"/>
                    <a:pt x="232" y="1064"/>
                    <a:pt x="273" y="1003"/>
                  </a:cubicBezTo>
                  <a:cubicBezTo>
                    <a:pt x="310" y="925"/>
                    <a:pt x="347" y="888"/>
                    <a:pt x="347" y="888"/>
                  </a:cubicBezTo>
                  <a:cubicBezTo>
                    <a:pt x="347" y="879"/>
                    <a:pt x="358" y="874"/>
                    <a:pt x="375" y="874"/>
                  </a:cubicBezTo>
                  <a:cubicBezTo>
                    <a:pt x="392" y="874"/>
                    <a:pt x="416" y="879"/>
                    <a:pt x="444" y="888"/>
                  </a:cubicBezTo>
                  <a:cubicBezTo>
                    <a:pt x="481" y="888"/>
                    <a:pt x="560" y="906"/>
                    <a:pt x="638" y="948"/>
                  </a:cubicBezTo>
                  <a:cubicBezTo>
                    <a:pt x="791" y="1003"/>
                    <a:pt x="985" y="1082"/>
                    <a:pt x="1174" y="1156"/>
                  </a:cubicBezTo>
                  <a:cubicBezTo>
                    <a:pt x="1271" y="1198"/>
                    <a:pt x="1484" y="1216"/>
                    <a:pt x="1775" y="1235"/>
                  </a:cubicBezTo>
                  <a:cubicBezTo>
                    <a:pt x="2061" y="1253"/>
                    <a:pt x="2426" y="1271"/>
                    <a:pt x="2815" y="1271"/>
                  </a:cubicBezTo>
                  <a:cubicBezTo>
                    <a:pt x="2920" y="1275"/>
                    <a:pt x="3029" y="1276"/>
                    <a:pt x="3140" y="1276"/>
                  </a:cubicBezTo>
                  <a:cubicBezTo>
                    <a:pt x="3832" y="1276"/>
                    <a:pt x="4601" y="1213"/>
                    <a:pt x="5199" y="1082"/>
                  </a:cubicBezTo>
                  <a:cubicBezTo>
                    <a:pt x="5892" y="948"/>
                    <a:pt x="6432" y="717"/>
                    <a:pt x="6816" y="523"/>
                  </a:cubicBezTo>
                  <a:cubicBezTo>
                    <a:pt x="6992" y="426"/>
                    <a:pt x="7144" y="347"/>
                    <a:pt x="7260" y="273"/>
                  </a:cubicBezTo>
                  <a:cubicBezTo>
                    <a:pt x="7338" y="213"/>
                    <a:pt x="7375" y="176"/>
                    <a:pt x="7412" y="139"/>
                  </a:cubicBezTo>
                  <a:close/>
                  <a:moveTo>
                    <a:pt x="7394" y="1"/>
                  </a:moveTo>
                  <a:lnTo>
                    <a:pt x="7375" y="42"/>
                  </a:lnTo>
                  <a:cubicBezTo>
                    <a:pt x="7357" y="61"/>
                    <a:pt x="7297" y="116"/>
                    <a:pt x="7204" y="176"/>
                  </a:cubicBezTo>
                  <a:cubicBezTo>
                    <a:pt x="7089" y="255"/>
                    <a:pt x="6950" y="347"/>
                    <a:pt x="6761" y="426"/>
                  </a:cubicBezTo>
                  <a:cubicBezTo>
                    <a:pt x="6396" y="620"/>
                    <a:pt x="5873" y="833"/>
                    <a:pt x="5180" y="985"/>
                  </a:cubicBezTo>
                  <a:cubicBezTo>
                    <a:pt x="4487" y="1137"/>
                    <a:pt x="3582" y="1179"/>
                    <a:pt x="2815" y="1179"/>
                  </a:cubicBezTo>
                  <a:cubicBezTo>
                    <a:pt x="2426" y="1179"/>
                    <a:pt x="2061" y="1156"/>
                    <a:pt x="1775" y="1137"/>
                  </a:cubicBezTo>
                  <a:cubicBezTo>
                    <a:pt x="1502" y="1119"/>
                    <a:pt x="1290" y="1082"/>
                    <a:pt x="1197" y="1064"/>
                  </a:cubicBezTo>
                  <a:cubicBezTo>
                    <a:pt x="1022" y="985"/>
                    <a:pt x="828" y="906"/>
                    <a:pt x="675" y="851"/>
                  </a:cubicBezTo>
                  <a:cubicBezTo>
                    <a:pt x="597" y="809"/>
                    <a:pt x="523" y="791"/>
                    <a:pt x="463" y="772"/>
                  </a:cubicBezTo>
                  <a:cubicBezTo>
                    <a:pt x="435" y="772"/>
                    <a:pt x="406" y="768"/>
                    <a:pt x="377" y="768"/>
                  </a:cubicBezTo>
                  <a:cubicBezTo>
                    <a:pt x="348" y="768"/>
                    <a:pt x="319" y="772"/>
                    <a:pt x="292" y="791"/>
                  </a:cubicBezTo>
                  <a:cubicBezTo>
                    <a:pt x="232" y="809"/>
                    <a:pt x="213" y="888"/>
                    <a:pt x="176" y="948"/>
                  </a:cubicBezTo>
                  <a:cubicBezTo>
                    <a:pt x="135" y="1022"/>
                    <a:pt x="116" y="1119"/>
                    <a:pt x="79" y="1216"/>
                  </a:cubicBezTo>
                  <a:cubicBezTo>
                    <a:pt x="61" y="1313"/>
                    <a:pt x="42" y="1410"/>
                    <a:pt x="19" y="1502"/>
                  </a:cubicBezTo>
                  <a:cubicBezTo>
                    <a:pt x="19" y="1581"/>
                    <a:pt x="1" y="1660"/>
                    <a:pt x="19" y="1715"/>
                  </a:cubicBezTo>
                  <a:cubicBezTo>
                    <a:pt x="19" y="1734"/>
                    <a:pt x="42" y="1757"/>
                    <a:pt x="61" y="1757"/>
                  </a:cubicBezTo>
                  <a:cubicBezTo>
                    <a:pt x="61" y="1775"/>
                    <a:pt x="79" y="1775"/>
                    <a:pt x="79" y="1775"/>
                  </a:cubicBezTo>
                  <a:cubicBezTo>
                    <a:pt x="116" y="1794"/>
                    <a:pt x="158" y="1812"/>
                    <a:pt x="195" y="1831"/>
                  </a:cubicBezTo>
                  <a:cubicBezTo>
                    <a:pt x="292" y="1872"/>
                    <a:pt x="426" y="1891"/>
                    <a:pt x="578" y="1946"/>
                  </a:cubicBezTo>
                  <a:cubicBezTo>
                    <a:pt x="888" y="2025"/>
                    <a:pt x="1331" y="2103"/>
                    <a:pt x="1849" y="2159"/>
                  </a:cubicBezTo>
                  <a:cubicBezTo>
                    <a:pt x="2288" y="2217"/>
                    <a:pt x="2782" y="2254"/>
                    <a:pt x="3293" y="2254"/>
                  </a:cubicBezTo>
                  <a:cubicBezTo>
                    <a:pt x="3948" y="2254"/>
                    <a:pt x="4630" y="2194"/>
                    <a:pt x="5259" y="2043"/>
                  </a:cubicBezTo>
                  <a:cubicBezTo>
                    <a:pt x="6372" y="1775"/>
                    <a:pt x="6992" y="1526"/>
                    <a:pt x="7338" y="1313"/>
                  </a:cubicBezTo>
                  <a:cubicBezTo>
                    <a:pt x="7685" y="1101"/>
                    <a:pt x="7759" y="948"/>
                    <a:pt x="7782" y="851"/>
                  </a:cubicBezTo>
                  <a:cubicBezTo>
                    <a:pt x="7782" y="694"/>
                    <a:pt x="7782" y="620"/>
                    <a:pt x="7722" y="389"/>
                  </a:cubicBezTo>
                  <a:cubicBezTo>
                    <a:pt x="7643" y="116"/>
                    <a:pt x="7435" y="24"/>
                    <a:pt x="7435" y="24"/>
                  </a:cubicBezTo>
                  <a:lnTo>
                    <a:pt x="7394" y="1"/>
                  </a:ln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28"/>
            <p:cNvSpPr/>
            <p:nvPr/>
          </p:nvSpPr>
          <p:spPr>
            <a:xfrm>
              <a:off x="6770629" y="3239416"/>
              <a:ext cx="103064" cy="103201"/>
            </a:xfrm>
            <a:custGeom>
              <a:avLst/>
              <a:gdLst/>
              <a:ahLst/>
              <a:cxnLst/>
              <a:rect l="l" t="t" r="r" b="b"/>
              <a:pathLst>
                <a:path w="754" h="755" extrusionOk="0">
                  <a:moveTo>
                    <a:pt x="388" y="1"/>
                  </a:moveTo>
                  <a:cubicBezTo>
                    <a:pt x="176" y="1"/>
                    <a:pt x="0" y="177"/>
                    <a:pt x="0" y="366"/>
                  </a:cubicBezTo>
                  <a:cubicBezTo>
                    <a:pt x="0" y="579"/>
                    <a:pt x="176" y="754"/>
                    <a:pt x="388" y="754"/>
                  </a:cubicBezTo>
                  <a:cubicBezTo>
                    <a:pt x="578" y="754"/>
                    <a:pt x="753" y="579"/>
                    <a:pt x="753" y="366"/>
                  </a:cubicBezTo>
                  <a:cubicBezTo>
                    <a:pt x="753" y="177"/>
                    <a:pt x="578" y="1"/>
                    <a:pt x="38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28"/>
            <p:cNvSpPr/>
            <p:nvPr/>
          </p:nvSpPr>
          <p:spPr>
            <a:xfrm>
              <a:off x="6765571" y="3231898"/>
              <a:ext cx="115640" cy="115776"/>
            </a:xfrm>
            <a:custGeom>
              <a:avLst/>
              <a:gdLst/>
              <a:ahLst/>
              <a:cxnLst/>
              <a:rect l="l" t="t" r="r" b="b"/>
              <a:pathLst>
                <a:path w="846" h="847" extrusionOk="0">
                  <a:moveTo>
                    <a:pt x="425" y="116"/>
                  </a:moveTo>
                  <a:cubicBezTo>
                    <a:pt x="596" y="116"/>
                    <a:pt x="730" y="250"/>
                    <a:pt x="730" y="421"/>
                  </a:cubicBezTo>
                  <a:cubicBezTo>
                    <a:pt x="730" y="597"/>
                    <a:pt x="596" y="749"/>
                    <a:pt x="425" y="749"/>
                  </a:cubicBezTo>
                  <a:cubicBezTo>
                    <a:pt x="231" y="749"/>
                    <a:pt x="97" y="597"/>
                    <a:pt x="97" y="421"/>
                  </a:cubicBezTo>
                  <a:cubicBezTo>
                    <a:pt x="97" y="250"/>
                    <a:pt x="231" y="116"/>
                    <a:pt x="425" y="116"/>
                  </a:cubicBezTo>
                  <a:close/>
                  <a:moveTo>
                    <a:pt x="425" y="1"/>
                  </a:moveTo>
                  <a:cubicBezTo>
                    <a:pt x="171" y="1"/>
                    <a:pt x="0" y="190"/>
                    <a:pt x="0" y="421"/>
                  </a:cubicBezTo>
                  <a:cubicBezTo>
                    <a:pt x="0" y="652"/>
                    <a:pt x="171" y="846"/>
                    <a:pt x="425" y="846"/>
                  </a:cubicBezTo>
                  <a:cubicBezTo>
                    <a:pt x="656" y="846"/>
                    <a:pt x="846" y="652"/>
                    <a:pt x="846" y="421"/>
                  </a:cubicBezTo>
                  <a:cubicBezTo>
                    <a:pt x="846" y="190"/>
                    <a:pt x="656" y="1"/>
                    <a:pt x="425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28"/>
            <p:cNvSpPr/>
            <p:nvPr/>
          </p:nvSpPr>
          <p:spPr>
            <a:xfrm>
              <a:off x="6271025" y="3610668"/>
              <a:ext cx="547033" cy="271330"/>
            </a:xfrm>
            <a:custGeom>
              <a:avLst/>
              <a:gdLst/>
              <a:ahLst/>
              <a:cxnLst/>
              <a:rect l="l" t="t" r="r" b="b"/>
              <a:pathLst>
                <a:path w="4002" h="1985" extrusionOk="0">
                  <a:moveTo>
                    <a:pt x="552" y="0"/>
                  </a:moveTo>
                  <a:cubicBezTo>
                    <a:pt x="201" y="0"/>
                    <a:pt x="0" y="76"/>
                    <a:pt x="0" y="76"/>
                  </a:cubicBezTo>
                  <a:cubicBezTo>
                    <a:pt x="0" y="76"/>
                    <a:pt x="1423" y="233"/>
                    <a:pt x="2117" y="695"/>
                  </a:cubicBezTo>
                  <a:cubicBezTo>
                    <a:pt x="2791" y="1134"/>
                    <a:pt x="4002" y="1984"/>
                    <a:pt x="4002" y="1984"/>
                  </a:cubicBezTo>
                  <a:cubicBezTo>
                    <a:pt x="4002" y="1984"/>
                    <a:pt x="3212" y="1018"/>
                    <a:pt x="2020" y="385"/>
                  </a:cubicBezTo>
                  <a:cubicBezTo>
                    <a:pt x="1412" y="77"/>
                    <a:pt x="906" y="0"/>
                    <a:pt x="55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28"/>
            <p:cNvSpPr/>
            <p:nvPr/>
          </p:nvSpPr>
          <p:spPr>
            <a:xfrm>
              <a:off x="6267882" y="3604115"/>
              <a:ext cx="555918" cy="284452"/>
            </a:xfrm>
            <a:custGeom>
              <a:avLst/>
              <a:gdLst/>
              <a:ahLst/>
              <a:cxnLst/>
              <a:rect l="l" t="t" r="r" b="b"/>
              <a:pathLst>
                <a:path w="4067" h="2081" extrusionOk="0">
                  <a:moveTo>
                    <a:pt x="578" y="116"/>
                  </a:moveTo>
                  <a:cubicBezTo>
                    <a:pt x="924" y="116"/>
                    <a:pt x="1428" y="176"/>
                    <a:pt x="2006" y="500"/>
                  </a:cubicBezTo>
                  <a:cubicBezTo>
                    <a:pt x="2814" y="906"/>
                    <a:pt x="3313" y="1369"/>
                    <a:pt x="3641" y="1697"/>
                  </a:cubicBezTo>
                  <a:cubicBezTo>
                    <a:pt x="3276" y="1466"/>
                    <a:pt x="2680" y="1059"/>
                    <a:pt x="2158" y="694"/>
                  </a:cubicBezTo>
                  <a:cubicBezTo>
                    <a:pt x="1812" y="463"/>
                    <a:pt x="1271" y="310"/>
                    <a:pt x="832" y="232"/>
                  </a:cubicBezTo>
                  <a:cubicBezTo>
                    <a:pt x="559" y="176"/>
                    <a:pt x="504" y="176"/>
                    <a:pt x="347" y="153"/>
                  </a:cubicBezTo>
                  <a:cubicBezTo>
                    <a:pt x="444" y="135"/>
                    <a:pt x="425" y="116"/>
                    <a:pt x="578" y="116"/>
                  </a:cubicBezTo>
                  <a:close/>
                  <a:moveTo>
                    <a:pt x="578" y="1"/>
                  </a:moveTo>
                  <a:cubicBezTo>
                    <a:pt x="231" y="19"/>
                    <a:pt x="42" y="79"/>
                    <a:pt x="23" y="98"/>
                  </a:cubicBezTo>
                  <a:lnTo>
                    <a:pt x="0" y="98"/>
                  </a:lnTo>
                  <a:lnTo>
                    <a:pt x="23" y="195"/>
                  </a:lnTo>
                  <a:cubicBezTo>
                    <a:pt x="23" y="195"/>
                    <a:pt x="370" y="232"/>
                    <a:pt x="809" y="329"/>
                  </a:cubicBezTo>
                  <a:cubicBezTo>
                    <a:pt x="1252" y="426"/>
                    <a:pt x="1775" y="578"/>
                    <a:pt x="2103" y="791"/>
                  </a:cubicBezTo>
                  <a:cubicBezTo>
                    <a:pt x="2773" y="1235"/>
                    <a:pt x="4006" y="2080"/>
                    <a:pt x="4006" y="2080"/>
                  </a:cubicBezTo>
                  <a:lnTo>
                    <a:pt x="4066" y="2002"/>
                  </a:lnTo>
                  <a:cubicBezTo>
                    <a:pt x="4066" y="2002"/>
                    <a:pt x="3276" y="1040"/>
                    <a:pt x="2061" y="407"/>
                  </a:cubicBezTo>
                  <a:cubicBezTo>
                    <a:pt x="1446" y="79"/>
                    <a:pt x="947" y="1"/>
                    <a:pt x="578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28"/>
            <p:cNvSpPr/>
            <p:nvPr/>
          </p:nvSpPr>
          <p:spPr>
            <a:xfrm>
              <a:off x="6881075" y="3641560"/>
              <a:ext cx="363322" cy="206265"/>
            </a:xfrm>
            <a:custGeom>
              <a:avLst/>
              <a:gdLst/>
              <a:ahLst/>
              <a:cxnLst/>
              <a:rect l="l" t="t" r="r" b="b"/>
              <a:pathLst>
                <a:path w="2658" h="1509" extrusionOk="0">
                  <a:moveTo>
                    <a:pt x="2547" y="0"/>
                  </a:moveTo>
                  <a:cubicBezTo>
                    <a:pt x="2315" y="0"/>
                    <a:pt x="1734" y="68"/>
                    <a:pt x="985" y="640"/>
                  </a:cubicBezTo>
                  <a:cubicBezTo>
                    <a:pt x="1" y="1393"/>
                    <a:pt x="61" y="1509"/>
                    <a:pt x="61" y="1509"/>
                  </a:cubicBezTo>
                  <a:cubicBezTo>
                    <a:pt x="61" y="1509"/>
                    <a:pt x="426" y="1236"/>
                    <a:pt x="1216" y="700"/>
                  </a:cubicBezTo>
                  <a:cubicBezTo>
                    <a:pt x="1983" y="159"/>
                    <a:pt x="2658" y="7"/>
                    <a:pt x="2658" y="7"/>
                  </a:cubicBezTo>
                  <a:cubicBezTo>
                    <a:pt x="2658" y="7"/>
                    <a:pt x="2619" y="0"/>
                    <a:pt x="254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28"/>
            <p:cNvSpPr/>
            <p:nvPr/>
          </p:nvSpPr>
          <p:spPr>
            <a:xfrm>
              <a:off x="6883672" y="3635281"/>
              <a:ext cx="360725" cy="221711"/>
            </a:xfrm>
            <a:custGeom>
              <a:avLst/>
              <a:gdLst/>
              <a:ahLst/>
              <a:cxnLst/>
              <a:rect l="l" t="t" r="r" b="b"/>
              <a:pathLst>
                <a:path w="2639" h="1622" extrusionOk="0">
                  <a:moveTo>
                    <a:pt x="2218" y="138"/>
                  </a:moveTo>
                  <a:cubicBezTo>
                    <a:pt x="1946" y="235"/>
                    <a:pt x="1581" y="410"/>
                    <a:pt x="1155" y="715"/>
                  </a:cubicBezTo>
                  <a:cubicBezTo>
                    <a:pt x="656" y="1062"/>
                    <a:pt x="601" y="1104"/>
                    <a:pt x="425" y="1238"/>
                  </a:cubicBezTo>
                  <a:cubicBezTo>
                    <a:pt x="559" y="1104"/>
                    <a:pt x="656" y="988"/>
                    <a:pt x="1003" y="734"/>
                  </a:cubicBezTo>
                  <a:cubicBezTo>
                    <a:pt x="1484" y="369"/>
                    <a:pt x="1890" y="198"/>
                    <a:pt x="2177" y="138"/>
                  </a:cubicBezTo>
                  <a:close/>
                  <a:moveTo>
                    <a:pt x="2533" y="1"/>
                  </a:moveTo>
                  <a:cubicBezTo>
                    <a:pt x="2458" y="1"/>
                    <a:pt x="2333" y="8"/>
                    <a:pt x="2158" y="41"/>
                  </a:cubicBezTo>
                  <a:cubicBezTo>
                    <a:pt x="1849" y="101"/>
                    <a:pt x="1428" y="272"/>
                    <a:pt x="924" y="660"/>
                  </a:cubicBezTo>
                  <a:cubicBezTo>
                    <a:pt x="444" y="1025"/>
                    <a:pt x="213" y="1238"/>
                    <a:pt x="97" y="1372"/>
                  </a:cubicBezTo>
                  <a:cubicBezTo>
                    <a:pt x="42" y="1427"/>
                    <a:pt x="23" y="1469"/>
                    <a:pt x="0" y="1506"/>
                  </a:cubicBezTo>
                  <a:lnTo>
                    <a:pt x="0" y="1542"/>
                  </a:lnTo>
                  <a:lnTo>
                    <a:pt x="0" y="1566"/>
                  </a:lnTo>
                  <a:lnTo>
                    <a:pt x="0" y="1584"/>
                  </a:lnTo>
                  <a:lnTo>
                    <a:pt x="42" y="1621"/>
                  </a:lnTo>
                  <a:lnTo>
                    <a:pt x="79" y="1603"/>
                  </a:lnTo>
                  <a:cubicBezTo>
                    <a:pt x="79" y="1603"/>
                    <a:pt x="444" y="1353"/>
                    <a:pt x="1216" y="794"/>
                  </a:cubicBezTo>
                  <a:cubicBezTo>
                    <a:pt x="1987" y="253"/>
                    <a:pt x="2639" y="101"/>
                    <a:pt x="2639" y="101"/>
                  </a:cubicBezTo>
                  <a:lnTo>
                    <a:pt x="2639" y="4"/>
                  </a:lnTo>
                  <a:lnTo>
                    <a:pt x="2620" y="4"/>
                  </a:lnTo>
                  <a:cubicBezTo>
                    <a:pt x="2613" y="4"/>
                    <a:pt x="2584" y="1"/>
                    <a:pt x="2533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28"/>
            <p:cNvSpPr/>
            <p:nvPr/>
          </p:nvSpPr>
          <p:spPr>
            <a:xfrm>
              <a:off x="7155276" y="547702"/>
              <a:ext cx="1065635" cy="936737"/>
            </a:xfrm>
            <a:custGeom>
              <a:avLst/>
              <a:gdLst/>
              <a:ahLst/>
              <a:cxnLst/>
              <a:rect l="l" t="t" r="r" b="b"/>
              <a:pathLst>
                <a:path w="7796" h="6853" extrusionOk="0">
                  <a:moveTo>
                    <a:pt x="3983" y="0"/>
                  </a:moveTo>
                  <a:cubicBezTo>
                    <a:pt x="1867" y="0"/>
                    <a:pt x="153" y="1386"/>
                    <a:pt x="153" y="3119"/>
                  </a:cubicBezTo>
                  <a:cubicBezTo>
                    <a:pt x="171" y="3849"/>
                    <a:pt x="462" y="4542"/>
                    <a:pt x="1040" y="5101"/>
                  </a:cubicBezTo>
                  <a:lnTo>
                    <a:pt x="0" y="6852"/>
                  </a:lnTo>
                  <a:cubicBezTo>
                    <a:pt x="0" y="6852"/>
                    <a:pt x="2135" y="6640"/>
                    <a:pt x="2865" y="6122"/>
                  </a:cubicBezTo>
                  <a:cubicBezTo>
                    <a:pt x="3235" y="6215"/>
                    <a:pt x="3600" y="6256"/>
                    <a:pt x="3983" y="6256"/>
                  </a:cubicBezTo>
                  <a:cubicBezTo>
                    <a:pt x="6099" y="6256"/>
                    <a:pt x="7795" y="4852"/>
                    <a:pt x="7795" y="3119"/>
                  </a:cubicBezTo>
                  <a:cubicBezTo>
                    <a:pt x="7795" y="1386"/>
                    <a:pt x="6099" y="0"/>
                    <a:pt x="398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28"/>
            <p:cNvSpPr/>
            <p:nvPr/>
          </p:nvSpPr>
          <p:spPr>
            <a:xfrm>
              <a:off x="7142017" y="539501"/>
              <a:ext cx="1087096" cy="952456"/>
            </a:xfrm>
            <a:custGeom>
              <a:avLst/>
              <a:gdLst/>
              <a:ahLst/>
              <a:cxnLst/>
              <a:rect l="l" t="t" r="r" b="b"/>
              <a:pathLst>
                <a:path w="7953" h="6968" extrusionOk="0">
                  <a:moveTo>
                    <a:pt x="4080" y="97"/>
                  </a:moveTo>
                  <a:cubicBezTo>
                    <a:pt x="6159" y="97"/>
                    <a:pt x="7855" y="1483"/>
                    <a:pt x="7855" y="3179"/>
                  </a:cubicBezTo>
                  <a:cubicBezTo>
                    <a:pt x="7855" y="4870"/>
                    <a:pt x="6159" y="6256"/>
                    <a:pt x="4080" y="6256"/>
                  </a:cubicBezTo>
                  <a:cubicBezTo>
                    <a:pt x="3715" y="6256"/>
                    <a:pt x="3332" y="6219"/>
                    <a:pt x="2985" y="6122"/>
                  </a:cubicBezTo>
                  <a:lnTo>
                    <a:pt x="2943" y="6122"/>
                  </a:lnTo>
                  <a:lnTo>
                    <a:pt x="2925" y="6141"/>
                  </a:lnTo>
                  <a:cubicBezTo>
                    <a:pt x="2578" y="6372"/>
                    <a:pt x="1867" y="6566"/>
                    <a:pt x="1252" y="6681"/>
                  </a:cubicBezTo>
                  <a:cubicBezTo>
                    <a:pt x="693" y="6797"/>
                    <a:pt x="287" y="6834"/>
                    <a:pt x="213" y="6834"/>
                  </a:cubicBezTo>
                  <a:lnTo>
                    <a:pt x="1192" y="5161"/>
                  </a:lnTo>
                  <a:lnTo>
                    <a:pt x="1174" y="5143"/>
                  </a:lnTo>
                  <a:cubicBezTo>
                    <a:pt x="615" y="4584"/>
                    <a:pt x="305" y="3891"/>
                    <a:pt x="305" y="3179"/>
                  </a:cubicBezTo>
                  <a:cubicBezTo>
                    <a:pt x="305" y="1483"/>
                    <a:pt x="2001" y="97"/>
                    <a:pt x="4080" y="97"/>
                  </a:cubicBezTo>
                  <a:close/>
                  <a:moveTo>
                    <a:pt x="4080" y="0"/>
                  </a:moveTo>
                  <a:cubicBezTo>
                    <a:pt x="1945" y="0"/>
                    <a:pt x="213" y="1423"/>
                    <a:pt x="213" y="3179"/>
                  </a:cubicBezTo>
                  <a:cubicBezTo>
                    <a:pt x="213" y="3909"/>
                    <a:pt x="518" y="4602"/>
                    <a:pt x="1058" y="5180"/>
                  </a:cubicBezTo>
                  <a:lnTo>
                    <a:pt x="0" y="6968"/>
                  </a:lnTo>
                  <a:lnTo>
                    <a:pt x="116" y="6949"/>
                  </a:lnTo>
                  <a:cubicBezTo>
                    <a:pt x="116" y="6949"/>
                    <a:pt x="652" y="6912"/>
                    <a:pt x="1271" y="6797"/>
                  </a:cubicBezTo>
                  <a:cubicBezTo>
                    <a:pt x="1885" y="6663"/>
                    <a:pt x="2578" y="6487"/>
                    <a:pt x="2962" y="6238"/>
                  </a:cubicBezTo>
                  <a:cubicBezTo>
                    <a:pt x="3332" y="6316"/>
                    <a:pt x="3697" y="6372"/>
                    <a:pt x="4080" y="6372"/>
                  </a:cubicBezTo>
                  <a:cubicBezTo>
                    <a:pt x="6219" y="6372"/>
                    <a:pt x="7952" y="4949"/>
                    <a:pt x="7952" y="3179"/>
                  </a:cubicBezTo>
                  <a:cubicBezTo>
                    <a:pt x="7952" y="1423"/>
                    <a:pt x="6219" y="0"/>
                    <a:pt x="4080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28"/>
            <p:cNvSpPr/>
            <p:nvPr/>
          </p:nvSpPr>
          <p:spPr>
            <a:xfrm>
              <a:off x="6384068" y="3097394"/>
              <a:ext cx="25971" cy="50029"/>
            </a:xfrm>
            <a:custGeom>
              <a:avLst/>
              <a:gdLst/>
              <a:ahLst/>
              <a:cxnLst/>
              <a:rect l="l" t="t" r="r" b="b"/>
              <a:pathLst>
                <a:path w="190" h="366" extrusionOk="0">
                  <a:moveTo>
                    <a:pt x="153" y="0"/>
                  </a:moveTo>
                  <a:cubicBezTo>
                    <a:pt x="116" y="0"/>
                    <a:pt x="97" y="19"/>
                    <a:pt x="97" y="37"/>
                  </a:cubicBezTo>
                  <a:lnTo>
                    <a:pt x="97" y="60"/>
                  </a:lnTo>
                  <a:cubicBezTo>
                    <a:pt x="97" y="97"/>
                    <a:pt x="74" y="153"/>
                    <a:pt x="37" y="213"/>
                  </a:cubicBezTo>
                  <a:cubicBezTo>
                    <a:pt x="37" y="250"/>
                    <a:pt x="19" y="268"/>
                    <a:pt x="19" y="291"/>
                  </a:cubicBezTo>
                  <a:cubicBezTo>
                    <a:pt x="0" y="328"/>
                    <a:pt x="19" y="347"/>
                    <a:pt x="37" y="365"/>
                  </a:cubicBezTo>
                  <a:cubicBezTo>
                    <a:pt x="74" y="365"/>
                    <a:pt x="97" y="347"/>
                    <a:pt x="116" y="328"/>
                  </a:cubicBezTo>
                  <a:cubicBezTo>
                    <a:pt x="116" y="310"/>
                    <a:pt x="134" y="291"/>
                    <a:pt x="134" y="250"/>
                  </a:cubicBezTo>
                  <a:cubicBezTo>
                    <a:pt x="171" y="194"/>
                    <a:pt x="190" y="134"/>
                    <a:pt x="190" y="60"/>
                  </a:cubicBezTo>
                  <a:cubicBezTo>
                    <a:pt x="190" y="19"/>
                    <a:pt x="171" y="0"/>
                    <a:pt x="153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28"/>
            <p:cNvSpPr/>
            <p:nvPr/>
          </p:nvSpPr>
          <p:spPr>
            <a:xfrm>
              <a:off x="5883782" y="2218199"/>
              <a:ext cx="418955" cy="1058664"/>
            </a:xfrm>
            <a:custGeom>
              <a:avLst/>
              <a:gdLst/>
              <a:ahLst/>
              <a:cxnLst/>
              <a:rect l="l" t="t" r="r" b="b"/>
              <a:pathLst>
                <a:path w="3065" h="7745" extrusionOk="0">
                  <a:moveTo>
                    <a:pt x="1734" y="1"/>
                  </a:moveTo>
                  <a:cubicBezTo>
                    <a:pt x="1041" y="195"/>
                    <a:pt x="754" y="675"/>
                    <a:pt x="657" y="1197"/>
                  </a:cubicBezTo>
                  <a:cubicBezTo>
                    <a:pt x="542" y="1733"/>
                    <a:pt x="311" y="5083"/>
                    <a:pt x="153" y="5855"/>
                  </a:cubicBezTo>
                  <a:cubicBezTo>
                    <a:pt x="1" y="6608"/>
                    <a:pt x="384" y="7532"/>
                    <a:pt x="773" y="7685"/>
                  </a:cubicBezTo>
                  <a:cubicBezTo>
                    <a:pt x="881" y="7728"/>
                    <a:pt x="1043" y="7745"/>
                    <a:pt x="1227" y="7745"/>
                  </a:cubicBezTo>
                  <a:cubicBezTo>
                    <a:pt x="1694" y="7745"/>
                    <a:pt x="2302" y="7633"/>
                    <a:pt x="2524" y="7551"/>
                  </a:cubicBezTo>
                  <a:cubicBezTo>
                    <a:pt x="2833" y="7417"/>
                    <a:pt x="2852" y="6913"/>
                    <a:pt x="2926" y="6377"/>
                  </a:cubicBezTo>
                  <a:cubicBezTo>
                    <a:pt x="2986" y="5836"/>
                    <a:pt x="2949" y="4201"/>
                    <a:pt x="3004" y="3429"/>
                  </a:cubicBezTo>
                  <a:cubicBezTo>
                    <a:pt x="3064" y="2680"/>
                    <a:pt x="2852" y="1350"/>
                    <a:pt x="2524" y="717"/>
                  </a:cubicBezTo>
                  <a:cubicBezTo>
                    <a:pt x="2196" y="79"/>
                    <a:pt x="1734" y="1"/>
                    <a:pt x="173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28"/>
            <p:cNvSpPr/>
            <p:nvPr/>
          </p:nvSpPr>
          <p:spPr>
            <a:xfrm>
              <a:off x="5886379" y="2213142"/>
              <a:ext cx="423876" cy="1072060"/>
            </a:xfrm>
            <a:custGeom>
              <a:avLst/>
              <a:gdLst/>
              <a:ahLst/>
              <a:cxnLst/>
              <a:rect l="l" t="t" r="r" b="b"/>
              <a:pathLst>
                <a:path w="3101" h="7843" extrusionOk="0">
                  <a:moveTo>
                    <a:pt x="1715" y="98"/>
                  </a:moveTo>
                  <a:cubicBezTo>
                    <a:pt x="1733" y="98"/>
                    <a:pt x="1830" y="116"/>
                    <a:pt x="1964" y="213"/>
                  </a:cubicBezTo>
                  <a:cubicBezTo>
                    <a:pt x="2121" y="310"/>
                    <a:pt x="2311" y="463"/>
                    <a:pt x="2468" y="772"/>
                  </a:cubicBezTo>
                  <a:cubicBezTo>
                    <a:pt x="2773" y="1387"/>
                    <a:pt x="2985" y="2717"/>
                    <a:pt x="2930" y="3466"/>
                  </a:cubicBezTo>
                  <a:cubicBezTo>
                    <a:pt x="2907" y="3850"/>
                    <a:pt x="2907" y="4450"/>
                    <a:pt x="2888" y="5028"/>
                  </a:cubicBezTo>
                  <a:cubicBezTo>
                    <a:pt x="2888" y="5605"/>
                    <a:pt x="2888" y="6141"/>
                    <a:pt x="2851" y="6414"/>
                  </a:cubicBezTo>
                  <a:cubicBezTo>
                    <a:pt x="2814" y="6682"/>
                    <a:pt x="2791" y="6931"/>
                    <a:pt x="2754" y="7144"/>
                  </a:cubicBezTo>
                  <a:cubicBezTo>
                    <a:pt x="2699" y="7338"/>
                    <a:pt x="2620" y="7491"/>
                    <a:pt x="2486" y="7527"/>
                  </a:cubicBezTo>
                  <a:cubicBezTo>
                    <a:pt x="2352" y="7588"/>
                    <a:pt x="2006" y="7661"/>
                    <a:pt x="1659" y="7703"/>
                  </a:cubicBezTo>
                  <a:cubicBezTo>
                    <a:pt x="1503" y="7720"/>
                    <a:pt x="1343" y="7729"/>
                    <a:pt x="1198" y="7729"/>
                  </a:cubicBezTo>
                  <a:cubicBezTo>
                    <a:pt x="1021" y="7729"/>
                    <a:pt x="866" y="7715"/>
                    <a:pt x="772" y="7685"/>
                  </a:cubicBezTo>
                  <a:cubicBezTo>
                    <a:pt x="596" y="7606"/>
                    <a:pt x="407" y="7357"/>
                    <a:pt x="292" y="7010"/>
                  </a:cubicBezTo>
                  <a:cubicBezTo>
                    <a:pt x="176" y="6682"/>
                    <a:pt x="116" y="6257"/>
                    <a:pt x="176" y="5892"/>
                  </a:cubicBezTo>
                  <a:cubicBezTo>
                    <a:pt x="273" y="5508"/>
                    <a:pt x="365" y="4487"/>
                    <a:pt x="444" y="3484"/>
                  </a:cubicBezTo>
                  <a:cubicBezTo>
                    <a:pt x="504" y="2985"/>
                    <a:pt x="541" y="2486"/>
                    <a:pt x="578" y="2080"/>
                  </a:cubicBezTo>
                  <a:cubicBezTo>
                    <a:pt x="620" y="1678"/>
                    <a:pt x="657" y="1368"/>
                    <a:pt x="675" y="1253"/>
                  </a:cubicBezTo>
                  <a:cubicBezTo>
                    <a:pt x="791" y="731"/>
                    <a:pt x="1040" y="292"/>
                    <a:pt x="1715" y="98"/>
                  </a:cubicBezTo>
                  <a:close/>
                  <a:moveTo>
                    <a:pt x="1715" y="1"/>
                  </a:moveTo>
                  <a:cubicBezTo>
                    <a:pt x="985" y="176"/>
                    <a:pt x="675" y="675"/>
                    <a:pt x="578" y="1234"/>
                  </a:cubicBezTo>
                  <a:cubicBezTo>
                    <a:pt x="560" y="1368"/>
                    <a:pt x="523" y="1678"/>
                    <a:pt x="481" y="2080"/>
                  </a:cubicBezTo>
                  <a:cubicBezTo>
                    <a:pt x="444" y="2486"/>
                    <a:pt x="389" y="2967"/>
                    <a:pt x="347" y="3466"/>
                  </a:cubicBezTo>
                  <a:cubicBezTo>
                    <a:pt x="250" y="4469"/>
                    <a:pt x="158" y="5508"/>
                    <a:pt x="79" y="5873"/>
                  </a:cubicBezTo>
                  <a:cubicBezTo>
                    <a:pt x="0" y="6257"/>
                    <a:pt x="61" y="6700"/>
                    <a:pt x="194" y="7047"/>
                  </a:cubicBezTo>
                  <a:cubicBezTo>
                    <a:pt x="328" y="7393"/>
                    <a:pt x="523" y="7685"/>
                    <a:pt x="735" y="7777"/>
                  </a:cubicBezTo>
                  <a:cubicBezTo>
                    <a:pt x="858" y="7824"/>
                    <a:pt x="1039" y="7843"/>
                    <a:pt x="1241" y="7843"/>
                  </a:cubicBezTo>
                  <a:cubicBezTo>
                    <a:pt x="1380" y="7843"/>
                    <a:pt x="1529" y="7834"/>
                    <a:pt x="1678" y="7819"/>
                  </a:cubicBezTo>
                  <a:cubicBezTo>
                    <a:pt x="2024" y="7777"/>
                    <a:pt x="2371" y="7703"/>
                    <a:pt x="2523" y="7625"/>
                  </a:cubicBezTo>
                  <a:cubicBezTo>
                    <a:pt x="2699" y="7569"/>
                    <a:pt x="2791" y="7375"/>
                    <a:pt x="2851" y="7162"/>
                  </a:cubicBezTo>
                  <a:cubicBezTo>
                    <a:pt x="2907" y="6950"/>
                    <a:pt x="2930" y="6682"/>
                    <a:pt x="2948" y="6414"/>
                  </a:cubicBezTo>
                  <a:cubicBezTo>
                    <a:pt x="2985" y="6141"/>
                    <a:pt x="2985" y="5605"/>
                    <a:pt x="3004" y="5028"/>
                  </a:cubicBezTo>
                  <a:cubicBezTo>
                    <a:pt x="3004" y="4450"/>
                    <a:pt x="3004" y="3850"/>
                    <a:pt x="3045" y="3466"/>
                  </a:cubicBezTo>
                  <a:cubicBezTo>
                    <a:pt x="3101" y="2694"/>
                    <a:pt x="2888" y="1387"/>
                    <a:pt x="2560" y="731"/>
                  </a:cubicBezTo>
                  <a:cubicBezTo>
                    <a:pt x="2389" y="407"/>
                    <a:pt x="2177" y="232"/>
                    <a:pt x="2024" y="116"/>
                  </a:cubicBezTo>
                  <a:cubicBezTo>
                    <a:pt x="1849" y="19"/>
                    <a:pt x="1733" y="1"/>
                    <a:pt x="1733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28"/>
            <p:cNvSpPr/>
            <p:nvPr/>
          </p:nvSpPr>
          <p:spPr>
            <a:xfrm>
              <a:off x="5641976" y="2668595"/>
              <a:ext cx="641760" cy="743594"/>
            </a:xfrm>
            <a:custGeom>
              <a:avLst/>
              <a:gdLst/>
              <a:ahLst/>
              <a:cxnLst/>
              <a:rect l="l" t="t" r="r" b="b"/>
              <a:pathLst>
                <a:path w="4695" h="5440" extrusionOk="0">
                  <a:moveTo>
                    <a:pt x="2944" y="0"/>
                  </a:moveTo>
                  <a:lnTo>
                    <a:pt x="0" y="1058"/>
                  </a:lnTo>
                  <a:cubicBezTo>
                    <a:pt x="0" y="1058"/>
                    <a:pt x="213" y="1964"/>
                    <a:pt x="213" y="2657"/>
                  </a:cubicBezTo>
                  <a:cubicBezTo>
                    <a:pt x="213" y="3368"/>
                    <a:pt x="384" y="3909"/>
                    <a:pt x="846" y="4256"/>
                  </a:cubicBezTo>
                  <a:cubicBezTo>
                    <a:pt x="1289" y="4584"/>
                    <a:pt x="1405" y="4967"/>
                    <a:pt x="1830" y="5198"/>
                  </a:cubicBezTo>
                  <a:cubicBezTo>
                    <a:pt x="2090" y="5341"/>
                    <a:pt x="2389" y="5440"/>
                    <a:pt x="2688" y="5440"/>
                  </a:cubicBezTo>
                  <a:cubicBezTo>
                    <a:pt x="2873" y="5440"/>
                    <a:pt x="3058" y="5402"/>
                    <a:pt x="3235" y="5314"/>
                  </a:cubicBezTo>
                  <a:cubicBezTo>
                    <a:pt x="3678" y="5064"/>
                    <a:pt x="4080" y="5004"/>
                    <a:pt x="4274" y="4658"/>
                  </a:cubicBezTo>
                  <a:cubicBezTo>
                    <a:pt x="4487" y="4311"/>
                    <a:pt x="4621" y="3544"/>
                    <a:pt x="4621" y="3544"/>
                  </a:cubicBezTo>
                  <a:cubicBezTo>
                    <a:pt x="4695" y="2541"/>
                    <a:pt x="4445" y="1904"/>
                    <a:pt x="4177" y="1617"/>
                  </a:cubicBezTo>
                  <a:cubicBezTo>
                    <a:pt x="3909" y="1326"/>
                    <a:pt x="3447" y="1058"/>
                    <a:pt x="3332" y="712"/>
                  </a:cubicBezTo>
                  <a:cubicBezTo>
                    <a:pt x="3216" y="384"/>
                    <a:pt x="2944" y="0"/>
                    <a:pt x="294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28"/>
            <p:cNvSpPr/>
            <p:nvPr/>
          </p:nvSpPr>
          <p:spPr>
            <a:xfrm>
              <a:off x="5633775" y="2660257"/>
              <a:ext cx="658162" cy="758766"/>
            </a:xfrm>
            <a:custGeom>
              <a:avLst/>
              <a:gdLst/>
              <a:ahLst/>
              <a:cxnLst/>
              <a:rect l="l" t="t" r="r" b="b"/>
              <a:pathLst>
                <a:path w="4815" h="5551" extrusionOk="0">
                  <a:moveTo>
                    <a:pt x="2985" y="116"/>
                  </a:moveTo>
                  <a:cubicBezTo>
                    <a:pt x="3004" y="158"/>
                    <a:pt x="3235" y="505"/>
                    <a:pt x="3350" y="791"/>
                  </a:cubicBezTo>
                  <a:cubicBezTo>
                    <a:pt x="3410" y="985"/>
                    <a:pt x="3563" y="1138"/>
                    <a:pt x="3715" y="1272"/>
                  </a:cubicBezTo>
                  <a:cubicBezTo>
                    <a:pt x="3891" y="1429"/>
                    <a:pt x="4062" y="1563"/>
                    <a:pt x="4200" y="1715"/>
                  </a:cubicBezTo>
                  <a:cubicBezTo>
                    <a:pt x="4450" y="1988"/>
                    <a:pt x="4699" y="2602"/>
                    <a:pt x="4639" y="3605"/>
                  </a:cubicBezTo>
                  <a:cubicBezTo>
                    <a:pt x="4621" y="3605"/>
                    <a:pt x="4602" y="3776"/>
                    <a:pt x="4524" y="4007"/>
                  </a:cubicBezTo>
                  <a:cubicBezTo>
                    <a:pt x="4468" y="4238"/>
                    <a:pt x="4390" y="4529"/>
                    <a:pt x="4293" y="4700"/>
                  </a:cubicBezTo>
                  <a:cubicBezTo>
                    <a:pt x="4200" y="4853"/>
                    <a:pt x="4062" y="4950"/>
                    <a:pt x="3891" y="5047"/>
                  </a:cubicBezTo>
                  <a:cubicBezTo>
                    <a:pt x="3715" y="5125"/>
                    <a:pt x="3507" y="5199"/>
                    <a:pt x="3253" y="5315"/>
                  </a:cubicBezTo>
                  <a:cubicBezTo>
                    <a:pt x="3083" y="5408"/>
                    <a:pt x="2900" y="5448"/>
                    <a:pt x="2715" y="5448"/>
                  </a:cubicBezTo>
                  <a:cubicBezTo>
                    <a:pt x="2443" y="5448"/>
                    <a:pt x="2167" y="5360"/>
                    <a:pt x="1927" y="5222"/>
                  </a:cubicBezTo>
                  <a:cubicBezTo>
                    <a:pt x="1714" y="5107"/>
                    <a:pt x="1580" y="4950"/>
                    <a:pt x="1446" y="4779"/>
                  </a:cubicBezTo>
                  <a:cubicBezTo>
                    <a:pt x="1312" y="4621"/>
                    <a:pt x="1174" y="4432"/>
                    <a:pt x="943" y="4256"/>
                  </a:cubicBezTo>
                  <a:cubicBezTo>
                    <a:pt x="504" y="3952"/>
                    <a:pt x="328" y="3411"/>
                    <a:pt x="328" y="2718"/>
                  </a:cubicBezTo>
                  <a:cubicBezTo>
                    <a:pt x="328" y="2025"/>
                    <a:pt x="134" y="1198"/>
                    <a:pt x="116" y="1156"/>
                  </a:cubicBezTo>
                  <a:lnTo>
                    <a:pt x="2985" y="116"/>
                  </a:lnTo>
                  <a:close/>
                  <a:moveTo>
                    <a:pt x="3022" y="1"/>
                  </a:moveTo>
                  <a:lnTo>
                    <a:pt x="0" y="1082"/>
                  </a:lnTo>
                  <a:lnTo>
                    <a:pt x="19" y="1119"/>
                  </a:lnTo>
                  <a:cubicBezTo>
                    <a:pt x="19" y="1119"/>
                    <a:pt x="213" y="2025"/>
                    <a:pt x="213" y="2718"/>
                  </a:cubicBezTo>
                  <a:cubicBezTo>
                    <a:pt x="213" y="3429"/>
                    <a:pt x="407" y="4007"/>
                    <a:pt x="869" y="4354"/>
                  </a:cubicBezTo>
                  <a:cubicBezTo>
                    <a:pt x="1100" y="4506"/>
                    <a:pt x="1234" y="4682"/>
                    <a:pt x="1368" y="4853"/>
                  </a:cubicBezTo>
                  <a:cubicBezTo>
                    <a:pt x="1502" y="5028"/>
                    <a:pt x="1636" y="5181"/>
                    <a:pt x="1867" y="5296"/>
                  </a:cubicBezTo>
                  <a:cubicBezTo>
                    <a:pt x="2138" y="5448"/>
                    <a:pt x="2437" y="5551"/>
                    <a:pt x="2739" y="5551"/>
                  </a:cubicBezTo>
                  <a:cubicBezTo>
                    <a:pt x="2932" y="5551"/>
                    <a:pt x="3126" y="5509"/>
                    <a:pt x="3313" y="5412"/>
                  </a:cubicBezTo>
                  <a:cubicBezTo>
                    <a:pt x="3544" y="5296"/>
                    <a:pt x="3757" y="5222"/>
                    <a:pt x="3928" y="5125"/>
                  </a:cubicBezTo>
                  <a:cubicBezTo>
                    <a:pt x="4122" y="5047"/>
                    <a:pt x="4274" y="4931"/>
                    <a:pt x="4371" y="4737"/>
                  </a:cubicBezTo>
                  <a:cubicBezTo>
                    <a:pt x="4487" y="4566"/>
                    <a:pt x="4565" y="4275"/>
                    <a:pt x="4639" y="4044"/>
                  </a:cubicBezTo>
                  <a:cubicBezTo>
                    <a:pt x="4699" y="3813"/>
                    <a:pt x="4736" y="3623"/>
                    <a:pt x="4736" y="3623"/>
                  </a:cubicBezTo>
                  <a:lnTo>
                    <a:pt x="4736" y="3605"/>
                  </a:lnTo>
                  <a:cubicBezTo>
                    <a:pt x="4815" y="2584"/>
                    <a:pt x="4565" y="1946"/>
                    <a:pt x="4274" y="1641"/>
                  </a:cubicBezTo>
                  <a:cubicBezTo>
                    <a:pt x="4140" y="1484"/>
                    <a:pt x="3946" y="1350"/>
                    <a:pt x="3794" y="1198"/>
                  </a:cubicBezTo>
                  <a:cubicBezTo>
                    <a:pt x="3641" y="1064"/>
                    <a:pt x="3507" y="907"/>
                    <a:pt x="3447" y="773"/>
                  </a:cubicBezTo>
                  <a:cubicBezTo>
                    <a:pt x="3332" y="426"/>
                    <a:pt x="3064" y="24"/>
                    <a:pt x="3064" y="24"/>
                  </a:cubicBezTo>
                  <a:lnTo>
                    <a:pt x="3022" y="1"/>
                  </a:ln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28"/>
            <p:cNvSpPr/>
            <p:nvPr/>
          </p:nvSpPr>
          <p:spPr>
            <a:xfrm>
              <a:off x="5562969" y="2497048"/>
              <a:ext cx="521199" cy="381912"/>
            </a:xfrm>
            <a:custGeom>
              <a:avLst/>
              <a:gdLst/>
              <a:ahLst/>
              <a:cxnLst/>
              <a:rect l="l" t="t" r="r" b="b"/>
              <a:pathLst>
                <a:path w="3813" h="2794" extrusionOk="0">
                  <a:moveTo>
                    <a:pt x="3031" y="1"/>
                  </a:moveTo>
                  <a:cubicBezTo>
                    <a:pt x="3022" y="1"/>
                    <a:pt x="3013" y="1"/>
                    <a:pt x="3004" y="3"/>
                  </a:cubicBezTo>
                  <a:lnTo>
                    <a:pt x="2962" y="155"/>
                  </a:lnTo>
                  <a:cubicBezTo>
                    <a:pt x="2962" y="155"/>
                    <a:pt x="2847" y="368"/>
                    <a:pt x="1673" y="927"/>
                  </a:cubicBezTo>
                  <a:cubicBezTo>
                    <a:pt x="1065" y="1227"/>
                    <a:pt x="714" y="1299"/>
                    <a:pt x="518" y="1299"/>
                  </a:cubicBezTo>
                  <a:cubicBezTo>
                    <a:pt x="336" y="1299"/>
                    <a:pt x="287" y="1237"/>
                    <a:pt x="287" y="1237"/>
                  </a:cubicBezTo>
                  <a:lnTo>
                    <a:pt x="213" y="1061"/>
                  </a:lnTo>
                  <a:cubicBezTo>
                    <a:pt x="213" y="1061"/>
                    <a:pt x="116" y="1061"/>
                    <a:pt x="56" y="1195"/>
                  </a:cubicBezTo>
                  <a:cubicBezTo>
                    <a:pt x="1" y="1334"/>
                    <a:pt x="38" y="1449"/>
                    <a:pt x="172" y="1888"/>
                  </a:cubicBezTo>
                  <a:cubicBezTo>
                    <a:pt x="329" y="2332"/>
                    <a:pt x="463" y="2641"/>
                    <a:pt x="597" y="2738"/>
                  </a:cubicBezTo>
                  <a:cubicBezTo>
                    <a:pt x="649" y="2767"/>
                    <a:pt x="731" y="2794"/>
                    <a:pt x="879" y="2794"/>
                  </a:cubicBezTo>
                  <a:cubicBezTo>
                    <a:pt x="1109" y="2794"/>
                    <a:pt x="1497" y="2729"/>
                    <a:pt x="2177" y="2507"/>
                  </a:cubicBezTo>
                  <a:cubicBezTo>
                    <a:pt x="3291" y="2142"/>
                    <a:pt x="3813" y="1699"/>
                    <a:pt x="3813" y="1565"/>
                  </a:cubicBezTo>
                  <a:cubicBezTo>
                    <a:pt x="3813" y="1407"/>
                    <a:pt x="3656" y="987"/>
                    <a:pt x="3522" y="714"/>
                  </a:cubicBezTo>
                  <a:cubicBezTo>
                    <a:pt x="3392" y="456"/>
                    <a:pt x="3263" y="1"/>
                    <a:pt x="30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28"/>
            <p:cNvSpPr/>
            <p:nvPr/>
          </p:nvSpPr>
          <p:spPr>
            <a:xfrm>
              <a:off x="5560509" y="2489804"/>
              <a:ext cx="531314" cy="396811"/>
            </a:xfrm>
            <a:custGeom>
              <a:avLst/>
              <a:gdLst/>
              <a:ahLst/>
              <a:cxnLst/>
              <a:rect l="l" t="t" r="r" b="b"/>
              <a:pathLst>
                <a:path w="3887" h="2903" extrusionOk="0">
                  <a:moveTo>
                    <a:pt x="3059" y="116"/>
                  </a:moveTo>
                  <a:cubicBezTo>
                    <a:pt x="3096" y="116"/>
                    <a:pt x="3119" y="134"/>
                    <a:pt x="3156" y="153"/>
                  </a:cubicBezTo>
                  <a:cubicBezTo>
                    <a:pt x="3193" y="190"/>
                    <a:pt x="3235" y="250"/>
                    <a:pt x="3272" y="324"/>
                  </a:cubicBezTo>
                  <a:cubicBezTo>
                    <a:pt x="3369" y="462"/>
                    <a:pt x="3424" y="652"/>
                    <a:pt x="3503" y="786"/>
                  </a:cubicBezTo>
                  <a:cubicBezTo>
                    <a:pt x="3558" y="924"/>
                    <a:pt x="3637" y="1095"/>
                    <a:pt x="3674" y="1248"/>
                  </a:cubicBezTo>
                  <a:cubicBezTo>
                    <a:pt x="3734" y="1405"/>
                    <a:pt x="3771" y="1558"/>
                    <a:pt x="3771" y="1618"/>
                  </a:cubicBezTo>
                  <a:cubicBezTo>
                    <a:pt x="3771" y="1618"/>
                    <a:pt x="3752" y="1673"/>
                    <a:pt x="3697" y="1733"/>
                  </a:cubicBezTo>
                  <a:cubicBezTo>
                    <a:pt x="3637" y="1789"/>
                    <a:pt x="3540" y="1867"/>
                    <a:pt x="3406" y="1964"/>
                  </a:cubicBezTo>
                  <a:cubicBezTo>
                    <a:pt x="3138" y="2117"/>
                    <a:pt x="2731" y="2329"/>
                    <a:pt x="2172" y="2500"/>
                  </a:cubicBezTo>
                  <a:cubicBezTo>
                    <a:pt x="1636" y="2694"/>
                    <a:pt x="1271" y="2773"/>
                    <a:pt x="1040" y="2791"/>
                  </a:cubicBezTo>
                  <a:cubicBezTo>
                    <a:pt x="998" y="2795"/>
                    <a:pt x="960" y="2796"/>
                    <a:pt x="927" y="2796"/>
                  </a:cubicBezTo>
                  <a:cubicBezTo>
                    <a:pt x="775" y="2796"/>
                    <a:pt x="701" y="2765"/>
                    <a:pt x="652" y="2731"/>
                  </a:cubicBezTo>
                  <a:cubicBezTo>
                    <a:pt x="596" y="2713"/>
                    <a:pt x="518" y="2616"/>
                    <a:pt x="462" y="2482"/>
                  </a:cubicBezTo>
                  <a:cubicBezTo>
                    <a:pt x="384" y="2329"/>
                    <a:pt x="324" y="2154"/>
                    <a:pt x="250" y="1941"/>
                  </a:cubicBezTo>
                  <a:cubicBezTo>
                    <a:pt x="171" y="1710"/>
                    <a:pt x="134" y="1576"/>
                    <a:pt x="116" y="1479"/>
                  </a:cubicBezTo>
                  <a:cubicBezTo>
                    <a:pt x="93" y="1363"/>
                    <a:pt x="93" y="1326"/>
                    <a:pt x="134" y="1271"/>
                  </a:cubicBezTo>
                  <a:cubicBezTo>
                    <a:pt x="153" y="1211"/>
                    <a:pt x="171" y="1192"/>
                    <a:pt x="190" y="1174"/>
                  </a:cubicBezTo>
                  <a:lnTo>
                    <a:pt x="268" y="1308"/>
                  </a:lnTo>
                  <a:lnTo>
                    <a:pt x="268" y="1326"/>
                  </a:lnTo>
                  <a:cubicBezTo>
                    <a:pt x="268" y="1326"/>
                    <a:pt x="287" y="1326"/>
                    <a:pt x="287" y="1345"/>
                  </a:cubicBezTo>
                  <a:cubicBezTo>
                    <a:pt x="305" y="1345"/>
                    <a:pt x="324" y="1363"/>
                    <a:pt x="347" y="1363"/>
                  </a:cubicBezTo>
                  <a:cubicBezTo>
                    <a:pt x="384" y="1387"/>
                    <a:pt x="462" y="1405"/>
                    <a:pt x="555" y="1405"/>
                  </a:cubicBezTo>
                  <a:cubicBezTo>
                    <a:pt x="767" y="1405"/>
                    <a:pt x="1114" y="1326"/>
                    <a:pt x="1710" y="1040"/>
                  </a:cubicBezTo>
                  <a:cubicBezTo>
                    <a:pt x="2287" y="749"/>
                    <a:pt x="2615" y="555"/>
                    <a:pt x="2810" y="421"/>
                  </a:cubicBezTo>
                  <a:cubicBezTo>
                    <a:pt x="2888" y="365"/>
                    <a:pt x="2944" y="324"/>
                    <a:pt x="2980" y="287"/>
                  </a:cubicBezTo>
                  <a:cubicBezTo>
                    <a:pt x="3004" y="250"/>
                    <a:pt x="3022" y="231"/>
                    <a:pt x="3022" y="231"/>
                  </a:cubicBezTo>
                  <a:lnTo>
                    <a:pt x="3059" y="116"/>
                  </a:lnTo>
                  <a:close/>
                  <a:moveTo>
                    <a:pt x="3022" y="0"/>
                  </a:moveTo>
                  <a:lnTo>
                    <a:pt x="2980" y="19"/>
                  </a:lnTo>
                  <a:lnTo>
                    <a:pt x="2962" y="37"/>
                  </a:lnTo>
                  <a:lnTo>
                    <a:pt x="2925" y="190"/>
                  </a:lnTo>
                  <a:lnTo>
                    <a:pt x="2907" y="208"/>
                  </a:lnTo>
                  <a:cubicBezTo>
                    <a:pt x="2888" y="250"/>
                    <a:pt x="2828" y="287"/>
                    <a:pt x="2749" y="347"/>
                  </a:cubicBezTo>
                  <a:cubicBezTo>
                    <a:pt x="2578" y="462"/>
                    <a:pt x="2250" y="652"/>
                    <a:pt x="1673" y="943"/>
                  </a:cubicBezTo>
                  <a:cubicBezTo>
                    <a:pt x="1077" y="1211"/>
                    <a:pt x="749" y="1290"/>
                    <a:pt x="555" y="1290"/>
                  </a:cubicBezTo>
                  <a:cubicBezTo>
                    <a:pt x="528" y="1295"/>
                    <a:pt x="505" y="1297"/>
                    <a:pt x="485" y="1297"/>
                  </a:cubicBezTo>
                  <a:cubicBezTo>
                    <a:pt x="438" y="1297"/>
                    <a:pt x="410" y="1284"/>
                    <a:pt x="384" y="1271"/>
                  </a:cubicBezTo>
                  <a:cubicBezTo>
                    <a:pt x="365" y="1271"/>
                    <a:pt x="365" y="1271"/>
                    <a:pt x="365" y="1248"/>
                  </a:cubicBezTo>
                  <a:lnTo>
                    <a:pt x="250" y="1058"/>
                  </a:lnTo>
                  <a:lnTo>
                    <a:pt x="231" y="1058"/>
                  </a:lnTo>
                  <a:cubicBezTo>
                    <a:pt x="231" y="1058"/>
                    <a:pt x="190" y="1058"/>
                    <a:pt x="153" y="1077"/>
                  </a:cubicBezTo>
                  <a:cubicBezTo>
                    <a:pt x="116" y="1114"/>
                    <a:pt x="56" y="1156"/>
                    <a:pt x="37" y="1229"/>
                  </a:cubicBezTo>
                  <a:cubicBezTo>
                    <a:pt x="0" y="1308"/>
                    <a:pt x="0" y="1387"/>
                    <a:pt x="19" y="1502"/>
                  </a:cubicBezTo>
                  <a:cubicBezTo>
                    <a:pt x="37" y="1594"/>
                    <a:pt x="74" y="1752"/>
                    <a:pt x="153" y="1964"/>
                  </a:cubicBezTo>
                  <a:cubicBezTo>
                    <a:pt x="208" y="2195"/>
                    <a:pt x="287" y="2366"/>
                    <a:pt x="365" y="2519"/>
                  </a:cubicBezTo>
                  <a:cubicBezTo>
                    <a:pt x="439" y="2676"/>
                    <a:pt x="499" y="2773"/>
                    <a:pt x="596" y="2828"/>
                  </a:cubicBezTo>
                  <a:cubicBezTo>
                    <a:pt x="650" y="2872"/>
                    <a:pt x="737" y="2903"/>
                    <a:pt x="869" y="2903"/>
                  </a:cubicBezTo>
                  <a:cubicBezTo>
                    <a:pt x="919" y="2903"/>
                    <a:pt x="976" y="2898"/>
                    <a:pt x="1040" y="2888"/>
                  </a:cubicBezTo>
                  <a:cubicBezTo>
                    <a:pt x="1289" y="2865"/>
                    <a:pt x="1654" y="2791"/>
                    <a:pt x="2213" y="2616"/>
                  </a:cubicBezTo>
                  <a:cubicBezTo>
                    <a:pt x="2773" y="2426"/>
                    <a:pt x="3193" y="2214"/>
                    <a:pt x="3466" y="2038"/>
                  </a:cubicBezTo>
                  <a:cubicBezTo>
                    <a:pt x="3600" y="1964"/>
                    <a:pt x="3697" y="1867"/>
                    <a:pt x="3771" y="1807"/>
                  </a:cubicBezTo>
                  <a:cubicBezTo>
                    <a:pt x="3849" y="1733"/>
                    <a:pt x="3886" y="1673"/>
                    <a:pt x="3886" y="1618"/>
                  </a:cubicBezTo>
                  <a:cubicBezTo>
                    <a:pt x="3886" y="1521"/>
                    <a:pt x="3831" y="1387"/>
                    <a:pt x="3789" y="1211"/>
                  </a:cubicBezTo>
                  <a:cubicBezTo>
                    <a:pt x="3734" y="1058"/>
                    <a:pt x="3655" y="883"/>
                    <a:pt x="3600" y="749"/>
                  </a:cubicBezTo>
                  <a:cubicBezTo>
                    <a:pt x="3521" y="615"/>
                    <a:pt x="3466" y="421"/>
                    <a:pt x="3369" y="268"/>
                  </a:cubicBezTo>
                  <a:cubicBezTo>
                    <a:pt x="3327" y="190"/>
                    <a:pt x="3272" y="116"/>
                    <a:pt x="3212" y="74"/>
                  </a:cubicBezTo>
                  <a:cubicBezTo>
                    <a:pt x="3156" y="19"/>
                    <a:pt x="3096" y="0"/>
                    <a:pt x="3022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28"/>
            <p:cNvSpPr/>
            <p:nvPr/>
          </p:nvSpPr>
          <p:spPr>
            <a:xfrm>
              <a:off x="5131028" y="2001818"/>
              <a:ext cx="373984" cy="354164"/>
            </a:xfrm>
            <a:custGeom>
              <a:avLst/>
              <a:gdLst/>
              <a:ahLst/>
              <a:cxnLst/>
              <a:rect l="l" t="t" r="r" b="b"/>
              <a:pathLst>
                <a:path w="2736" h="2591" extrusionOk="0">
                  <a:moveTo>
                    <a:pt x="619" y="0"/>
                  </a:moveTo>
                  <a:cubicBezTo>
                    <a:pt x="363" y="0"/>
                    <a:pt x="146" y="227"/>
                    <a:pt x="79" y="507"/>
                  </a:cubicBezTo>
                  <a:cubicBezTo>
                    <a:pt x="0" y="890"/>
                    <a:pt x="444" y="1450"/>
                    <a:pt x="1003" y="1972"/>
                  </a:cubicBezTo>
                  <a:cubicBezTo>
                    <a:pt x="1433" y="2383"/>
                    <a:pt x="1740" y="2590"/>
                    <a:pt x="1955" y="2590"/>
                  </a:cubicBezTo>
                  <a:cubicBezTo>
                    <a:pt x="2010" y="2590"/>
                    <a:pt x="2059" y="2577"/>
                    <a:pt x="2103" y="2549"/>
                  </a:cubicBezTo>
                  <a:cubicBezTo>
                    <a:pt x="2292" y="2434"/>
                    <a:pt x="2736" y="1875"/>
                    <a:pt x="2736" y="1875"/>
                  </a:cubicBezTo>
                  <a:cubicBezTo>
                    <a:pt x="2736" y="1875"/>
                    <a:pt x="2177" y="1584"/>
                    <a:pt x="1830" y="1316"/>
                  </a:cubicBezTo>
                  <a:cubicBezTo>
                    <a:pt x="1502" y="1048"/>
                    <a:pt x="1331" y="451"/>
                    <a:pt x="966" y="142"/>
                  </a:cubicBezTo>
                  <a:cubicBezTo>
                    <a:pt x="849" y="43"/>
                    <a:pt x="730" y="0"/>
                    <a:pt x="619" y="0"/>
                  </a:cubicBezTo>
                  <a:close/>
                </a:path>
              </a:pathLst>
            </a:custGeom>
            <a:solidFill>
              <a:srgbClr val="FFEB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28"/>
            <p:cNvSpPr/>
            <p:nvPr/>
          </p:nvSpPr>
          <p:spPr>
            <a:xfrm>
              <a:off x="5128430" y="1994573"/>
              <a:ext cx="387379" cy="345006"/>
            </a:xfrm>
            <a:custGeom>
              <a:avLst/>
              <a:gdLst/>
              <a:ahLst/>
              <a:cxnLst/>
              <a:rect l="l" t="t" r="r" b="b"/>
              <a:pathLst>
                <a:path w="2834" h="2524" extrusionOk="0">
                  <a:moveTo>
                    <a:pt x="638" y="1"/>
                  </a:moveTo>
                  <a:cubicBezTo>
                    <a:pt x="560" y="1"/>
                    <a:pt x="481" y="19"/>
                    <a:pt x="407" y="61"/>
                  </a:cubicBezTo>
                  <a:cubicBezTo>
                    <a:pt x="232" y="158"/>
                    <a:pt x="98" y="329"/>
                    <a:pt x="61" y="541"/>
                  </a:cubicBezTo>
                  <a:cubicBezTo>
                    <a:pt x="1" y="772"/>
                    <a:pt x="98" y="1022"/>
                    <a:pt x="273" y="1272"/>
                  </a:cubicBezTo>
                  <a:cubicBezTo>
                    <a:pt x="444" y="1544"/>
                    <a:pt x="694" y="1812"/>
                    <a:pt x="985" y="2062"/>
                  </a:cubicBezTo>
                  <a:cubicBezTo>
                    <a:pt x="1197" y="2256"/>
                    <a:pt x="1368" y="2408"/>
                    <a:pt x="1521" y="2524"/>
                  </a:cubicBezTo>
                  <a:cubicBezTo>
                    <a:pt x="1544" y="2487"/>
                    <a:pt x="1581" y="2468"/>
                    <a:pt x="1599" y="2427"/>
                  </a:cubicBezTo>
                  <a:cubicBezTo>
                    <a:pt x="1447" y="2330"/>
                    <a:pt x="1271" y="2177"/>
                    <a:pt x="1040" y="1983"/>
                  </a:cubicBezTo>
                  <a:cubicBezTo>
                    <a:pt x="772" y="1734"/>
                    <a:pt x="523" y="1466"/>
                    <a:pt x="366" y="1216"/>
                  </a:cubicBezTo>
                  <a:cubicBezTo>
                    <a:pt x="195" y="967"/>
                    <a:pt x="116" y="736"/>
                    <a:pt x="158" y="560"/>
                  </a:cubicBezTo>
                  <a:cubicBezTo>
                    <a:pt x="195" y="389"/>
                    <a:pt x="310" y="232"/>
                    <a:pt x="444" y="158"/>
                  </a:cubicBezTo>
                  <a:cubicBezTo>
                    <a:pt x="523" y="116"/>
                    <a:pt x="597" y="98"/>
                    <a:pt x="694" y="98"/>
                  </a:cubicBezTo>
                  <a:cubicBezTo>
                    <a:pt x="772" y="116"/>
                    <a:pt x="851" y="158"/>
                    <a:pt x="943" y="232"/>
                  </a:cubicBezTo>
                  <a:cubicBezTo>
                    <a:pt x="1119" y="389"/>
                    <a:pt x="1253" y="597"/>
                    <a:pt x="1387" y="828"/>
                  </a:cubicBezTo>
                  <a:cubicBezTo>
                    <a:pt x="1521" y="1040"/>
                    <a:pt x="1636" y="1253"/>
                    <a:pt x="1830" y="1406"/>
                  </a:cubicBezTo>
                  <a:cubicBezTo>
                    <a:pt x="2006" y="1563"/>
                    <a:pt x="2237" y="1697"/>
                    <a:pt x="2408" y="1794"/>
                  </a:cubicBezTo>
                  <a:cubicBezTo>
                    <a:pt x="2505" y="1812"/>
                    <a:pt x="2621" y="1868"/>
                    <a:pt x="2815" y="1909"/>
                  </a:cubicBezTo>
                  <a:lnTo>
                    <a:pt x="2833" y="1909"/>
                  </a:lnTo>
                  <a:lnTo>
                    <a:pt x="2773" y="1868"/>
                  </a:lnTo>
                  <a:cubicBezTo>
                    <a:pt x="2773" y="1868"/>
                    <a:pt x="2214" y="1600"/>
                    <a:pt x="1891" y="1332"/>
                  </a:cubicBezTo>
                  <a:cubicBezTo>
                    <a:pt x="1733" y="1198"/>
                    <a:pt x="1599" y="985"/>
                    <a:pt x="1484" y="772"/>
                  </a:cubicBezTo>
                  <a:cubicBezTo>
                    <a:pt x="1350" y="541"/>
                    <a:pt x="1216" y="310"/>
                    <a:pt x="1003" y="158"/>
                  </a:cubicBezTo>
                  <a:cubicBezTo>
                    <a:pt x="906" y="61"/>
                    <a:pt x="809" y="19"/>
                    <a:pt x="694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28"/>
            <p:cNvSpPr/>
            <p:nvPr/>
          </p:nvSpPr>
          <p:spPr>
            <a:xfrm>
              <a:off x="5223157" y="2246494"/>
              <a:ext cx="753025" cy="439185"/>
            </a:xfrm>
            <a:custGeom>
              <a:avLst/>
              <a:gdLst/>
              <a:ahLst/>
              <a:cxnLst/>
              <a:rect l="l" t="t" r="r" b="b"/>
              <a:pathLst>
                <a:path w="5509" h="3213" extrusionOk="0">
                  <a:moveTo>
                    <a:pt x="3835" y="0"/>
                  </a:moveTo>
                  <a:cubicBezTo>
                    <a:pt x="3460" y="0"/>
                    <a:pt x="3043" y="82"/>
                    <a:pt x="2773" y="103"/>
                  </a:cubicBezTo>
                  <a:cubicBezTo>
                    <a:pt x="2720" y="107"/>
                    <a:pt x="2668" y="109"/>
                    <a:pt x="2618" y="109"/>
                  </a:cubicBezTo>
                  <a:cubicBezTo>
                    <a:pt x="2287" y="109"/>
                    <a:pt x="2014" y="33"/>
                    <a:pt x="1839" y="33"/>
                  </a:cubicBezTo>
                  <a:cubicBezTo>
                    <a:pt x="1798" y="33"/>
                    <a:pt x="1763" y="38"/>
                    <a:pt x="1734" y="48"/>
                  </a:cubicBezTo>
                  <a:cubicBezTo>
                    <a:pt x="1544" y="103"/>
                    <a:pt x="426" y="1143"/>
                    <a:pt x="213" y="1434"/>
                  </a:cubicBezTo>
                  <a:cubicBezTo>
                    <a:pt x="1" y="1702"/>
                    <a:pt x="135" y="2127"/>
                    <a:pt x="329" y="2242"/>
                  </a:cubicBezTo>
                  <a:cubicBezTo>
                    <a:pt x="523" y="2358"/>
                    <a:pt x="1752" y="2279"/>
                    <a:pt x="2080" y="2335"/>
                  </a:cubicBezTo>
                  <a:cubicBezTo>
                    <a:pt x="2427" y="2395"/>
                    <a:pt x="2427" y="2395"/>
                    <a:pt x="2487" y="2510"/>
                  </a:cubicBezTo>
                  <a:cubicBezTo>
                    <a:pt x="2542" y="2607"/>
                    <a:pt x="2815" y="3088"/>
                    <a:pt x="2815" y="3088"/>
                  </a:cubicBezTo>
                  <a:cubicBezTo>
                    <a:pt x="2815" y="3088"/>
                    <a:pt x="2815" y="3213"/>
                    <a:pt x="3041" y="3213"/>
                  </a:cubicBezTo>
                  <a:cubicBezTo>
                    <a:pt x="3146" y="3213"/>
                    <a:pt x="3300" y="3186"/>
                    <a:pt x="3526" y="3106"/>
                  </a:cubicBezTo>
                  <a:cubicBezTo>
                    <a:pt x="4256" y="2857"/>
                    <a:pt x="4852" y="2450"/>
                    <a:pt x="5102" y="2376"/>
                  </a:cubicBezTo>
                  <a:cubicBezTo>
                    <a:pt x="5356" y="2316"/>
                    <a:pt x="5509" y="2011"/>
                    <a:pt x="5509" y="2011"/>
                  </a:cubicBezTo>
                  <a:lnTo>
                    <a:pt x="5010" y="1277"/>
                  </a:lnTo>
                  <a:cubicBezTo>
                    <a:pt x="5010" y="1277"/>
                    <a:pt x="4894" y="584"/>
                    <a:pt x="4547" y="219"/>
                  </a:cubicBezTo>
                  <a:cubicBezTo>
                    <a:pt x="4395" y="50"/>
                    <a:pt x="4128" y="0"/>
                    <a:pt x="3835" y="0"/>
                  </a:cubicBezTo>
                  <a:close/>
                </a:path>
              </a:pathLst>
            </a:custGeom>
            <a:solidFill>
              <a:srgbClr val="FFEB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28"/>
            <p:cNvSpPr/>
            <p:nvPr/>
          </p:nvSpPr>
          <p:spPr>
            <a:xfrm>
              <a:off x="5228898" y="2239660"/>
              <a:ext cx="754802" cy="453127"/>
            </a:xfrm>
            <a:custGeom>
              <a:avLst/>
              <a:gdLst/>
              <a:ahLst/>
              <a:cxnLst/>
              <a:rect l="l" t="t" r="r" b="b"/>
              <a:pathLst>
                <a:path w="5522" h="3315" extrusionOk="0">
                  <a:moveTo>
                    <a:pt x="3674" y="1"/>
                  </a:moveTo>
                  <a:cubicBezTo>
                    <a:pt x="3327" y="19"/>
                    <a:pt x="2962" y="75"/>
                    <a:pt x="2731" y="98"/>
                  </a:cubicBezTo>
                  <a:cubicBezTo>
                    <a:pt x="2670" y="103"/>
                    <a:pt x="2611" y="105"/>
                    <a:pt x="2553" y="105"/>
                  </a:cubicBezTo>
                  <a:cubicBezTo>
                    <a:pt x="2391" y="105"/>
                    <a:pt x="2243" y="87"/>
                    <a:pt x="2117" y="56"/>
                  </a:cubicBezTo>
                  <a:cubicBezTo>
                    <a:pt x="2022" y="43"/>
                    <a:pt x="1936" y="30"/>
                    <a:pt x="1860" y="30"/>
                  </a:cubicBezTo>
                  <a:cubicBezTo>
                    <a:pt x="1829" y="30"/>
                    <a:pt x="1799" y="32"/>
                    <a:pt x="1770" y="38"/>
                  </a:cubicBezTo>
                  <a:cubicBezTo>
                    <a:pt x="1867" y="56"/>
                    <a:pt x="1983" y="116"/>
                    <a:pt x="2154" y="135"/>
                  </a:cubicBezTo>
                  <a:lnTo>
                    <a:pt x="2154" y="172"/>
                  </a:lnTo>
                  <a:cubicBezTo>
                    <a:pt x="2277" y="185"/>
                    <a:pt x="2406" y="200"/>
                    <a:pt x="2553" y="200"/>
                  </a:cubicBezTo>
                  <a:cubicBezTo>
                    <a:pt x="2615" y="200"/>
                    <a:pt x="2681" y="197"/>
                    <a:pt x="2750" y="190"/>
                  </a:cubicBezTo>
                  <a:cubicBezTo>
                    <a:pt x="2981" y="172"/>
                    <a:pt x="3350" y="116"/>
                    <a:pt x="3674" y="98"/>
                  </a:cubicBezTo>
                  <a:cubicBezTo>
                    <a:pt x="4002" y="98"/>
                    <a:pt x="4311" y="135"/>
                    <a:pt x="4464" y="287"/>
                  </a:cubicBezTo>
                  <a:cubicBezTo>
                    <a:pt x="4792" y="652"/>
                    <a:pt x="4926" y="1327"/>
                    <a:pt x="4926" y="1327"/>
                  </a:cubicBezTo>
                  <a:lnTo>
                    <a:pt x="4926" y="1345"/>
                  </a:lnTo>
                  <a:lnTo>
                    <a:pt x="5406" y="2061"/>
                  </a:lnTo>
                  <a:cubicBezTo>
                    <a:pt x="5388" y="2080"/>
                    <a:pt x="5254" y="2329"/>
                    <a:pt x="5041" y="2385"/>
                  </a:cubicBezTo>
                  <a:cubicBezTo>
                    <a:pt x="4907" y="2426"/>
                    <a:pt x="4695" y="2542"/>
                    <a:pt x="4427" y="2676"/>
                  </a:cubicBezTo>
                  <a:cubicBezTo>
                    <a:pt x="4159" y="2828"/>
                    <a:pt x="3831" y="2986"/>
                    <a:pt x="3466" y="3101"/>
                  </a:cubicBezTo>
                  <a:cubicBezTo>
                    <a:pt x="3246" y="3186"/>
                    <a:pt x="3095" y="3210"/>
                    <a:pt x="2994" y="3210"/>
                  </a:cubicBezTo>
                  <a:cubicBezTo>
                    <a:pt x="2936" y="3210"/>
                    <a:pt x="2894" y="3202"/>
                    <a:pt x="2865" y="3193"/>
                  </a:cubicBezTo>
                  <a:cubicBezTo>
                    <a:pt x="2847" y="3175"/>
                    <a:pt x="2828" y="3156"/>
                    <a:pt x="2828" y="3138"/>
                  </a:cubicBezTo>
                  <a:lnTo>
                    <a:pt x="2810" y="3138"/>
                  </a:lnTo>
                  <a:lnTo>
                    <a:pt x="2810" y="3120"/>
                  </a:lnTo>
                  <a:lnTo>
                    <a:pt x="2810" y="3101"/>
                  </a:lnTo>
                  <a:cubicBezTo>
                    <a:pt x="2810" y="3101"/>
                    <a:pt x="2750" y="2986"/>
                    <a:pt x="2676" y="2847"/>
                  </a:cubicBezTo>
                  <a:cubicBezTo>
                    <a:pt x="2597" y="2713"/>
                    <a:pt x="2519" y="2579"/>
                    <a:pt x="2482" y="2523"/>
                  </a:cubicBezTo>
                  <a:cubicBezTo>
                    <a:pt x="2463" y="2482"/>
                    <a:pt x="2426" y="2426"/>
                    <a:pt x="2366" y="2408"/>
                  </a:cubicBezTo>
                  <a:cubicBezTo>
                    <a:pt x="2311" y="2366"/>
                    <a:pt x="2214" y="2366"/>
                    <a:pt x="2057" y="2329"/>
                  </a:cubicBezTo>
                  <a:cubicBezTo>
                    <a:pt x="1867" y="2311"/>
                    <a:pt x="1479" y="2311"/>
                    <a:pt x="1114" y="2311"/>
                  </a:cubicBezTo>
                  <a:cubicBezTo>
                    <a:pt x="925" y="2311"/>
                    <a:pt x="749" y="2311"/>
                    <a:pt x="596" y="2292"/>
                  </a:cubicBezTo>
                  <a:lnTo>
                    <a:pt x="536" y="2292"/>
                  </a:lnTo>
                  <a:cubicBezTo>
                    <a:pt x="524" y="2294"/>
                    <a:pt x="512" y="2294"/>
                    <a:pt x="499" y="2294"/>
                  </a:cubicBezTo>
                  <a:cubicBezTo>
                    <a:pt x="331" y="2294"/>
                    <a:pt x="119" y="2186"/>
                    <a:pt x="153" y="2061"/>
                  </a:cubicBezTo>
                  <a:lnTo>
                    <a:pt x="153" y="2038"/>
                  </a:lnTo>
                  <a:cubicBezTo>
                    <a:pt x="153" y="2001"/>
                    <a:pt x="134" y="1964"/>
                    <a:pt x="134" y="1923"/>
                  </a:cubicBezTo>
                  <a:cubicBezTo>
                    <a:pt x="93" y="1789"/>
                    <a:pt x="116" y="1636"/>
                    <a:pt x="208" y="1502"/>
                  </a:cubicBezTo>
                  <a:cubicBezTo>
                    <a:pt x="268" y="1442"/>
                    <a:pt x="402" y="1290"/>
                    <a:pt x="555" y="1137"/>
                  </a:cubicBezTo>
                  <a:cubicBezTo>
                    <a:pt x="596" y="1059"/>
                    <a:pt x="633" y="962"/>
                    <a:pt x="670" y="906"/>
                  </a:cubicBezTo>
                  <a:cubicBezTo>
                    <a:pt x="694" y="883"/>
                    <a:pt x="694" y="865"/>
                    <a:pt x="712" y="846"/>
                  </a:cubicBezTo>
                  <a:lnTo>
                    <a:pt x="712" y="846"/>
                  </a:lnTo>
                  <a:cubicBezTo>
                    <a:pt x="439" y="1096"/>
                    <a:pt x="231" y="1327"/>
                    <a:pt x="134" y="1442"/>
                  </a:cubicBezTo>
                  <a:cubicBezTo>
                    <a:pt x="19" y="1599"/>
                    <a:pt x="0" y="1789"/>
                    <a:pt x="19" y="1964"/>
                  </a:cubicBezTo>
                  <a:cubicBezTo>
                    <a:pt x="56" y="2117"/>
                    <a:pt x="153" y="2269"/>
                    <a:pt x="268" y="2329"/>
                  </a:cubicBezTo>
                  <a:cubicBezTo>
                    <a:pt x="324" y="2366"/>
                    <a:pt x="439" y="2385"/>
                    <a:pt x="596" y="2385"/>
                  </a:cubicBezTo>
                  <a:cubicBezTo>
                    <a:pt x="749" y="2408"/>
                    <a:pt x="925" y="2408"/>
                    <a:pt x="1114" y="2408"/>
                  </a:cubicBezTo>
                  <a:cubicBezTo>
                    <a:pt x="1479" y="2408"/>
                    <a:pt x="1886" y="2408"/>
                    <a:pt x="2038" y="2426"/>
                  </a:cubicBezTo>
                  <a:cubicBezTo>
                    <a:pt x="2195" y="2463"/>
                    <a:pt x="2288" y="2482"/>
                    <a:pt x="2329" y="2500"/>
                  </a:cubicBezTo>
                  <a:cubicBezTo>
                    <a:pt x="2366" y="2523"/>
                    <a:pt x="2366" y="2523"/>
                    <a:pt x="2403" y="2579"/>
                  </a:cubicBezTo>
                  <a:cubicBezTo>
                    <a:pt x="2426" y="2616"/>
                    <a:pt x="2519" y="2773"/>
                    <a:pt x="2579" y="2907"/>
                  </a:cubicBezTo>
                  <a:cubicBezTo>
                    <a:pt x="2657" y="3041"/>
                    <a:pt x="2713" y="3156"/>
                    <a:pt x="2713" y="3156"/>
                  </a:cubicBezTo>
                  <a:cubicBezTo>
                    <a:pt x="2713" y="3156"/>
                    <a:pt x="2713" y="3175"/>
                    <a:pt x="2731" y="3193"/>
                  </a:cubicBezTo>
                  <a:cubicBezTo>
                    <a:pt x="2750" y="3217"/>
                    <a:pt x="2791" y="3254"/>
                    <a:pt x="2828" y="3290"/>
                  </a:cubicBezTo>
                  <a:cubicBezTo>
                    <a:pt x="2869" y="3305"/>
                    <a:pt x="2920" y="3315"/>
                    <a:pt x="2984" y="3315"/>
                  </a:cubicBezTo>
                  <a:cubicBezTo>
                    <a:pt x="3102" y="3315"/>
                    <a:pt x="3267" y="3283"/>
                    <a:pt x="3503" y="3193"/>
                  </a:cubicBezTo>
                  <a:cubicBezTo>
                    <a:pt x="3868" y="3078"/>
                    <a:pt x="4214" y="2907"/>
                    <a:pt x="4482" y="2773"/>
                  </a:cubicBezTo>
                  <a:cubicBezTo>
                    <a:pt x="4755" y="2639"/>
                    <a:pt x="4968" y="2523"/>
                    <a:pt x="5083" y="2482"/>
                  </a:cubicBezTo>
                  <a:cubicBezTo>
                    <a:pt x="5351" y="2408"/>
                    <a:pt x="5522" y="2080"/>
                    <a:pt x="5522" y="2080"/>
                  </a:cubicBezTo>
                  <a:lnTo>
                    <a:pt x="5522" y="2061"/>
                  </a:lnTo>
                  <a:lnTo>
                    <a:pt x="5522" y="2038"/>
                  </a:lnTo>
                  <a:lnTo>
                    <a:pt x="5023" y="1308"/>
                  </a:lnTo>
                  <a:cubicBezTo>
                    <a:pt x="5023" y="1271"/>
                    <a:pt x="4907" y="615"/>
                    <a:pt x="4542" y="232"/>
                  </a:cubicBezTo>
                  <a:cubicBezTo>
                    <a:pt x="4367" y="38"/>
                    <a:pt x="4099" y="1"/>
                    <a:pt x="3789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28"/>
            <p:cNvSpPr/>
            <p:nvPr/>
          </p:nvSpPr>
          <p:spPr>
            <a:xfrm>
              <a:off x="5023179" y="2011796"/>
              <a:ext cx="423739" cy="388610"/>
            </a:xfrm>
            <a:custGeom>
              <a:avLst/>
              <a:gdLst/>
              <a:ahLst/>
              <a:cxnLst/>
              <a:rect l="l" t="t" r="r" b="b"/>
              <a:pathLst>
                <a:path w="3100" h="2843" extrusionOk="0">
                  <a:moveTo>
                    <a:pt x="912" y="1"/>
                  </a:moveTo>
                  <a:cubicBezTo>
                    <a:pt x="613" y="1"/>
                    <a:pt x="1" y="662"/>
                    <a:pt x="600" y="1474"/>
                  </a:cubicBezTo>
                  <a:cubicBezTo>
                    <a:pt x="1251" y="2342"/>
                    <a:pt x="2217" y="2823"/>
                    <a:pt x="2369" y="2841"/>
                  </a:cubicBezTo>
                  <a:cubicBezTo>
                    <a:pt x="2376" y="2842"/>
                    <a:pt x="2383" y="2842"/>
                    <a:pt x="2391" y="2842"/>
                  </a:cubicBezTo>
                  <a:cubicBezTo>
                    <a:pt x="2551" y="2842"/>
                    <a:pt x="2856" y="2655"/>
                    <a:pt x="2984" y="2416"/>
                  </a:cubicBezTo>
                  <a:cubicBezTo>
                    <a:pt x="3100" y="2167"/>
                    <a:pt x="3081" y="1899"/>
                    <a:pt x="3081" y="1899"/>
                  </a:cubicBezTo>
                  <a:cubicBezTo>
                    <a:pt x="3081" y="1899"/>
                    <a:pt x="2406" y="1626"/>
                    <a:pt x="1944" y="1164"/>
                  </a:cubicBezTo>
                  <a:cubicBezTo>
                    <a:pt x="1482" y="702"/>
                    <a:pt x="1251" y="106"/>
                    <a:pt x="965" y="9"/>
                  </a:cubicBezTo>
                  <a:cubicBezTo>
                    <a:pt x="949" y="3"/>
                    <a:pt x="931" y="1"/>
                    <a:pt x="912" y="1"/>
                  </a:cubicBezTo>
                  <a:close/>
                </a:path>
              </a:pathLst>
            </a:custGeom>
            <a:solidFill>
              <a:srgbClr val="FFEB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28"/>
            <p:cNvSpPr/>
            <p:nvPr/>
          </p:nvSpPr>
          <p:spPr>
            <a:xfrm>
              <a:off x="5055164" y="2002775"/>
              <a:ext cx="368380" cy="389293"/>
            </a:xfrm>
            <a:custGeom>
              <a:avLst/>
              <a:gdLst/>
              <a:ahLst/>
              <a:cxnLst/>
              <a:rect l="l" t="t" r="r" b="b"/>
              <a:pathLst>
                <a:path w="2695" h="2848" extrusionOk="0">
                  <a:moveTo>
                    <a:pt x="671" y="1"/>
                  </a:moveTo>
                  <a:cubicBezTo>
                    <a:pt x="615" y="1"/>
                    <a:pt x="518" y="38"/>
                    <a:pt x="440" y="98"/>
                  </a:cubicBezTo>
                  <a:cubicBezTo>
                    <a:pt x="347" y="172"/>
                    <a:pt x="232" y="269"/>
                    <a:pt x="153" y="421"/>
                  </a:cubicBezTo>
                  <a:cubicBezTo>
                    <a:pt x="19" y="712"/>
                    <a:pt x="1" y="1114"/>
                    <a:pt x="324" y="1558"/>
                  </a:cubicBezTo>
                  <a:cubicBezTo>
                    <a:pt x="652" y="2002"/>
                    <a:pt x="1059" y="2348"/>
                    <a:pt x="1405" y="2579"/>
                  </a:cubicBezTo>
                  <a:cubicBezTo>
                    <a:pt x="1576" y="2695"/>
                    <a:pt x="1710" y="2792"/>
                    <a:pt x="1849" y="2847"/>
                  </a:cubicBezTo>
                  <a:cubicBezTo>
                    <a:pt x="1849" y="2810"/>
                    <a:pt x="1867" y="2773"/>
                    <a:pt x="1886" y="2755"/>
                  </a:cubicBezTo>
                  <a:cubicBezTo>
                    <a:pt x="1770" y="2695"/>
                    <a:pt x="1618" y="2598"/>
                    <a:pt x="1461" y="2501"/>
                  </a:cubicBezTo>
                  <a:cubicBezTo>
                    <a:pt x="1133" y="2270"/>
                    <a:pt x="731" y="1923"/>
                    <a:pt x="403" y="1503"/>
                  </a:cubicBezTo>
                  <a:cubicBezTo>
                    <a:pt x="93" y="1096"/>
                    <a:pt x="135" y="731"/>
                    <a:pt x="250" y="463"/>
                  </a:cubicBezTo>
                  <a:cubicBezTo>
                    <a:pt x="324" y="347"/>
                    <a:pt x="403" y="232"/>
                    <a:pt x="500" y="172"/>
                  </a:cubicBezTo>
                  <a:cubicBezTo>
                    <a:pt x="573" y="130"/>
                    <a:pt x="632" y="110"/>
                    <a:pt x="675" y="110"/>
                  </a:cubicBezTo>
                  <a:cubicBezTo>
                    <a:pt x="690" y="110"/>
                    <a:pt x="702" y="112"/>
                    <a:pt x="712" y="116"/>
                  </a:cubicBezTo>
                  <a:cubicBezTo>
                    <a:pt x="828" y="153"/>
                    <a:pt x="962" y="329"/>
                    <a:pt x="1114" y="537"/>
                  </a:cubicBezTo>
                  <a:cubicBezTo>
                    <a:pt x="1271" y="768"/>
                    <a:pt x="1442" y="1041"/>
                    <a:pt x="1673" y="1272"/>
                  </a:cubicBezTo>
                  <a:cubicBezTo>
                    <a:pt x="2001" y="1600"/>
                    <a:pt x="2385" y="1808"/>
                    <a:pt x="2598" y="1905"/>
                  </a:cubicBezTo>
                  <a:cubicBezTo>
                    <a:pt x="2634" y="1886"/>
                    <a:pt x="2676" y="1868"/>
                    <a:pt x="2695" y="1849"/>
                  </a:cubicBezTo>
                  <a:cubicBezTo>
                    <a:pt x="2464" y="1734"/>
                    <a:pt x="2057" y="1521"/>
                    <a:pt x="1752" y="1193"/>
                  </a:cubicBezTo>
                  <a:cubicBezTo>
                    <a:pt x="1521" y="962"/>
                    <a:pt x="1345" y="712"/>
                    <a:pt x="1193" y="481"/>
                  </a:cubicBezTo>
                  <a:cubicBezTo>
                    <a:pt x="1059" y="269"/>
                    <a:pt x="925" y="75"/>
                    <a:pt x="749" y="19"/>
                  </a:cubicBezTo>
                  <a:cubicBezTo>
                    <a:pt x="731" y="19"/>
                    <a:pt x="712" y="1"/>
                    <a:pt x="671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28"/>
            <p:cNvSpPr/>
            <p:nvPr/>
          </p:nvSpPr>
          <p:spPr>
            <a:xfrm>
              <a:off x="5486696" y="1889185"/>
              <a:ext cx="392164" cy="451624"/>
            </a:xfrm>
            <a:custGeom>
              <a:avLst/>
              <a:gdLst/>
              <a:ahLst/>
              <a:cxnLst/>
              <a:rect l="l" t="t" r="r" b="b"/>
              <a:pathLst>
                <a:path w="2869" h="3304" extrusionOk="0">
                  <a:moveTo>
                    <a:pt x="391" y="1"/>
                  </a:moveTo>
                  <a:cubicBezTo>
                    <a:pt x="219" y="1"/>
                    <a:pt x="1" y="287"/>
                    <a:pt x="18" y="772"/>
                  </a:cubicBezTo>
                  <a:cubicBezTo>
                    <a:pt x="55" y="1312"/>
                    <a:pt x="425" y="1696"/>
                    <a:pt x="559" y="1811"/>
                  </a:cubicBezTo>
                  <a:cubicBezTo>
                    <a:pt x="711" y="1945"/>
                    <a:pt x="711" y="2024"/>
                    <a:pt x="693" y="2218"/>
                  </a:cubicBezTo>
                  <a:cubicBezTo>
                    <a:pt x="674" y="2408"/>
                    <a:pt x="480" y="2662"/>
                    <a:pt x="134" y="2699"/>
                  </a:cubicBezTo>
                  <a:cubicBezTo>
                    <a:pt x="134" y="2699"/>
                    <a:pt x="1748" y="3304"/>
                    <a:pt x="2321" y="3304"/>
                  </a:cubicBezTo>
                  <a:cubicBezTo>
                    <a:pt x="2361" y="3304"/>
                    <a:pt x="2396" y="3301"/>
                    <a:pt x="2425" y="3295"/>
                  </a:cubicBezTo>
                  <a:cubicBezTo>
                    <a:pt x="2869" y="3198"/>
                    <a:pt x="2735" y="3064"/>
                    <a:pt x="2578" y="2662"/>
                  </a:cubicBezTo>
                  <a:cubicBezTo>
                    <a:pt x="2407" y="2237"/>
                    <a:pt x="2097" y="1945"/>
                    <a:pt x="1811" y="1677"/>
                  </a:cubicBezTo>
                  <a:cubicBezTo>
                    <a:pt x="1501" y="1391"/>
                    <a:pt x="1349" y="1275"/>
                    <a:pt x="1058" y="887"/>
                  </a:cubicBezTo>
                  <a:cubicBezTo>
                    <a:pt x="771" y="485"/>
                    <a:pt x="596" y="60"/>
                    <a:pt x="425" y="5"/>
                  </a:cubicBezTo>
                  <a:cubicBezTo>
                    <a:pt x="414" y="2"/>
                    <a:pt x="402" y="1"/>
                    <a:pt x="391" y="1"/>
                  </a:cubicBezTo>
                  <a:close/>
                </a:path>
              </a:pathLst>
            </a:custGeom>
            <a:solidFill>
              <a:srgbClr val="FFEB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28"/>
            <p:cNvSpPr/>
            <p:nvPr/>
          </p:nvSpPr>
          <p:spPr>
            <a:xfrm>
              <a:off x="5481502" y="1883034"/>
              <a:ext cx="386696" cy="433171"/>
            </a:xfrm>
            <a:custGeom>
              <a:avLst/>
              <a:gdLst/>
              <a:ahLst/>
              <a:cxnLst/>
              <a:rect l="l" t="t" r="r" b="b"/>
              <a:pathLst>
                <a:path w="2829" h="3169" extrusionOk="0">
                  <a:moveTo>
                    <a:pt x="441" y="0"/>
                  </a:moveTo>
                  <a:cubicBezTo>
                    <a:pt x="434" y="0"/>
                    <a:pt x="427" y="2"/>
                    <a:pt x="421" y="8"/>
                  </a:cubicBezTo>
                  <a:cubicBezTo>
                    <a:pt x="366" y="8"/>
                    <a:pt x="324" y="8"/>
                    <a:pt x="287" y="27"/>
                  </a:cubicBezTo>
                  <a:cubicBezTo>
                    <a:pt x="232" y="68"/>
                    <a:pt x="190" y="124"/>
                    <a:pt x="135" y="202"/>
                  </a:cubicBezTo>
                  <a:cubicBezTo>
                    <a:pt x="56" y="336"/>
                    <a:pt x="1" y="549"/>
                    <a:pt x="19" y="817"/>
                  </a:cubicBezTo>
                  <a:cubicBezTo>
                    <a:pt x="38" y="1376"/>
                    <a:pt x="421" y="1783"/>
                    <a:pt x="578" y="1898"/>
                  </a:cubicBezTo>
                  <a:cubicBezTo>
                    <a:pt x="634" y="1954"/>
                    <a:pt x="652" y="2014"/>
                    <a:pt x="671" y="2051"/>
                  </a:cubicBezTo>
                  <a:cubicBezTo>
                    <a:pt x="694" y="2106"/>
                    <a:pt x="694" y="2166"/>
                    <a:pt x="671" y="2263"/>
                  </a:cubicBezTo>
                  <a:cubicBezTo>
                    <a:pt x="652" y="2434"/>
                    <a:pt x="500" y="2665"/>
                    <a:pt x="153" y="2707"/>
                  </a:cubicBezTo>
                  <a:lnTo>
                    <a:pt x="153" y="2725"/>
                  </a:lnTo>
                  <a:cubicBezTo>
                    <a:pt x="190" y="2725"/>
                    <a:pt x="306" y="2744"/>
                    <a:pt x="306" y="2744"/>
                  </a:cubicBezTo>
                  <a:cubicBezTo>
                    <a:pt x="578" y="2647"/>
                    <a:pt x="749" y="2453"/>
                    <a:pt x="768" y="2282"/>
                  </a:cubicBezTo>
                  <a:cubicBezTo>
                    <a:pt x="786" y="2185"/>
                    <a:pt x="786" y="2106"/>
                    <a:pt x="768" y="2032"/>
                  </a:cubicBezTo>
                  <a:cubicBezTo>
                    <a:pt x="749" y="1954"/>
                    <a:pt x="712" y="1898"/>
                    <a:pt x="634" y="1820"/>
                  </a:cubicBezTo>
                  <a:cubicBezTo>
                    <a:pt x="500" y="1722"/>
                    <a:pt x="135" y="1320"/>
                    <a:pt x="116" y="817"/>
                  </a:cubicBezTo>
                  <a:cubicBezTo>
                    <a:pt x="116" y="567"/>
                    <a:pt x="153" y="373"/>
                    <a:pt x="232" y="258"/>
                  </a:cubicBezTo>
                  <a:cubicBezTo>
                    <a:pt x="269" y="184"/>
                    <a:pt x="306" y="142"/>
                    <a:pt x="347" y="124"/>
                  </a:cubicBezTo>
                  <a:cubicBezTo>
                    <a:pt x="384" y="105"/>
                    <a:pt x="421" y="105"/>
                    <a:pt x="440" y="105"/>
                  </a:cubicBezTo>
                  <a:cubicBezTo>
                    <a:pt x="500" y="124"/>
                    <a:pt x="597" y="221"/>
                    <a:pt x="694" y="396"/>
                  </a:cubicBezTo>
                  <a:cubicBezTo>
                    <a:pt x="786" y="549"/>
                    <a:pt x="902" y="761"/>
                    <a:pt x="1059" y="951"/>
                  </a:cubicBezTo>
                  <a:cubicBezTo>
                    <a:pt x="1345" y="1357"/>
                    <a:pt x="1521" y="1473"/>
                    <a:pt x="1807" y="1759"/>
                  </a:cubicBezTo>
                  <a:cubicBezTo>
                    <a:pt x="2098" y="2032"/>
                    <a:pt x="2403" y="2319"/>
                    <a:pt x="2560" y="2725"/>
                  </a:cubicBezTo>
                  <a:cubicBezTo>
                    <a:pt x="2579" y="2762"/>
                    <a:pt x="2597" y="2822"/>
                    <a:pt x="2616" y="2859"/>
                  </a:cubicBezTo>
                  <a:cubicBezTo>
                    <a:pt x="2694" y="2938"/>
                    <a:pt x="2773" y="3072"/>
                    <a:pt x="2810" y="3169"/>
                  </a:cubicBezTo>
                  <a:cubicBezTo>
                    <a:pt x="2828" y="3169"/>
                    <a:pt x="2828" y="3146"/>
                    <a:pt x="2828" y="3146"/>
                  </a:cubicBezTo>
                  <a:cubicBezTo>
                    <a:pt x="2828" y="3012"/>
                    <a:pt x="2731" y="2878"/>
                    <a:pt x="2657" y="2684"/>
                  </a:cubicBezTo>
                  <a:cubicBezTo>
                    <a:pt x="2482" y="2263"/>
                    <a:pt x="2172" y="1954"/>
                    <a:pt x="1867" y="1686"/>
                  </a:cubicBezTo>
                  <a:cubicBezTo>
                    <a:pt x="1576" y="1394"/>
                    <a:pt x="1424" y="1297"/>
                    <a:pt x="1156" y="895"/>
                  </a:cubicBezTo>
                  <a:cubicBezTo>
                    <a:pt x="999" y="701"/>
                    <a:pt x="883" y="489"/>
                    <a:pt x="786" y="336"/>
                  </a:cubicBezTo>
                  <a:cubicBezTo>
                    <a:pt x="671" y="165"/>
                    <a:pt x="597" y="50"/>
                    <a:pt x="481" y="8"/>
                  </a:cubicBezTo>
                  <a:cubicBezTo>
                    <a:pt x="469" y="8"/>
                    <a:pt x="454" y="0"/>
                    <a:pt x="441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28"/>
            <p:cNvSpPr/>
            <p:nvPr/>
          </p:nvSpPr>
          <p:spPr>
            <a:xfrm>
              <a:off x="4962625" y="2021775"/>
              <a:ext cx="440142" cy="433991"/>
            </a:xfrm>
            <a:custGeom>
              <a:avLst/>
              <a:gdLst/>
              <a:ahLst/>
              <a:cxnLst/>
              <a:rect l="l" t="t" r="r" b="b"/>
              <a:pathLst>
                <a:path w="3220" h="3175" extrusionOk="0">
                  <a:moveTo>
                    <a:pt x="780" y="0"/>
                  </a:moveTo>
                  <a:cubicBezTo>
                    <a:pt x="422" y="0"/>
                    <a:pt x="0" y="605"/>
                    <a:pt x="350" y="1170"/>
                  </a:cubicBezTo>
                  <a:cubicBezTo>
                    <a:pt x="733" y="1826"/>
                    <a:pt x="1579" y="2616"/>
                    <a:pt x="2022" y="2939"/>
                  </a:cubicBezTo>
                  <a:cubicBezTo>
                    <a:pt x="2235" y="3105"/>
                    <a:pt x="2429" y="3175"/>
                    <a:pt x="2595" y="3175"/>
                  </a:cubicBezTo>
                  <a:cubicBezTo>
                    <a:pt x="2776" y="3175"/>
                    <a:pt x="2924" y="3092"/>
                    <a:pt x="3025" y="2962"/>
                  </a:cubicBezTo>
                  <a:cubicBezTo>
                    <a:pt x="3219" y="2690"/>
                    <a:pt x="3196" y="2172"/>
                    <a:pt x="3196" y="2172"/>
                  </a:cubicBezTo>
                  <a:lnTo>
                    <a:pt x="3196" y="2112"/>
                  </a:lnTo>
                  <a:cubicBezTo>
                    <a:pt x="3196" y="2112"/>
                    <a:pt x="2563" y="1844"/>
                    <a:pt x="1967" y="1285"/>
                  </a:cubicBezTo>
                  <a:cubicBezTo>
                    <a:pt x="1371" y="707"/>
                    <a:pt x="1311" y="305"/>
                    <a:pt x="946" y="51"/>
                  </a:cubicBezTo>
                  <a:cubicBezTo>
                    <a:pt x="895" y="16"/>
                    <a:pt x="838" y="0"/>
                    <a:pt x="780" y="0"/>
                  </a:cubicBezTo>
                  <a:close/>
                </a:path>
              </a:pathLst>
            </a:custGeom>
            <a:solidFill>
              <a:srgbClr val="FFEB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28"/>
            <p:cNvSpPr/>
            <p:nvPr/>
          </p:nvSpPr>
          <p:spPr>
            <a:xfrm>
              <a:off x="4976294" y="2016034"/>
              <a:ext cx="402415" cy="439185"/>
            </a:xfrm>
            <a:custGeom>
              <a:avLst/>
              <a:gdLst/>
              <a:ahLst/>
              <a:cxnLst/>
              <a:rect l="l" t="t" r="r" b="b"/>
              <a:pathLst>
                <a:path w="2944" h="3213" extrusionOk="0">
                  <a:moveTo>
                    <a:pt x="693" y="1"/>
                  </a:moveTo>
                  <a:cubicBezTo>
                    <a:pt x="633" y="1"/>
                    <a:pt x="578" y="19"/>
                    <a:pt x="518" y="38"/>
                  </a:cubicBezTo>
                  <a:cubicBezTo>
                    <a:pt x="402" y="75"/>
                    <a:pt x="305" y="172"/>
                    <a:pt x="231" y="287"/>
                  </a:cubicBezTo>
                  <a:cubicBezTo>
                    <a:pt x="56" y="518"/>
                    <a:pt x="0" y="883"/>
                    <a:pt x="190" y="1230"/>
                  </a:cubicBezTo>
                  <a:cubicBezTo>
                    <a:pt x="596" y="1905"/>
                    <a:pt x="1442" y="2695"/>
                    <a:pt x="1885" y="3023"/>
                  </a:cubicBezTo>
                  <a:cubicBezTo>
                    <a:pt x="2001" y="3120"/>
                    <a:pt x="2098" y="3175"/>
                    <a:pt x="2195" y="3212"/>
                  </a:cubicBezTo>
                  <a:cubicBezTo>
                    <a:pt x="2213" y="3175"/>
                    <a:pt x="2232" y="3138"/>
                    <a:pt x="2250" y="3120"/>
                  </a:cubicBezTo>
                  <a:cubicBezTo>
                    <a:pt x="2153" y="3078"/>
                    <a:pt x="2056" y="3023"/>
                    <a:pt x="1941" y="2944"/>
                  </a:cubicBezTo>
                  <a:cubicBezTo>
                    <a:pt x="1520" y="2616"/>
                    <a:pt x="670" y="1826"/>
                    <a:pt x="287" y="1175"/>
                  </a:cubicBezTo>
                  <a:cubicBezTo>
                    <a:pt x="93" y="865"/>
                    <a:pt x="171" y="555"/>
                    <a:pt x="305" y="347"/>
                  </a:cubicBezTo>
                  <a:cubicBezTo>
                    <a:pt x="384" y="232"/>
                    <a:pt x="481" y="153"/>
                    <a:pt x="555" y="135"/>
                  </a:cubicBezTo>
                  <a:cubicBezTo>
                    <a:pt x="599" y="116"/>
                    <a:pt x="643" y="106"/>
                    <a:pt x="685" y="106"/>
                  </a:cubicBezTo>
                  <a:cubicBezTo>
                    <a:pt x="736" y="106"/>
                    <a:pt x="784" y="121"/>
                    <a:pt x="827" y="153"/>
                  </a:cubicBezTo>
                  <a:cubicBezTo>
                    <a:pt x="980" y="269"/>
                    <a:pt x="1095" y="421"/>
                    <a:pt x="1229" y="615"/>
                  </a:cubicBezTo>
                  <a:cubicBezTo>
                    <a:pt x="1363" y="828"/>
                    <a:pt x="1539" y="1078"/>
                    <a:pt x="1825" y="1364"/>
                  </a:cubicBezTo>
                  <a:cubicBezTo>
                    <a:pt x="2232" y="1752"/>
                    <a:pt x="2657" y="1983"/>
                    <a:pt x="2865" y="2099"/>
                  </a:cubicBezTo>
                  <a:cubicBezTo>
                    <a:pt x="2907" y="2080"/>
                    <a:pt x="2925" y="2057"/>
                    <a:pt x="2943" y="2020"/>
                  </a:cubicBezTo>
                  <a:cubicBezTo>
                    <a:pt x="2712" y="1905"/>
                    <a:pt x="2310" y="1674"/>
                    <a:pt x="1904" y="1290"/>
                  </a:cubicBezTo>
                  <a:cubicBezTo>
                    <a:pt x="1617" y="999"/>
                    <a:pt x="1442" y="768"/>
                    <a:pt x="1308" y="555"/>
                  </a:cubicBezTo>
                  <a:cubicBezTo>
                    <a:pt x="1174" y="366"/>
                    <a:pt x="1077" y="190"/>
                    <a:pt x="883" y="56"/>
                  </a:cubicBezTo>
                  <a:cubicBezTo>
                    <a:pt x="827" y="19"/>
                    <a:pt x="749" y="1"/>
                    <a:pt x="693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28"/>
            <p:cNvSpPr/>
            <p:nvPr/>
          </p:nvSpPr>
          <p:spPr>
            <a:xfrm>
              <a:off x="5002129" y="2150811"/>
              <a:ext cx="358264" cy="402279"/>
            </a:xfrm>
            <a:custGeom>
              <a:avLst/>
              <a:gdLst/>
              <a:ahLst/>
              <a:cxnLst/>
              <a:rect l="l" t="t" r="r" b="b"/>
              <a:pathLst>
                <a:path w="2621" h="2943" extrusionOk="0">
                  <a:moveTo>
                    <a:pt x="341" y="1"/>
                  </a:moveTo>
                  <a:cubicBezTo>
                    <a:pt x="211" y="1"/>
                    <a:pt x="111" y="113"/>
                    <a:pt x="79" y="304"/>
                  </a:cubicBezTo>
                  <a:cubicBezTo>
                    <a:pt x="1" y="632"/>
                    <a:pt x="158" y="1418"/>
                    <a:pt x="754" y="2134"/>
                  </a:cubicBezTo>
                  <a:cubicBezTo>
                    <a:pt x="1368" y="2827"/>
                    <a:pt x="1983" y="2942"/>
                    <a:pt x="1983" y="2942"/>
                  </a:cubicBezTo>
                  <a:cubicBezTo>
                    <a:pt x="1983" y="2942"/>
                    <a:pt x="2445" y="2711"/>
                    <a:pt x="2505" y="2457"/>
                  </a:cubicBezTo>
                  <a:cubicBezTo>
                    <a:pt x="2584" y="2226"/>
                    <a:pt x="2620" y="2037"/>
                    <a:pt x="2505" y="1843"/>
                  </a:cubicBezTo>
                  <a:cubicBezTo>
                    <a:pt x="2371" y="1630"/>
                    <a:pt x="2195" y="1672"/>
                    <a:pt x="1599" y="1210"/>
                  </a:cubicBezTo>
                  <a:cubicBezTo>
                    <a:pt x="1003" y="748"/>
                    <a:pt x="943" y="494"/>
                    <a:pt x="657" y="189"/>
                  </a:cubicBezTo>
                  <a:cubicBezTo>
                    <a:pt x="545" y="59"/>
                    <a:pt x="435" y="1"/>
                    <a:pt x="341" y="1"/>
                  </a:cubicBezTo>
                  <a:close/>
                </a:path>
              </a:pathLst>
            </a:custGeom>
            <a:solidFill>
              <a:srgbClr val="FFEB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28"/>
            <p:cNvSpPr/>
            <p:nvPr/>
          </p:nvSpPr>
          <p:spPr>
            <a:xfrm>
              <a:off x="4999668" y="2144933"/>
              <a:ext cx="318351" cy="415674"/>
            </a:xfrm>
            <a:custGeom>
              <a:avLst/>
              <a:gdLst/>
              <a:ahLst/>
              <a:cxnLst/>
              <a:rect l="l" t="t" r="r" b="b"/>
              <a:pathLst>
                <a:path w="2329" h="3041" extrusionOk="0">
                  <a:moveTo>
                    <a:pt x="291" y="1"/>
                  </a:moveTo>
                  <a:cubicBezTo>
                    <a:pt x="153" y="38"/>
                    <a:pt x="79" y="172"/>
                    <a:pt x="37" y="347"/>
                  </a:cubicBezTo>
                  <a:cubicBezTo>
                    <a:pt x="0" y="518"/>
                    <a:pt x="19" y="809"/>
                    <a:pt x="134" y="1137"/>
                  </a:cubicBezTo>
                  <a:cubicBezTo>
                    <a:pt x="231" y="1461"/>
                    <a:pt x="425" y="1849"/>
                    <a:pt x="730" y="2195"/>
                  </a:cubicBezTo>
                  <a:cubicBezTo>
                    <a:pt x="1349" y="2907"/>
                    <a:pt x="1982" y="3041"/>
                    <a:pt x="1982" y="3041"/>
                  </a:cubicBezTo>
                  <a:lnTo>
                    <a:pt x="2024" y="3041"/>
                  </a:lnTo>
                  <a:cubicBezTo>
                    <a:pt x="2024" y="3041"/>
                    <a:pt x="2061" y="3004"/>
                    <a:pt x="2116" y="2985"/>
                  </a:cubicBezTo>
                  <a:cubicBezTo>
                    <a:pt x="2042" y="2962"/>
                    <a:pt x="1964" y="2944"/>
                    <a:pt x="1908" y="2907"/>
                  </a:cubicBezTo>
                  <a:cubicBezTo>
                    <a:pt x="1733" y="2847"/>
                    <a:pt x="1271" y="2676"/>
                    <a:pt x="809" y="2135"/>
                  </a:cubicBezTo>
                  <a:cubicBezTo>
                    <a:pt x="522" y="1789"/>
                    <a:pt x="328" y="1424"/>
                    <a:pt x="231" y="1096"/>
                  </a:cubicBezTo>
                  <a:cubicBezTo>
                    <a:pt x="134" y="791"/>
                    <a:pt x="116" y="518"/>
                    <a:pt x="134" y="366"/>
                  </a:cubicBezTo>
                  <a:cubicBezTo>
                    <a:pt x="176" y="213"/>
                    <a:pt x="231" y="116"/>
                    <a:pt x="328" y="98"/>
                  </a:cubicBezTo>
                  <a:cubicBezTo>
                    <a:pt x="341" y="94"/>
                    <a:pt x="355" y="92"/>
                    <a:pt x="369" y="92"/>
                  </a:cubicBezTo>
                  <a:cubicBezTo>
                    <a:pt x="439" y="92"/>
                    <a:pt x="523" y="142"/>
                    <a:pt x="638" y="269"/>
                  </a:cubicBezTo>
                  <a:cubicBezTo>
                    <a:pt x="906" y="560"/>
                    <a:pt x="984" y="828"/>
                    <a:pt x="1599" y="1290"/>
                  </a:cubicBezTo>
                  <a:cubicBezTo>
                    <a:pt x="1885" y="1521"/>
                    <a:pt x="2079" y="1636"/>
                    <a:pt x="2213" y="1692"/>
                  </a:cubicBezTo>
                  <a:cubicBezTo>
                    <a:pt x="2232" y="1715"/>
                    <a:pt x="2255" y="1733"/>
                    <a:pt x="2273" y="1733"/>
                  </a:cubicBezTo>
                  <a:cubicBezTo>
                    <a:pt x="2292" y="1715"/>
                    <a:pt x="2310" y="1673"/>
                    <a:pt x="2329" y="1636"/>
                  </a:cubicBezTo>
                  <a:cubicBezTo>
                    <a:pt x="2310" y="1636"/>
                    <a:pt x="2292" y="1618"/>
                    <a:pt x="2273" y="1618"/>
                  </a:cubicBezTo>
                  <a:cubicBezTo>
                    <a:pt x="2139" y="1539"/>
                    <a:pt x="1945" y="1424"/>
                    <a:pt x="1654" y="1211"/>
                  </a:cubicBezTo>
                  <a:cubicBezTo>
                    <a:pt x="1058" y="749"/>
                    <a:pt x="1003" y="500"/>
                    <a:pt x="712" y="190"/>
                  </a:cubicBezTo>
                  <a:cubicBezTo>
                    <a:pt x="596" y="56"/>
                    <a:pt x="481" y="1"/>
                    <a:pt x="365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28"/>
            <p:cNvSpPr/>
            <p:nvPr/>
          </p:nvSpPr>
          <p:spPr>
            <a:xfrm>
              <a:off x="6790722" y="1138889"/>
              <a:ext cx="282538" cy="281855"/>
            </a:xfrm>
            <a:custGeom>
              <a:avLst/>
              <a:gdLst/>
              <a:ahLst/>
              <a:cxnLst/>
              <a:rect l="l" t="t" r="r" b="b"/>
              <a:pathLst>
                <a:path w="2067" h="2062" extrusionOk="0">
                  <a:moveTo>
                    <a:pt x="1103" y="1"/>
                  </a:moveTo>
                  <a:cubicBezTo>
                    <a:pt x="802" y="1"/>
                    <a:pt x="528" y="65"/>
                    <a:pt x="528" y="65"/>
                  </a:cubicBezTo>
                  <a:cubicBezTo>
                    <a:pt x="528" y="65"/>
                    <a:pt x="144" y="139"/>
                    <a:pt x="66" y="448"/>
                  </a:cubicBezTo>
                  <a:cubicBezTo>
                    <a:pt x="1" y="705"/>
                    <a:pt x="257" y="2062"/>
                    <a:pt x="444" y="2062"/>
                  </a:cubicBezTo>
                  <a:cubicBezTo>
                    <a:pt x="482" y="2062"/>
                    <a:pt x="517" y="2005"/>
                    <a:pt x="546" y="1871"/>
                  </a:cubicBezTo>
                  <a:cubicBezTo>
                    <a:pt x="722" y="1081"/>
                    <a:pt x="1683" y="1104"/>
                    <a:pt x="1798" y="892"/>
                  </a:cubicBezTo>
                  <a:cubicBezTo>
                    <a:pt x="1932" y="661"/>
                    <a:pt x="2066" y="351"/>
                    <a:pt x="1664" y="120"/>
                  </a:cubicBezTo>
                  <a:cubicBezTo>
                    <a:pt x="1512" y="28"/>
                    <a:pt x="1302" y="1"/>
                    <a:pt x="1103" y="1"/>
                  </a:cubicBezTo>
                  <a:close/>
                </a:path>
              </a:pathLst>
            </a:custGeom>
            <a:solidFill>
              <a:srgbClr val="AA2C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28"/>
            <p:cNvSpPr/>
            <p:nvPr/>
          </p:nvSpPr>
          <p:spPr>
            <a:xfrm>
              <a:off x="6792089" y="1130825"/>
              <a:ext cx="268596" cy="296481"/>
            </a:xfrm>
            <a:custGeom>
              <a:avLst/>
              <a:gdLst/>
              <a:ahLst/>
              <a:cxnLst/>
              <a:rect l="l" t="t" r="r" b="b"/>
              <a:pathLst>
                <a:path w="1965" h="2169" extrusionOk="0">
                  <a:moveTo>
                    <a:pt x="943" y="101"/>
                  </a:moveTo>
                  <a:cubicBezTo>
                    <a:pt x="1174" y="101"/>
                    <a:pt x="1460" y="124"/>
                    <a:pt x="1636" y="216"/>
                  </a:cubicBezTo>
                  <a:cubicBezTo>
                    <a:pt x="1825" y="332"/>
                    <a:pt x="1867" y="447"/>
                    <a:pt x="1867" y="563"/>
                  </a:cubicBezTo>
                  <a:cubicBezTo>
                    <a:pt x="1867" y="678"/>
                    <a:pt x="1807" y="794"/>
                    <a:pt x="1752" y="909"/>
                  </a:cubicBezTo>
                  <a:cubicBezTo>
                    <a:pt x="1733" y="951"/>
                    <a:pt x="1654" y="988"/>
                    <a:pt x="1557" y="1025"/>
                  </a:cubicBezTo>
                  <a:cubicBezTo>
                    <a:pt x="1442" y="1085"/>
                    <a:pt x="1308" y="1122"/>
                    <a:pt x="1174" y="1182"/>
                  </a:cubicBezTo>
                  <a:cubicBezTo>
                    <a:pt x="883" y="1297"/>
                    <a:pt x="578" y="1510"/>
                    <a:pt x="499" y="1912"/>
                  </a:cubicBezTo>
                  <a:cubicBezTo>
                    <a:pt x="481" y="2009"/>
                    <a:pt x="439" y="2064"/>
                    <a:pt x="439" y="2064"/>
                  </a:cubicBezTo>
                  <a:lnTo>
                    <a:pt x="421" y="2046"/>
                  </a:lnTo>
                  <a:cubicBezTo>
                    <a:pt x="384" y="1990"/>
                    <a:pt x="305" y="1815"/>
                    <a:pt x="250" y="1625"/>
                  </a:cubicBezTo>
                  <a:cubicBezTo>
                    <a:pt x="208" y="1413"/>
                    <a:pt x="153" y="1182"/>
                    <a:pt x="134" y="969"/>
                  </a:cubicBezTo>
                  <a:cubicBezTo>
                    <a:pt x="116" y="854"/>
                    <a:pt x="93" y="757"/>
                    <a:pt x="93" y="678"/>
                  </a:cubicBezTo>
                  <a:cubicBezTo>
                    <a:pt x="93" y="604"/>
                    <a:pt x="93" y="544"/>
                    <a:pt x="116" y="526"/>
                  </a:cubicBezTo>
                  <a:cubicBezTo>
                    <a:pt x="171" y="258"/>
                    <a:pt x="536" y="161"/>
                    <a:pt x="536" y="161"/>
                  </a:cubicBezTo>
                  <a:cubicBezTo>
                    <a:pt x="536" y="161"/>
                    <a:pt x="712" y="124"/>
                    <a:pt x="943" y="101"/>
                  </a:cubicBezTo>
                  <a:close/>
                  <a:moveTo>
                    <a:pt x="1102" y="0"/>
                  </a:moveTo>
                  <a:cubicBezTo>
                    <a:pt x="1047" y="0"/>
                    <a:pt x="993" y="3"/>
                    <a:pt x="943" y="8"/>
                  </a:cubicBezTo>
                  <a:cubicBezTo>
                    <a:pt x="693" y="27"/>
                    <a:pt x="499" y="64"/>
                    <a:pt x="499" y="64"/>
                  </a:cubicBezTo>
                  <a:cubicBezTo>
                    <a:pt x="499" y="64"/>
                    <a:pt x="93" y="161"/>
                    <a:pt x="0" y="489"/>
                  </a:cubicBezTo>
                  <a:lnTo>
                    <a:pt x="0" y="701"/>
                  </a:lnTo>
                  <a:cubicBezTo>
                    <a:pt x="0" y="775"/>
                    <a:pt x="19" y="872"/>
                    <a:pt x="19" y="969"/>
                  </a:cubicBezTo>
                  <a:cubicBezTo>
                    <a:pt x="56" y="1182"/>
                    <a:pt x="93" y="1431"/>
                    <a:pt x="153" y="1644"/>
                  </a:cubicBezTo>
                  <a:cubicBezTo>
                    <a:pt x="208" y="1856"/>
                    <a:pt x="268" y="2027"/>
                    <a:pt x="347" y="2124"/>
                  </a:cubicBezTo>
                  <a:cubicBezTo>
                    <a:pt x="365" y="2143"/>
                    <a:pt x="384" y="2161"/>
                    <a:pt x="421" y="2161"/>
                  </a:cubicBezTo>
                  <a:cubicBezTo>
                    <a:pt x="426" y="2167"/>
                    <a:pt x="434" y="2169"/>
                    <a:pt x="442" y="2169"/>
                  </a:cubicBezTo>
                  <a:cubicBezTo>
                    <a:pt x="462" y="2169"/>
                    <a:pt x="486" y="2156"/>
                    <a:pt x="499" y="2143"/>
                  </a:cubicBezTo>
                  <a:cubicBezTo>
                    <a:pt x="555" y="2106"/>
                    <a:pt x="578" y="2046"/>
                    <a:pt x="596" y="1949"/>
                  </a:cubicBezTo>
                  <a:cubicBezTo>
                    <a:pt x="670" y="1565"/>
                    <a:pt x="943" y="1394"/>
                    <a:pt x="1211" y="1279"/>
                  </a:cubicBezTo>
                  <a:cubicBezTo>
                    <a:pt x="1345" y="1219"/>
                    <a:pt x="1479" y="1182"/>
                    <a:pt x="1594" y="1122"/>
                  </a:cubicBezTo>
                  <a:cubicBezTo>
                    <a:pt x="1710" y="1085"/>
                    <a:pt x="1807" y="1048"/>
                    <a:pt x="1849" y="969"/>
                  </a:cubicBezTo>
                  <a:cubicBezTo>
                    <a:pt x="1904" y="854"/>
                    <a:pt x="1964" y="720"/>
                    <a:pt x="1964" y="563"/>
                  </a:cubicBezTo>
                  <a:cubicBezTo>
                    <a:pt x="1964" y="410"/>
                    <a:pt x="1886" y="258"/>
                    <a:pt x="1691" y="142"/>
                  </a:cubicBezTo>
                  <a:cubicBezTo>
                    <a:pt x="1525" y="37"/>
                    <a:pt x="1302" y="0"/>
                    <a:pt x="1102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28"/>
            <p:cNvSpPr/>
            <p:nvPr/>
          </p:nvSpPr>
          <p:spPr>
            <a:xfrm>
              <a:off x="5915357" y="865098"/>
              <a:ext cx="439732" cy="569451"/>
            </a:xfrm>
            <a:custGeom>
              <a:avLst/>
              <a:gdLst/>
              <a:ahLst/>
              <a:cxnLst/>
              <a:rect l="l" t="t" r="r" b="b"/>
              <a:pathLst>
                <a:path w="3217" h="4166" extrusionOk="0">
                  <a:moveTo>
                    <a:pt x="2719" y="0"/>
                  </a:moveTo>
                  <a:cubicBezTo>
                    <a:pt x="2078" y="0"/>
                    <a:pt x="819" y="24"/>
                    <a:pt x="731" y="81"/>
                  </a:cubicBezTo>
                  <a:cubicBezTo>
                    <a:pt x="616" y="159"/>
                    <a:pt x="1" y="950"/>
                    <a:pt x="250" y="2202"/>
                  </a:cubicBezTo>
                  <a:cubicBezTo>
                    <a:pt x="482" y="3472"/>
                    <a:pt x="907" y="4165"/>
                    <a:pt x="907" y="4165"/>
                  </a:cubicBezTo>
                  <a:lnTo>
                    <a:pt x="1849" y="4050"/>
                  </a:lnTo>
                  <a:cubicBezTo>
                    <a:pt x="1849" y="4050"/>
                    <a:pt x="1655" y="2950"/>
                    <a:pt x="2002" y="1837"/>
                  </a:cubicBezTo>
                  <a:cubicBezTo>
                    <a:pt x="2371" y="737"/>
                    <a:pt x="2926" y="196"/>
                    <a:pt x="3004" y="159"/>
                  </a:cubicBezTo>
                  <a:cubicBezTo>
                    <a:pt x="3044" y="141"/>
                    <a:pt x="3092" y="136"/>
                    <a:pt x="3131" y="136"/>
                  </a:cubicBezTo>
                  <a:cubicBezTo>
                    <a:pt x="3170" y="136"/>
                    <a:pt x="3198" y="141"/>
                    <a:pt x="3198" y="141"/>
                  </a:cubicBezTo>
                  <a:cubicBezTo>
                    <a:pt x="3198" y="141"/>
                    <a:pt x="3217" y="44"/>
                    <a:pt x="3083" y="7"/>
                  </a:cubicBezTo>
                  <a:cubicBezTo>
                    <a:pt x="3056" y="3"/>
                    <a:pt x="2917" y="0"/>
                    <a:pt x="271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28"/>
            <p:cNvSpPr/>
            <p:nvPr/>
          </p:nvSpPr>
          <p:spPr>
            <a:xfrm>
              <a:off x="5926156" y="857717"/>
              <a:ext cx="433991" cy="584350"/>
            </a:xfrm>
            <a:custGeom>
              <a:avLst/>
              <a:gdLst/>
              <a:ahLst/>
              <a:cxnLst/>
              <a:rect l="l" t="t" r="r" b="b"/>
              <a:pathLst>
                <a:path w="3175" h="4275" extrusionOk="0">
                  <a:moveTo>
                    <a:pt x="2597" y="98"/>
                  </a:moveTo>
                  <a:cubicBezTo>
                    <a:pt x="2713" y="116"/>
                    <a:pt x="2810" y="116"/>
                    <a:pt x="2870" y="116"/>
                  </a:cubicBezTo>
                  <a:lnTo>
                    <a:pt x="3004" y="116"/>
                  </a:lnTo>
                  <a:cubicBezTo>
                    <a:pt x="3041" y="135"/>
                    <a:pt x="3041" y="135"/>
                    <a:pt x="3041" y="158"/>
                  </a:cubicBezTo>
                  <a:cubicBezTo>
                    <a:pt x="3016" y="158"/>
                    <a:pt x="2990" y="148"/>
                    <a:pt x="2958" y="148"/>
                  </a:cubicBezTo>
                  <a:cubicBezTo>
                    <a:pt x="2942" y="148"/>
                    <a:pt x="2925" y="150"/>
                    <a:pt x="2907" y="158"/>
                  </a:cubicBezTo>
                  <a:cubicBezTo>
                    <a:pt x="2888" y="176"/>
                    <a:pt x="2870" y="195"/>
                    <a:pt x="2847" y="213"/>
                  </a:cubicBezTo>
                  <a:cubicBezTo>
                    <a:pt x="2810" y="232"/>
                    <a:pt x="2791" y="250"/>
                    <a:pt x="2754" y="292"/>
                  </a:cubicBezTo>
                  <a:cubicBezTo>
                    <a:pt x="2676" y="366"/>
                    <a:pt x="2579" y="481"/>
                    <a:pt x="2482" y="620"/>
                  </a:cubicBezTo>
                  <a:cubicBezTo>
                    <a:pt x="2292" y="906"/>
                    <a:pt x="2061" y="1313"/>
                    <a:pt x="1886" y="1868"/>
                  </a:cubicBezTo>
                  <a:cubicBezTo>
                    <a:pt x="1539" y="2949"/>
                    <a:pt x="1715" y="3970"/>
                    <a:pt x="1715" y="4044"/>
                  </a:cubicBezTo>
                  <a:lnTo>
                    <a:pt x="865" y="4159"/>
                  </a:lnTo>
                  <a:cubicBezTo>
                    <a:pt x="828" y="4122"/>
                    <a:pt x="444" y="3466"/>
                    <a:pt x="213" y="2256"/>
                  </a:cubicBezTo>
                  <a:cubicBezTo>
                    <a:pt x="98" y="1637"/>
                    <a:pt x="190" y="1137"/>
                    <a:pt x="329" y="772"/>
                  </a:cubicBezTo>
                  <a:cubicBezTo>
                    <a:pt x="384" y="597"/>
                    <a:pt x="463" y="463"/>
                    <a:pt x="537" y="347"/>
                  </a:cubicBezTo>
                  <a:cubicBezTo>
                    <a:pt x="597" y="250"/>
                    <a:pt x="675" y="195"/>
                    <a:pt x="675" y="176"/>
                  </a:cubicBezTo>
                  <a:cubicBezTo>
                    <a:pt x="675" y="183"/>
                    <a:pt x="677" y="185"/>
                    <a:pt x="681" y="185"/>
                  </a:cubicBezTo>
                  <a:cubicBezTo>
                    <a:pt x="687" y="185"/>
                    <a:pt x="700" y="176"/>
                    <a:pt x="712" y="176"/>
                  </a:cubicBezTo>
                  <a:cubicBezTo>
                    <a:pt x="731" y="176"/>
                    <a:pt x="749" y="176"/>
                    <a:pt x="791" y="158"/>
                  </a:cubicBezTo>
                  <a:cubicBezTo>
                    <a:pt x="846" y="158"/>
                    <a:pt x="943" y="158"/>
                    <a:pt x="1059" y="135"/>
                  </a:cubicBezTo>
                  <a:cubicBezTo>
                    <a:pt x="1271" y="135"/>
                    <a:pt x="1558" y="116"/>
                    <a:pt x="1830" y="116"/>
                  </a:cubicBezTo>
                  <a:cubicBezTo>
                    <a:pt x="2117" y="116"/>
                    <a:pt x="2385" y="98"/>
                    <a:pt x="2597" y="98"/>
                  </a:cubicBezTo>
                  <a:close/>
                  <a:moveTo>
                    <a:pt x="1830" y="1"/>
                  </a:moveTo>
                  <a:cubicBezTo>
                    <a:pt x="1539" y="19"/>
                    <a:pt x="1271" y="19"/>
                    <a:pt x="1059" y="42"/>
                  </a:cubicBezTo>
                  <a:cubicBezTo>
                    <a:pt x="943" y="42"/>
                    <a:pt x="846" y="61"/>
                    <a:pt x="768" y="61"/>
                  </a:cubicBezTo>
                  <a:cubicBezTo>
                    <a:pt x="731" y="61"/>
                    <a:pt x="712" y="61"/>
                    <a:pt x="694" y="79"/>
                  </a:cubicBezTo>
                  <a:cubicBezTo>
                    <a:pt x="652" y="79"/>
                    <a:pt x="634" y="79"/>
                    <a:pt x="615" y="98"/>
                  </a:cubicBezTo>
                  <a:cubicBezTo>
                    <a:pt x="578" y="116"/>
                    <a:pt x="518" y="195"/>
                    <a:pt x="444" y="292"/>
                  </a:cubicBezTo>
                  <a:cubicBezTo>
                    <a:pt x="366" y="407"/>
                    <a:pt x="287" y="560"/>
                    <a:pt x="232" y="736"/>
                  </a:cubicBezTo>
                  <a:cubicBezTo>
                    <a:pt x="74" y="1101"/>
                    <a:pt x="1" y="1637"/>
                    <a:pt x="116" y="2274"/>
                  </a:cubicBezTo>
                  <a:cubicBezTo>
                    <a:pt x="366" y="3545"/>
                    <a:pt x="791" y="4256"/>
                    <a:pt x="791" y="4256"/>
                  </a:cubicBezTo>
                  <a:lnTo>
                    <a:pt x="809" y="4275"/>
                  </a:lnTo>
                  <a:lnTo>
                    <a:pt x="1830" y="4141"/>
                  </a:lnTo>
                  <a:lnTo>
                    <a:pt x="1830" y="4085"/>
                  </a:lnTo>
                  <a:cubicBezTo>
                    <a:pt x="1830" y="4085"/>
                    <a:pt x="1636" y="3004"/>
                    <a:pt x="1983" y="1909"/>
                  </a:cubicBezTo>
                  <a:cubicBezTo>
                    <a:pt x="2154" y="1350"/>
                    <a:pt x="2385" y="943"/>
                    <a:pt x="2579" y="675"/>
                  </a:cubicBezTo>
                  <a:cubicBezTo>
                    <a:pt x="2676" y="541"/>
                    <a:pt x="2754" y="444"/>
                    <a:pt x="2828" y="366"/>
                  </a:cubicBezTo>
                  <a:lnTo>
                    <a:pt x="2907" y="292"/>
                  </a:lnTo>
                  <a:lnTo>
                    <a:pt x="2944" y="250"/>
                  </a:lnTo>
                  <a:cubicBezTo>
                    <a:pt x="2970" y="244"/>
                    <a:pt x="2996" y="242"/>
                    <a:pt x="3019" y="242"/>
                  </a:cubicBezTo>
                  <a:cubicBezTo>
                    <a:pt x="3066" y="242"/>
                    <a:pt x="3101" y="250"/>
                    <a:pt x="3101" y="250"/>
                  </a:cubicBezTo>
                  <a:lnTo>
                    <a:pt x="3156" y="250"/>
                  </a:lnTo>
                  <a:lnTo>
                    <a:pt x="3156" y="213"/>
                  </a:lnTo>
                  <a:cubicBezTo>
                    <a:pt x="3156" y="213"/>
                    <a:pt x="3175" y="176"/>
                    <a:pt x="3156" y="116"/>
                  </a:cubicBezTo>
                  <a:cubicBezTo>
                    <a:pt x="3138" y="79"/>
                    <a:pt x="3101" y="42"/>
                    <a:pt x="3022" y="19"/>
                  </a:cubicBezTo>
                  <a:lnTo>
                    <a:pt x="2962" y="19"/>
                  </a:lnTo>
                  <a:cubicBezTo>
                    <a:pt x="2944" y="1"/>
                    <a:pt x="2907" y="1"/>
                    <a:pt x="2888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28"/>
            <p:cNvSpPr/>
            <p:nvPr/>
          </p:nvSpPr>
          <p:spPr>
            <a:xfrm>
              <a:off x="5944472" y="1118659"/>
              <a:ext cx="976513" cy="732658"/>
            </a:xfrm>
            <a:custGeom>
              <a:avLst/>
              <a:gdLst/>
              <a:ahLst/>
              <a:cxnLst/>
              <a:rect l="l" t="t" r="r" b="b"/>
              <a:pathLst>
                <a:path w="7144" h="5360" extrusionOk="0">
                  <a:moveTo>
                    <a:pt x="2657" y="0"/>
                  </a:moveTo>
                  <a:cubicBezTo>
                    <a:pt x="2657" y="0"/>
                    <a:pt x="2870" y="1174"/>
                    <a:pt x="2542" y="1654"/>
                  </a:cubicBezTo>
                  <a:cubicBezTo>
                    <a:pt x="2195" y="2135"/>
                    <a:pt x="1521" y="2153"/>
                    <a:pt x="1521" y="2153"/>
                  </a:cubicBezTo>
                  <a:cubicBezTo>
                    <a:pt x="1521" y="2153"/>
                    <a:pt x="1318" y="1886"/>
                    <a:pt x="975" y="1886"/>
                  </a:cubicBezTo>
                  <a:cubicBezTo>
                    <a:pt x="858" y="1886"/>
                    <a:pt x="725" y="1917"/>
                    <a:pt x="578" y="2001"/>
                  </a:cubicBezTo>
                  <a:cubicBezTo>
                    <a:pt x="1" y="2329"/>
                    <a:pt x="135" y="3156"/>
                    <a:pt x="541" y="3387"/>
                  </a:cubicBezTo>
                  <a:cubicBezTo>
                    <a:pt x="661" y="3447"/>
                    <a:pt x="777" y="3469"/>
                    <a:pt x="883" y="3469"/>
                  </a:cubicBezTo>
                  <a:cubicBezTo>
                    <a:pt x="1151" y="3469"/>
                    <a:pt x="1350" y="3332"/>
                    <a:pt x="1350" y="3332"/>
                  </a:cubicBezTo>
                  <a:lnTo>
                    <a:pt x="1350" y="3332"/>
                  </a:lnTo>
                  <a:cubicBezTo>
                    <a:pt x="1350" y="3332"/>
                    <a:pt x="1211" y="3812"/>
                    <a:pt x="1812" y="4427"/>
                  </a:cubicBezTo>
                  <a:cubicBezTo>
                    <a:pt x="2272" y="4886"/>
                    <a:pt x="3065" y="5359"/>
                    <a:pt x="4122" y="5359"/>
                  </a:cubicBezTo>
                  <a:cubicBezTo>
                    <a:pt x="4478" y="5359"/>
                    <a:pt x="4864" y="5305"/>
                    <a:pt x="5277" y="5180"/>
                  </a:cubicBezTo>
                  <a:cubicBezTo>
                    <a:pt x="6931" y="4676"/>
                    <a:pt x="7144" y="3174"/>
                    <a:pt x="6950" y="2213"/>
                  </a:cubicBezTo>
                  <a:cubicBezTo>
                    <a:pt x="6779" y="1252"/>
                    <a:pt x="6719" y="213"/>
                    <a:pt x="6719" y="213"/>
                  </a:cubicBezTo>
                  <a:cubicBezTo>
                    <a:pt x="6719" y="213"/>
                    <a:pt x="6336" y="157"/>
                    <a:pt x="5789" y="157"/>
                  </a:cubicBezTo>
                  <a:cubicBezTo>
                    <a:pt x="5420" y="157"/>
                    <a:pt x="4975" y="182"/>
                    <a:pt x="4524" y="268"/>
                  </a:cubicBezTo>
                  <a:cubicBezTo>
                    <a:pt x="4330" y="302"/>
                    <a:pt x="4147" y="316"/>
                    <a:pt x="3977" y="316"/>
                  </a:cubicBezTo>
                  <a:cubicBezTo>
                    <a:pt x="3169" y="316"/>
                    <a:pt x="2657" y="0"/>
                    <a:pt x="2657" y="0"/>
                  </a:cubicBezTo>
                  <a:close/>
                </a:path>
              </a:pathLst>
            </a:custGeom>
            <a:solidFill>
              <a:srgbClr val="FFEB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28"/>
            <p:cNvSpPr/>
            <p:nvPr/>
          </p:nvSpPr>
          <p:spPr>
            <a:xfrm>
              <a:off x="5960328" y="1105400"/>
              <a:ext cx="955053" cy="753435"/>
            </a:xfrm>
            <a:custGeom>
              <a:avLst/>
              <a:gdLst/>
              <a:ahLst/>
              <a:cxnLst/>
              <a:rect l="l" t="t" r="r" b="b"/>
              <a:pathLst>
                <a:path w="6987" h="5512" extrusionOk="0">
                  <a:moveTo>
                    <a:pt x="2597" y="171"/>
                  </a:moveTo>
                  <a:lnTo>
                    <a:pt x="2597" y="171"/>
                  </a:lnTo>
                  <a:cubicBezTo>
                    <a:pt x="2688" y="219"/>
                    <a:pt x="3121" y="458"/>
                    <a:pt x="3814" y="458"/>
                  </a:cubicBezTo>
                  <a:cubicBezTo>
                    <a:pt x="3995" y="458"/>
                    <a:pt x="4193" y="442"/>
                    <a:pt x="4408" y="402"/>
                  </a:cubicBezTo>
                  <a:cubicBezTo>
                    <a:pt x="4854" y="324"/>
                    <a:pt x="5287" y="301"/>
                    <a:pt x="5647" y="301"/>
                  </a:cubicBezTo>
                  <a:cubicBezTo>
                    <a:pt x="6157" y="301"/>
                    <a:pt x="6520" y="347"/>
                    <a:pt x="6566" y="347"/>
                  </a:cubicBezTo>
                  <a:cubicBezTo>
                    <a:pt x="6566" y="402"/>
                    <a:pt x="6603" y="1386"/>
                    <a:pt x="6797" y="2310"/>
                  </a:cubicBezTo>
                  <a:cubicBezTo>
                    <a:pt x="6871" y="2791"/>
                    <a:pt x="6871" y="3387"/>
                    <a:pt x="6640" y="3946"/>
                  </a:cubicBezTo>
                  <a:cubicBezTo>
                    <a:pt x="6409" y="4487"/>
                    <a:pt x="5970" y="4967"/>
                    <a:pt x="5161" y="5217"/>
                  </a:cubicBezTo>
                  <a:cubicBezTo>
                    <a:pt x="4736" y="5352"/>
                    <a:pt x="4340" y="5410"/>
                    <a:pt x="3978" y="5410"/>
                  </a:cubicBezTo>
                  <a:cubicBezTo>
                    <a:pt x="2943" y="5410"/>
                    <a:pt x="2174" y="4942"/>
                    <a:pt x="1733" y="4487"/>
                  </a:cubicBezTo>
                  <a:cubicBezTo>
                    <a:pt x="1442" y="4196"/>
                    <a:pt x="1326" y="3928"/>
                    <a:pt x="1289" y="3734"/>
                  </a:cubicBezTo>
                  <a:cubicBezTo>
                    <a:pt x="1252" y="3544"/>
                    <a:pt x="1289" y="3429"/>
                    <a:pt x="1289" y="3429"/>
                  </a:cubicBezTo>
                  <a:lnTo>
                    <a:pt x="1326" y="3290"/>
                  </a:lnTo>
                  <a:lnTo>
                    <a:pt x="1211" y="3368"/>
                  </a:lnTo>
                  <a:cubicBezTo>
                    <a:pt x="1211" y="3368"/>
                    <a:pt x="1021" y="3508"/>
                    <a:pt x="772" y="3508"/>
                  </a:cubicBezTo>
                  <a:cubicBezTo>
                    <a:pt x="675" y="3508"/>
                    <a:pt x="569" y="3487"/>
                    <a:pt x="462" y="3429"/>
                  </a:cubicBezTo>
                  <a:cubicBezTo>
                    <a:pt x="268" y="3332"/>
                    <a:pt x="134" y="3082"/>
                    <a:pt x="116" y="2828"/>
                  </a:cubicBezTo>
                  <a:cubicBezTo>
                    <a:pt x="116" y="2560"/>
                    <a:pt x="213" y="2292"/>
                    <a:pt x="481" y="2135"/>
                  </a:cubicBezTo>
                  <a:cubicBezTo>
                    <a:pt x="615" y="2059"/>
                    <a:pt x="735" y="2030"/>
                    <a:pt x="841" y="2030"/>
                  </a:cubicBezTo>
                  <a:cubicBezTo>
                    <a:pt x="947" y="2030"/>
                    <a:pt x="1040" y="2059"/>
                    <a:pt x="1118" y="2098"/>
                  </a:cubicBezTo>
                  <a:cubicBezTo>
                    <a:pt x="1271" y="2176"/>
                    <a:pt x="1368" y="2273"/>
                    <a:pt x="1368" y="2273"/>
                  </a:cubicBezTo>
                  <a:lnTo>
                    <a:pt x="1386" y="2292"/>
                  </a:lnTo>
                  <a:lnTo>
                    <a:pt x="1405" y="2292"/>
                  </a:lnTo>
                  <a:cubicBezTo>
                    <a:pt x="1405" y="2292"/>
                    <a:pt x="2098" y="2292"/>
                    <a:pt x="2463" y="1788"/>
                  </a:cubicBezTo>
                  <a:cubicBezTo>
                    <a:pt x="2638" y="1520"/>
                    <a:pt x="2675" y="1095"/>
                    <a:pt x="2657" y="749"/>
                  </a:cubicBezTo>
                  <a:cubicBezTo>
                    <a:pt x="2657" y="444"/>
                    <a:pt x="2620" y="250"/>
                    <a:pt x="2597" y="171"/>
                  </a:cubicBezTo>
                  <a:close/>
                  <a:moveTo>
                    <a:pt x="2463" y="0"/>
                  </a:moveTo>
                  <a:lnTo>
                    <a:pt x="2481" y="116"/>
                  </a:lnTo>
                  <a:cubicBezTo>
                    <a:pt x="2481" y="116"/>
                    <a:pt x="2541" y="402"/>
                    <a:pt x="2560" y="749"/>
                  </a:cubicBezTo>
                  <a:cubicBezTo>
                    <a:pt x="2560" y="1095"/>
                    <a:pt x="2541" y="1502"/>
                    <a:pt x="2366" y="1733"/>
                  </a:cubicBezTo>
                  <a:cubicBezTo>
                    <a:pt x="2061" y="2176"/>
                    <a:pt x="1442" y="2195"/>
                    <a:pt x="1405" y="2195"/>
                  </a:cubicBezTo>
                  <a:cubicBezTo>
                    <a:pt x="1386" y="2176"/>
                    <a:pt x="1326" y="2079"/>
                    <a:pt x="1174" y="2001"/>
                  </a:cubicBezTo>
                  <a:cubicBezTo>
                    <a:pt x="1077" y="1964"/>
                    <a:pt x="966" y="1935"/>
                    <a:pt x="841" y="1935"/>
                  </a:cubicBezTo>
                  <a:cubicBezTo>
                    <a:pt x="716" y="1935"/>
                    <a:pt x="578" y="1964"/>
                    <a:pt x="425" y="2042"/>
                  </a:cubicBezTo>
                  <a:cubicBezTo>
                    <a:pt x="116" y="2213"/>
                    <a:pt x="0" y="2541"/>
                    <a:pt x="19" y="2828"/>
                  </a:cubicBezTo>
                  <a:cubicBezTo>
                    <a:pt x="37" y="3119"/>
                    <a:pt x="171" y="3405"/>
                    <a:pt x="402" y="3521"/>
                  </a:cubicBezTo>
                  <a:cubicBezTo>
                    <a:pt x="543" y="3592"/>
                    <a:pt x="673" y="3616"/>
                    <a:pt x="787" y="3616"/>
                  </a:cubicBezTo>
                  <a:cubicBezTo>
                    <a:pt x="985" y="3616"/>
                    <a:pt x="1130" y="3541"/>
                    <a:pt x="1192" y="3502"/>
                  </a:cubicBezTo>
                  <a:lnTo>
                    <a:pt x="1192" y="3502"/>
                  </a:lnTo>
                  <a:cubicBezTo>
                    <a:pt x="1174" y="3544"/>
                    <a:pt x="1155" y="3600"/>
                    <a:pt x="1192" y="3752"/>
                  </a:cubicBezTo>
                  <a:cubicBezTo>
                    <a:pt x="1234" y="3965"/>
                    <a:pt x="1368" y="4256"/>
                    <a:pt x="1673" y="4561"/>
                  </a:cubicBezTo>
                  <a:cubicBezTo>
                    <a:pt x="2122" y="5038"/>
                    <a:pt x="2933" y="5512"/>
                    <a:pt x="4008" y="5512"/>
                  </a:cubicBezTo>
                  <a:cubicBezTo>
                    <a:pt x="4370" y="5512"/>
                    <a:pt x="4762" y="5458"/>
                    <a:pt x="5180" y="5332"/>
                  </a:cubicBezTo>
                  <a:cubicBezTo>
                    <a:pt x="6025" y="5064"/>
                    <a:pt x="6506" y="4542"/>
                    <a:pt x="6737" y="3983"/>
                  </a:cubicBezTo>
                  <a:cubicBezTo>
                    <a:pt x="6986" y="3405"/>
                    <a:pt x="6986" y="2791"/>
                    <a:pt x="6894" y="2292"/>
                  </a:cubicBezTo>
                  <a:cubicBezTo>
                    <a:pt x="6700" y="1349"/>
                    <a:pt x="6663" y="310"/>
                    <a:pt x="6663" y="310"/>
                  </a:cubicBezTo>
                  <a:lnTo>
                    <a:pt x="6663" y="250"/>
                  </a:lnTo>
                  <a:lnTo>
                    <a:pt x="6603" y="250"/>
                  </a:lnTo>
                  <a:cubicBezTo>
                    <a:pt x="6603" y="250"/>
                    <a:pt x="6241" y="205"/>
                    <a:pt x="5715" y="205"/>
                  </a:cubicBezTo>
                  <a:cubicBezTo>
                    <a:pt x="5334" y="205"/>
                    <a:pt x="4867" y="228"/>
                    <a:pt x="4390" y="310"/>
                  </a:cubicBezTo>
                  <a:cubicBezTo>
                    <a:pt x="4196" y="343"/>
                    <a:pt x="4014" y="357"/>
                    <a:pt x="3845" y="357"/>
                  </a:cubicBezTo>
                  <a:cubicBezTo>
                    <a:pt x="3056" y="357"/>
                    <a:pt x="2560" y="56"/>
                    <a:pt x="2560" y="56"/>
                  </a:cubicBezTo>
                  <a:lnTo>
                    <a:pt x="2463" y="0"/>
                  </a:ln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28"/>
            <p:cNvSpPr/>
            <p:nvPr/>
          </p:nvSpPr>
          <p:spPr>
            <a:xfrm>
              <a:off x="6015278" y="1428674"/>
              <a:ext cx="110582" cy="110719"/>
            </a:xfrm>
            <a:custGeom>
              <a:avLst/>
              <a:gdLst/>
              <a:ahLst/>
              <a:cxnLst/>
              <a:rect l="l" t="t" r="r" b="b"/>
              <a:pathLst>
                <a:path w="809" h="810" extrusionOk="0">
                  <a:moveTo>
                    <a:pt x="407" y="1"/>
                  </a:moveTo>
                  <a:cubicBezTo>
                    <a:pt x="176" y="1"/>
                    <a:pt x="0" y="195"/>
                    <a:pt x="0" y="407"/>
                  </a:cubicBezTo>
                  <a:cubicBezTo>
                    <a:pt x="0" y="638"/>
                    <a:pt x="176" y="809"/>
                    <a:pt x="407" y="809"/>
                  </a:cubicBezTo>
                  <a:cubicBezTo>
                    <a:pt x="619" y="809"/>
                    <a:pt x="809" y="638"/>
                    <a:pt x="809" y="407"/>
                  </a:cubicBezTo>
                  <a:cubicBezTo>
                    <a:pt x="809" y="195"/>
                    <a:pt x="619" y="1"/>
                    <a:pt x="407" y="1"/>
                  </a:cubicBezTo>
                  <a:close/>
                </a:path>
              </a:pathLst>
            </a:custGeom>
            <a:solidFill>
              <a:srgbClr val="FFCB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28"/>
            <p:cNvSpPr/>
            <p:nvPr/>
          </p:nvSpPr>
          <p:spPr>
            <a:xfrm>
              <a:off x="6007623" y="1423616"/>
              <a:ext cx="123978" cy="123978"/>
            </a:xfrm>
            <a:custGeom>
              <a:avLst/>
              <a:gdLst/>
              <a:ahLst/>
              <a:cxnLst/>
              <a:rect l="l" t="t" r="r" b="b"/>
              <a:pathLst>
                <a:path w="907" h="907" extrusionOk="0">
                  <a:moveTo>
                    <a:pt x="463" y="98"/>
                  </a:moveTo>
                  <a:cubicBezTo>
                    <a:pt x="657" y="98"/>
                    <a:pt x="809" y="250"/>
                    <a:pt x="809" y="444"/>
                  </a:cubicBezTo>
                  <a:cubicBezTo>
                    <a:pt x="809" y="639"/>
                    <a:pt x="657" y="791"/>
                    <a:pt x="463" y="791"/>
                  </a:cubicBezTo>
                  <a:cubicBezTo>
                    <a:pt x="269" y="791"/>
                    <a:pt x="116" y="639"/>
                    <a:pt x="116" y="444"/>
                  </a:cubicBezTo>
                  <a:cubicBezTo>
                    <a:pt x="116" y="250"/>
                    <a:pt x="269" y="98"/>
                    <a:pt x="463" y="98"/>
                  </a:cubicBezTo>
                  <a:close/>
                  <a:moveTo>
                    <a:pt x="463" y="1"/>
                  </a:moveTo>
                  <a:cubicBezTo>
                    <a:pt x="213" y="1"/>
                    <a:pt x="1" y="195"/>
                    <a:pt x="1" y="444"/>
                  </a:cubicBezTo>
                  <a:cubicBezTo>
                    <a:pt x="1" y="694"/>
                    <a:pt x="213" y="906"/>
                    <a:pt x="463" y="906"/>
                  </a:cubicBezTo>
                  <a:cubicBezTo>
                    <a:pt x="712" y="906"/>
                    <a:pt x="906" y="694"/>
                    <a:pt x="906" y="444"/>
                  </a:cubicBezTo>
                  <a:cubicBezTo>
                    <a:pt x="906" y="195"/>
                    <a:pt x="712" y="1"/>
                    <a:pt x="463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28"/>
            <p:cNvSpPr/>
            <p:nvPr/>
          </p:nvSpPr>
          <p:spPr>
            <a:xfrm>
              <a:off x="6420701" y="1352947"/>
              <a:ext cx="47431" cy="91719"/>
            </a:xfrm>
            <a:custGeom>
              <a:avLst/>
              <a:gdLst/>
              <a:ahLst/>
              <a:cxnLst/>
              <a:rect l="l" t="t" r="r" b="b"/>
              <a:pathLst>
                <a:path w="347" h="671" extrusionOk="0">
                  <a:moveTo>
                    <a:pt x="176" y="0"/>
                  </a:moveTo>
                  <a:cubicBezTo>
                    <a:pt x="79" y="0"/>
                    <a:pt x="0" y="153"/>
                    <a:pt x="0" y="324"/>
                  </a:cubicBezTo>
                  <a:cubicBezTo>
                    <a:pt x="0" y="518"/>
                    <a:pt x="79" y="670"/>
                    <a:pt x="176" y="670"/>
                  </a:cubicBezTo>
                  <a:cubicBezTo>
                    <a:pt x="268" y="670"/>
                    <a:pt x="347" y="518"/>
                    <a:pt x="347" y="324"/>
                  </a:cubicBezTo>
                  <a:cubicBezTo>
                    <a:pt x="347" y="153"/>
                    <a:pt x="268" y="0"/>
                    <a:pt x="176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28"/>
            <p:cNvSpPr/>
            <p:nvPr/>
          </p:nvSpPr>
          <p:spPr>
            <a:xfrm>
              <a:off x="6749715" y="1352947"/>
              <a:ext cx="50029" cy="91719"/>
            </a:xfrm>
            <a:custGeom>
              <a:avLst/>
              <a:gdLst/>
              <a:ahLst/>
              <a:cxnLst/>
              <a:rect l="l" t="t" r="r" b="b"/>
              <a:pathLst>
                <a:path w="366" h="671" extrusionOk="0">
                  <a:moveTo>
                    <a:pt x="195" y="0"/>
                  </a:moveTo>
                  <a:cubicBezTo>
                    <a:pt x="98" y="0"/>
                    <a:pt x="1" y="153"/>
                    <a:pt x="1" y="324"/>
                  </a:cubicBezTo>
                  <a:cubicBezTo>
                    <a:pt x="1" y="518"/>
                    <a:pt x="98" y="670"/>
                    <a:pt x="195" y="670"/>
                  </a:cubicBezTo>
                  <a:cubicBezTo>
                    <a:pt x="287" y="670"/>
                    <a:pt x="366" y="518"/>
                    <a:pt x="366" y="324"/>
                  </a:cubicBezTo>
                  <a:cubicBezTo>
                    <a:pt x="366" y="153"/>
                    <a:pt x="287" y="0"/>
                    <a:pt x="195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28"/>
            <p:cNvSpPr/>
            <p:nvPr/>
          </p:nvSpPr>
          <p:spPr>
            <a:xfrm>
              <a:off x="6662643" y="1423616"/>
              <a:ext cx="55633" cy="75180"/>
            </a:xfrm>
            <a:custGeom>
              <a:avLst/>
              <a:gdLst/>
              <a:ahLst/>
              <a:cxnLst/>
              <a:rect l="l" t="t" r="r" b="b"/>
              <a:pathLst>
                <a:path w="407" h="550" extrusionOk="0">
                  <a:moveTo>
                    <a:pt x="97" y="1"/>
                  </a:moveTo>
                  <a:cubicBezTo>
                    <a:pt x="79" y="1"/>
                    <a:pt x="42" y="19"/>
                    <a:pt x="42" y="38"/>
                  </a:cubicBezTo>
                  <a:cubicBezTo>
                    <a:pt x="42" y="79"/>
                    <a:pt x="60" y="98"/>
                    <a:pt x="97" y="98"/>
                  </a:cubicBezTo>
                  <a:cubicBezTo>
                    <a:pt x="97" y="98"/>
                    <a:pt x="139" y="98"/>
                    <a:pt x="194" y="135"/>
                  </a:cubicBezTo>
                  <a:cubicBezTo>
                    <a:pt x="254" y="153"/>
                    <a:pt x="291" y="213"/>
                    <a:pt x="291" y="310"/>
                  </a:cubicBezTo>
                  <a:cubicBezTo>
                    <a:pt x="291" y="347"/>
                    <a:pt x="273" y="384"/>
                    <a:pt x="254" y="407"/>
                  </a:cubicBezTo>
                  <a:cubicBezTo>
                    <a:pt x="231" y="426"/>
                    <a:pt x="213" y="444"/>
                    <a:pt x="176" y="444"/>
                  </a:cubicBezTo>
                  <a:cubicBezTo>
                    <a:pt x="163" y="451"/>
                    <a:pt x="148" y="453"/>
                    <a:pt x="134" y="453"/>
                  </a:cubicBezTo>
                  <a:cubicBezTo>
                    <a:pt x="105" y="453"/>
                    <a:pt x="79" y="444"/>
                    <a:pt x="79" y="444"/>
                  </a:cubicBezTo>
                  <a:cubicBezTo>
                    <a:pt x="42" y="444"/>
                    <a:pt x="23" y="463"/>
                    <a:pt x="23" y="481"/>
                  </a:cubicBezTo>
                  <a:cubicBezTo>
                    <a:pt x="0" y="523"/>
                    <a:pt x="23" y="541"/>
                    <a:pt x="60" y="541"/>
                  </a:cubicBezTo>
                  <a:cubicBezTo>
                    <a:pt x="60" y="541"/>
                    <a:pt x="95" y="550"/>
                    <a:pt x="140" y="550"/>
                  </a:cubicBezTo>
                  <a:cubicBezTo>
                    <a:pt x="163" y="550"/>
                    <a:pt x="188" y="548"/>
                    <a:pt x="213" y="541"/>
                  </a:cubicBezTo>
                  <a:cubicBezTo>
                    <a:pt x="254" y="541"/>
                    <a:pt x="291" y="523"/>
                    <a:pt x="328" y="481"/>
                  </a:cubicBezTo>
                  <a:cubicBezTo>
                    <a:pt x="370" y="444"/>
                    <a:pt x="388" y="384"/>
                    <a:pt x="388" y="310"/>
                  </a:cubicBezTo>
                  <a:cubicBezTo>
                    <a:pt x="407" y="176"/>
                    <a:pt x="328" y="79"/>
                    <a:pt x="254" y="38"/>
                  </a:cubicBezTo>
                  <a:cubicBezTo>
                    <a:pt x="176" y="1"/>
                    <a:pt x="97" y="1"/>
                    <a:pt x="97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28"/>
            <p:cNvSpPr/>
            <p:nvPr/>
          </p:nvSpPr>
          <p:spPr>
            <a:xfrm>
              <a:off x="6458701" y="1497293"/>
              <a:ext cx="282948" cy="180567"/>
            </a:xfrm>
            <a:custGeom>
              <a:avLst/>
              <a:gdLst/>
              <a:ahLst/>
              <a:cxnLst/>
              <a:rect l="l" t="t" r="r" b="b"/>
              <a:pathLst>
                <a:path w="2070" h="1321" extrusionOk="0">
                  <a:moveTo>
                    <a:pt x="206" y="1"/>
                  </a:moveTo>
                  <a:cubicBezTo>
                    <a:pt x="47" y="1"/>
                    <a:pt x="0" y="610"/>
                    <a:pt x="300" y="964"/>
                  </a:cubicBezTo>
                  <a:cubicBezTo>
                    <a:pt x="499" y="1213"/>
                    <a:pt x="795" y="1320"/>
                    <a:pt x="1079" y="1320"/>
                  </a:cubicBezTo>
                  <a:cubicBezTo>
                    <a:pt x="1211" y="1320"/>
                    <a:pt x="1340" y="1297"/>
                    <a:pt x="1455" y="1255"/>
                  </a:cubicBezTo>
                  <a:cubicBezTo>
                    <a:pt x="1820" y="1116"/>
                    <a:pt x="1996" y="885"/>
                    <a:pt x="2033" y="696"/>
                  </a:cubicBezTo>
                  <a:cubicBezTo>
                    <a:pt x="2070" y="501"/>
                    <a:pt x="1977" y="483"/>
                    <a:pt x="1839" y="446"/>
                  </a:cubicBezTo>
                  <a:cubicBezTo>
                    <a:pt x="1705" y="404"/>
                    <a:pt x="1187" y="289"/>
                    <a:pt x="1187" y="289"/>
                  </a:cubicBezTo>
                  <a:cubicBezTo>
                    <a:pt x="744" y="192"/>
                    <a:pt x="379" y="21"/>
                    <a:pt x="221" y="2"/>
                  </a:cubicBezTo>
                  <a:cubicBezTo>
                    <a:pt x="216" y="1"/>
                    <a:pt x="211" y="1"/>
                    <a:pt x="206" y="1"/>
                  </a:cubicBezTo>
                  <a:close/>
                </a:path>
              </a:pathLst>
            </a:custGeom>
            <a:solidFill>
              <a:srgbClr val="C5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28"/>
            <p:cNvSpPr/>
            <p:nvPr/>
          </p:nvSpPr>
          <p:spPr>
            <a:xfrm>
              <a:off x="6463075" y="1489364"/>
              <a:ext cx="284315" cy="195603"/>
            </a:xfrm>
            <a:custGeom>
              <a:avLst/>
              <a:gdLst/>
              <a:ahLst/>
              <a:cxnLst/>
              <a:rect l="l" t="t" r="r" b="b"/>
              <a:pathLst>
                <a:path w="2080" h="1431" extrusionOk="0">
                  <a:moveTo>
                    <a:pt x="171" y="97"/>
                  </a:moveTo>
                  <a:cubicBezTo>
                    <a:pt x="250" y="116"/>
                    <a:pt x="384" y="176"/>
                    <a:pt x="559" y="231"/>
                  </a:cubicBezTo>
                  <a:cubicBezTo>
                    <a:pt x="712" y="291"/>
                    <a:pt x="924" y="347"/>
                    <a:pt x="1137" y="407"/>
                  </a:cubicBezTo>
                  <a:cubicBezTo>
                    <a:pt x="1137" y="407"/>
                    <a:pt x="1271" y="425"/>
                    <a:pt x="1405" y="462"/>
                  </a:cubicBezTo>
                  <a:cubicBezTo>
                    <a:pt x="1557" y="504"/>
                    <a:pt x="1733" y="541"/>
                    <a:pt x="1788" y="559"/>
                  </a:cubicBezTo>
                  <a:cubicBezTo>
                    <a:pt x="1848" y="578"/>
                    <a:pt x="1904" y="596"/>
                    <a:pt x="1922" y="620"/>
                  </a:cubicBezTo>
                  <a:cubicBezTo>
                    <a:pt x="1964" y="638"/>
                    <a:pt x="1964" y="657"/>
                    <a:pt x="1945" y="754"/>
                  </a:cubicBezTo>
                  <a:cubicBezTo>
                    <a:pt x="1922" y="906"/>
                    <a:pt x="1751" y="1137"/>
                    <a:pt x="1405" y="1271"/>
                  </a:cubicBezTo>
                  <a:cubicBezTo>
                    <a:pt x="1299" y="1306"/>
                    <a:pt x="1182" y="1326"/>
                    <a:pt x="1063" y="1326"/>
                  </a:cubicBezTo>
                  <a:cubicBezTo>
                    <a:pt x="792" y="1326"/>
                    <a:pt x="507" y="1225"/>
                    <a:pt x="305" y="985"/>
                  </a:cubicBezTo>
                  <a:cubicBezTo>
                    <a:pt x="152" y="827"/>
                    <a:pt x="97" y="578"/>
                    <a:pt x="97" y="389"/>
                  </a:cubicBezTo>
                  <a:cubicBezTo>
                    <a:pt x="97" y="291"/>
                    <a:pt x="116" y="213"/>
                    <a:pt x="134" y="158"/>
                  </a:cubicBezTo>
                  <a:cubicBezTo>
                    <a:pt x="134" y="134"/>
                    <a:pt x="152" y="116"/>
                    <a:pt x="171" y="116"/>
                  </a:cubicBezTo>
                  <a:lnTo>
                    <a:pt x="171" y="97"/>
                  </a:lnTo>
                  <a:close/>
                  <a:moveTo>
                    <a:pt x="189" y="0"/>
                  </a:moveTo>
                  <a:cubicBezTo>
                    <a:pt x="152" y="0"/>
                    <a:pt x="116" y="0"/>
                    <a:pt x="97" y="42"/>
                  </a:cubicBezTo>
                  <a:cubicBezTo>
                    <a:pt x="74" y="60"/>
                    <a:pt x="55" y="79"/>
                    <a:pt x="37" y="116"/>
                  </a:cubicBezTo>
                  <a:cubicBezTo>
                    <a:pt x="0" y="194"/>
                    <a:pt x="0" y="291"/>
                    <a:pt x="0" y="389"/>
                  </a:cubicBezTo>
                  <a:cubicBezTo>
                    <a:pt x="0" y="596"/>
                    <a:pt x="55" y="869"/>
                    <a:pt x="213" y="1059"/>
                  </a:cubicBezTo>
                  <a:cubicBezTo>
                    <a:pt x="438" y="1316"/>
                    <a:pt x="760" y="1430"/>
                    <a:pt x="1064" y="1430"/>
                  </a:cubicBezTo>
                  <a:cubicBezTo>
                    <a:pt x="1197" y="1430"/>
                    <a:pt x="1325" y="1409"/>
                    <a:pt x="1442" y="1368"/>
                  </a:cubicBezTo>
                  <a:cubicBezTo>
                    <a:pt x="1830" y="1216"/>
                    <a:pt x="2019" y="985"/>
                    <a:pt x="2061" y="772"/>
                  </a:cubicBezTo>
                  <a:cubicBezTo>
                    <a:pt x="2079" y="657"/>
                    <a:pt x="2061" y="578"/>
                    <a:pt x="2001" y="541"/>
                  </a:cubicBezTo>
                  <a:cubicBezTo>
                    <a:pt x="1945" y="481"/>
                    <a:pt x="1885" y="481"/>
                    <a:pt x="1830" y="444"/>
                  </a:cubicBezTo>
                  <a:cubicBezTo>
                    <a:pt x="1751" y="425"/>
                    <a:pt x="1576" y="389"/>
                    <a:pt x="1442" y="365"/>
                  </a:cubicBezTo>
                  <a:cubicBezTo>
                    <a:pt x="1289" y="328"/>
                    <a:pt x="1155" y="291"/>
                    <a:pt x="1155" y="291"/>
                  </a:cubicBezTo>
                  <a:cubicBezTo>
                    <a:pt x="943" y="250"/>
                    <a:pt x="749" y="176"/>
                    <a:pt x="578" y="116"/>
                  </a:cubicBezTo>
                  <a:cubicBezTo>
                    <a:pt x="420" y="79"/>
                    <a:pt x="286" y="19"/>
                    <a:pt x="189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28"/>
            <p:cNvSpPr/>
            <p:nvPr/>
          </p:nvSpPr>
          <p:spPr>
            <a:xfrm>
              <a:off x="6492054" y="1500026"/>
              <a:ext cx="242078" cy="100057"/>
            </a:xfrm>
            <a:custGeom>
              <a:avLst/>
              <a:gdLst/>
              <a:ahLst/>
              <a:cxnLst/>
              <a:rect l="l" t="t" r="r" b="b"/>
              <a:pathLst>
                <a:path w="1771" h="732" extrusionOk="0">
                  <a:moveTo>
                    <a:pt x="56" y="1"/>
                  </a:moveTo>
                  <a:lnTo>
                    <a:pt x="56" y="1"/>
                  </a:lnTo>
                  <a:cubicBezTo>
                    <a:pt x="19" y="80"/>
                    <a:pt x="1" y="213"/>
                    <a:pt x="74" y="269"/>
                  </a:cubicBezTo>
                  <a:cubicBezTo>
                    <a:pt x="205" y="382"/>
                    <a:pt x="1382" y="732"/>
                    <a:pt x="1581" y="732"/>
                  </a:cubicBezTo>
                  <a:cubicBezTo>
                    <a:pt x="1587" y="732"/>
                    <a:pt x="1591" y="731"/>
                    <a:pt x="1595" y="731"/>
                  </a:cubicBezTo>
                  <a:cubicBezTo>
                    <a:pt x="1673" y="731"/>
                    <a:pt x="1733" y="615"/>
                    <a:pt x="1770" y="518"/>
                  </a:cubicBezTo>
                  <a:cubicBezTo>
                    <a:pt x="1733" y="463"/>
                    <a:pt x="1673" y="445"/>
                    <a:pt x="1595" y="426"/>
                  </a:cubicBezTo>
                  <a:cubicBezTo>
                    <a:pt x="1461" y="384"/>
                    <a:pt x="943" y="269"/>
                    <a:pt x="943" y="269"/>
                  </a:cubicBezTo>
                  <a:cubicBezTo>
                    <a:pt x="555" y="172"/>
                    <a:pt x="232" y="56"/>
                    <a:pt x="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28"/>
            <p:cNvSpPr/>
            <p:nvPr/>
          </p:nvSpPr>
          <p:spPr>
            <a:xfrm>
              <a:off x="6488910" y="1489364"/>
              <a:ext cx="252740" cy="118920"/>
            </a:xfrm>
            <a:custGeom>
              <a:avLst/>
              <a:gdLst/>
              <a:ahLst/>
              <a:cxnLst/>
              <a:rect l="l" t="t" r="r" b="b"/>
              <a:pathLst>
                <a:path w="1849" h="870" extrusionOk="0">
                  <a:moveTo>
                    <a:pt x="116" y="134"/>
                  </a:moveTo>
                  <a:cubicBezTo>
                    <a:pt x="310" y="194"/>
                    <a:pt x="601" y="310"/>
                    <a:pt x="948" y="407"/>
                  </a:cubicBezTo>
                  <a:cubicBezTo>
                    <a:pt x="948" y="407"/>
                    <a:pt x="1082" y="425"/>
                    <a:pt x="1216" y="462"/>
                  </a:cubicBezTo>
                  <a:cubicBezTo>
                    <a:pt x="1368" y="504"/>
                    <a:pt x="1544" y="541"/>
                    <a:pt x="1599" y="559"/>
                  </a:cubicBezTo>
                  <a:cubicBezTo>
                    <a:pt x="1659" y="578"/>
                    <a:pt x="1696" y="596"/>
                    <a:pt x="1733" y="620"/>
                  </a:cubicBezTo>
                  <a:cubicBezTo>
                    <a:pt x="1715" y="638"/>
                    <a:pt x="1696" y="675"/>
                    <a:pt x="1678" y="712"/>
                  </a:cubicBezTo>
                  <a:cubicBezTo>
                    <a:pt x="1659" y="735"/>
                    <a:pt x="1641" y="754"/>
                    <a:pt x="1618" y="772"/>
                  </a:cubicBezTo>
                  <a:cubicBezTo>
                    <a:pt x="1599" y="772"/>
                    <a:pt x="1562" y="772"/>
                    <a:pt x="1525" y="754"/>
                  </a:cubicBezTo>
                  <a:cubicBezTo>
                    <a:pt x="1465" y="754"/>
                    <a:pt x="1410" y="735"/>
                    <a:pt x="1350" y="712"/>
                  </a:cubicBezTo>
                  <a:cubicBezTo>
                    <a:pt x="1216" y="693"/>
                    <a:pt x="1040" y="638"/>
                    <a:pt x="869" y="578"/>
                  </a:cubicBezTo>
                  <a:cubicBezTo>
                    <a:pt x="694" y="541"/>
                    <a:pt x="523" y="481"/>
                    <a:pt x="389" y="425"/>
                  </a:cubicBezTo>
                  <a:cubicBezTo>
                    <a:pt x="329" y="407"/>
                    <a:pt x="273" y="389"/>
                    <a:pt x="213" y="365"/>
                  </a:cubicBezTo>
                  <a:cubicBezTo>
                    <a:pt x="176" y="347"/>
                    <a:pt x="139" y="328"/>
                    <a:pt x="139" y="310"/>
                  </a:cubicBezTo>
                  <a:cubicBezTo>
                    <a:pt x="116" y="291"/>
                    <a:pt x="97" y="250"/>
                    <a:pt x="97" y="213"/>
                  </a:cubicBezTo>
                  <a:cubicBezTo>
                    <a:pt x="97" y="194"/>
                    <a:pt x="116" y="176"/>
                    <a:pt x="116" y="134"/>
                  </a:cubicBezTo>
                  <a:close/>
                  <a:moveTo>
                    <a:pt x="42" y="0"/>
                  </a:moveTo>
                  <a:lnTo>
                    <a:pt x="24" y="60"/>
                  </a:lnTo>
                  <a:cubicBezTo>
                    <a:pt x="0" y="97"/>
                    <a:pt x="0" y="158"/>
                    <a:pt x="0" y="213"/>
                  </a:cubicBezTo>
                  <a:cubicBezTo>
                    <a:pt x="0" y="273"/>
                    <a:pt x="24" y="347"/>
                    <a:pt x="61" y="389"/>
                  </a:cubicBezTo>
                  <a:cubicBezTo>
                    <a:pt x="97" y="425"/>
                    <a:pt x="139" y="425"/>
                    <a:pt x="176" y="462"/>
                  </a:cubicBezTo>
                  <a:cubicBezTo>
                    <a:pt x="213" y="481"/>
                    <a:pt x="292" y="504"/>
                    <a:pt x="347" y="523"/>
                  </a:cubicBezTo>
                  <a:cubicBezTo>
                    <a:pt x="486" y="578"/>
                    <a:pt x="657" y="638"/>
                    <a:pt x="832" y="693"/>
                  </a:cubicBezTo>
                  <a:cubicBezTo>
                    <a:pt x="1003" y="735"/>
                    <a:pt x="1179" y="791"/>
                    <a:pt x="1313" y="809"/>
                  </a:cubicBezTo>
                  <a:cubicBezTo>
                    <a:pt x="1387" y="827"/>
                    <a:pt x="1447" y="851"/>
                    <a:pt x="1502" y="851"/>
                  </a:cubicBezTo>
                  <a:cubicBezTo>
                    <a:pt x="1562" y="869"/>
                    <a:pt x="1599" y="869"/>
                    <a:pt x="1618" y="869"/>
                  </a:cubicBezTo>
                  <a:cubicBezTo>
                    <a:pt x="1696" y="851"/>
                    <a:pt x="1733" y="809"/>
                    <a:pt x="1775" y="772"/>
                  </a:cubicBezTo>
                  <a:cubicBezTo>
                    <a:pt x="1812" y="712"/>
                    <a:pt x="1830" y="657"/>
                    <a:pt x="1849" y="620"/>
                  </a:cubicBezTo>
                  <a:lnTo>
                    <a:pt x="1849" y="578"/>
                  </a:lnTo>
                  <a:lnTo>
                    <a:pt x="1830" y="559"/>
                  </a:lnTo>
                  <a:cubicBezTo>
                    <a:pt x="1793" y="504"/>
                    <a:pt x="1715" y="481"/>
                    <a:pt x="1641" y="444"/>
                  </a:cubicBezTo>
                  <a:cubicBezTo>
                    <a:pt x="1562" y="425"/>
                    <a:pt x="1387" y="389"/>
                    <a:pt x="1253" y="365"/>
                  </a:cubicBezTo>
                  <a:cubicBezTo>
                    <a:pt x="1100" y="328"/>
                    <a:pt x="966" y="291"/>
                    <a:pt x="966" y="291"/>
                  </a:cubicBezTo>
                  <a:cubicBezTo>
                    <a:pt x="601" y="213"/>
                    <a:pt x="273" y="79"/>
                    <a:pt x="79" y="19"/>
                  </a:cubicBezTo>
                  <a:lnTo>
                    <a:pt x="42" y="0"/>
                  </a:ln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28"/>
            <p:cNvSpPr/>
            <p:nvPr/>
          </p:nvSpPr>
          <p:spPr>
            <a:xfrm>
              <a:off x="6486313" y="1592293"/>
              <a:ext cx="197927" cy="85568"/>
            </a:xfrm>
            <a:custGeom>
              <a:avLst/>
              <a:gdLst/>
              <a:ahLst/>
              <a:cxnLst/>
              <a:rect l="l" t="t" r="r" b="b"/>
              <a:pathLst>
                <a:path w="1448" h="626" extrusionOk="0">
                  <a:moveTo>
                    <a:pt x="505" y="1"/>
                  </a:moveTo>
                  <a:cubicBezTo>
                    <a:pt x="274" y="1"/>
                    <a:pt x="98" y="98"/>
                    <a:pt x="1" y="135"/>
                  </a:cubicBezTo>
                  <a:cubicBezTo>
                    <a:pt x="19" y="190"/>
                    <a:pt x="61" y="232"/>
                    <a:pt x="98" y="269"/>
                  </a:cubicBezTo>
                  <a:cubicBezTo>
                    <a:pt x="297" y="518"/>
                    <a:pt x="593" y="625"/>
                    <a:pt x="877" y="625"/>
                  </a:cubicBezTo>
                  <a:cubicBezTo>
                    <a:pt x="1009" y="625"/>
                    <a:pt x="1138" y="602"/>
                    <a:pt x="1253" y="560"/>
                  </a:cubicBezTo>
                  <a:cubicBezTo>
                    <a:pt x="1332" y="537"/>
                    <a:pt x="1387" y="500"/>
                    <a:pt x="1447" y="481"/>
                  </a:cubicBezTo>
                  <a:cubicBezTo>
                    <a:pt x="1369" y="366"/>
                    <a:pt x="1216" y="232"/>
                    <a:pt x="907" y="98"/>
                  </a:cubicBezTo>
                  <a:cubicBezTo>
                    <a:pt x="773" y="19"/>
                    <a:pt x="620" y="1"/>
                    <a:pt x="505" y="1"/>
                  </a:cubicBezTo>
                  <a:close/>
                </a:path>
              </a:pathLst>
            </a:custGeom>
            <a:solidFill>
              <a:srgbClr val="FF7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28"/>
            <p:cNvSpPr/>
            <p:nvPr/>
          </p:nvSpPr>
          <p:spPr>
            <a:xfrm>
              <a:off x="6476334" y="1584091"/>
              <a:ext cx="218021" cy="100877"/>
            </a:xfrm>
            <a:custGeom>
              <a:avLst/>
              <a:gdLst/>
              <a:ahLst/>
              <a:cxnLst/>
              <a:rect l="l" t="t" r="r" b="b"/>
              <a:pathLst>
                <a:path w="1595" h="738" extrusionOk="0">
                  <a:moveTo>
                    <a:pt x="578" y="116"/>
                  </a:moveTo>
                  <a:cubicBezTo>
                    <a:pt x="693" y="116"/>
                    <a:pt x="827" y="134"/>
                    <a:pt x="961" y="195"/>
                  </a:cubicBezTo>
                  <a:cubicBezTo>
                    <a:pt x="1211" y="310"/>
                    <a:pt x="1345" y="426"/>
                    <a:pt x="1423" y="523"/>
                  </a:cubicBezTo>
                  <a:cubicBezTo>
                    <a:pt x="1386" y="541"/>
                    <a:pt x="1345" y="560"/>
                    <a:pt x="1308" y="578"/>
                  </a:cubicBezTo>
                  <a:cubicBezTo>
                    <a:pt x="1202" y="613"/>
                    <a:pt x="1084" y="633"/>
                    <a:pt x="963" y="633"/>
                  </a:cubicBezTo>
                  <a:cubicBezTo>
                    <a:pt x="687" y="633"/>
                    <a:pt x="397" y="532"/>
                    <a:pt x="208" y="292"/>
                  </a:cubicBezTo>
                  <a:cubicBezTo>
                    <a:pt x="189" y="273"/>
                    <a:pt x="171" y="250"/>
                    <a:pt x="153" y="232"/>
                  </a:cubicBezTo>
                  <a:cubicBezTo>
                    <a:pt x="250" y="176"/>
                    <a:pt x="384" y="116"/>
                    <a:pt x="578" y="116"/>
                  </a:cubicBezTo>
                  <a:close/>
                  <a:moveTo>
                    <a:pt x="578" y="0"/>
                  </a:moveTo>
                  <a:cubicBezTo>
                    <a:pt x="323" y="0"/>
                    <a:pt x="153" y="98"/>
                    <a:pt x="55" y="158"/>
                  </a:cubicBezTo>
                  <a:lnTo>
                    <a:pt x="0" y="195"/>
                  </a:lnTo>
                  <a:lnTo>
                    <a:pt x="37" y="232"/>
                  </a:lnTo>
                  <a:cubicBezTo>
                    <a:pt x="55" y="273"/>
                    <a:pt x="92" y="329"/>
                    <a:pt x="116" y="366"/>
                  </a:cubicBezTo>
                  <a:cubicBezTo>
                    <a:pt x="341" y="623"/>
                    <a:pt x="663" y="737"/>
                    <a:pt x="967" y="737"/>
                  </a:cubicBezTo>
                  <a:cubicBezTo>
                    <a:pt x="1100" y="737"/>
                    <a:pt x="1228" y="716"/>
                    <a:pt x="1345" y="675"/>
                  </a:cubicBezTo>
                  <a:cubicBezTo>
                    <a:pt x="1423" y="638"/>
                    <a:pt x="1479" y="620"/>
                    <a:pt x="1539" y="578"/>
                  </a:cubicBezTo>
                  <a:lnTo>
                    <a:pt x="1594" y="541"/>
                  </a:lnTo>
                  <a:lnTo>
                    <a:pt x="1557" y="504"/>
                  </a:lnTo>
                  <a:cubicBezTo>
                    <a:pt x="1479" y="389"/>
                    <a:pt x="1308" y="232"/>
                    <a:pt x="998" y="98"/>
                  </a:cubicBezTo>
                  <a:cubicBezTo>
                    <a:pt x="846" y="42"/>
                    <a:pt x="712" y="0"/>
                    <a:pt x="578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28"/>
            <p:cNvSpPr/>
            <p:nvPr/>
          </p:nvSpPr>
          <p:spPr>
            <a:xfrm>
              <a:off x="6354953" y="1239084"/>
              <a:ext cx="155553" cy="69575"/>
            </a:xfrm>
            <a:custGeom>
              <a:avLst/>
              <a:gdLst/>
              <a:ahLst/>
              <a:cxnLst/>
              <a:rect l="l" t="t" r="r" b="b"/>
              <a:pathLst>
                <a:path w="1138" h="509" extrusionOk="0">
                  <a:moveTo>
                    <a:pt x="466" y="0"/>
                  </a:moveTo>
                  <a:cubicBezTo>
                    <a:pt x="445" y="0"/>
                    <a:pt x="424" y="1"/>
                    <a:pt x="403" y="2"/>
                  </a:cubicBezTo>
                  <a:cubicBezTo>
                    <a:pt x="38" y="25"/>
                    <a:pt x="19" y="99"/>
                    <a:pt x="1" y="159"/>
                  </a:cubicBezTo>
                  <a:cubicBezTo>
                    <a:pt x="1" y="214"/>
                    <a:pt x="19" y="348"/>
                    <a:pt x="56" y="427"/>
                  </a:cubicBezTo>
                  <a:cubicBezTo>
                    <a:pt x="73" y="458"/>
                    <a:pt x="91" y="467"/>
                    <a:pt x="108" y="467"/>
                  </a:cubicBezTo>
                  <a:cubicBezTo>
                    <a:pt x="133" y="467"/>
                    <a:pt x="153" y="445"/>
                    <a:pt x="153" y="445"/>
                  </a:cubicBezTo>
                  <a:cubicBezTo>
                    <a:pt x="270" y="365"/>
                    <a:pt x="412" y="333"/>
                    <a:pt x="537" y="333"/>
                  </a:cubicBezTo>
                  <a:cubicBezTo>
                    <a:pt x="620" y="333"/>
                    <a:pt x="696" y="347"/>
                    <a:pt x="749" y="371"/>
                  </a:cubicBezTo>
                  <a:cubicBezTo>
                    <a:pt x="853" y="438"/>
                    <a:pt x="942" y="508"/>
                    <a:pt x="989" y="508"/>
                  </a:cubicBezTo>
                  <a:cubicBezTo>
                    <a:pt x="995" y="508"/>
                    <a:pt x="999" y="507"/>
                    <a:pt x="1004" y="505"/>
                  </a:cubicBezTo>
                  <a:cubicBezTo>
                    <a:pt x="1059" y="464"/>
                    <a:pt x="1138" y="274"/>
                    <a:pt x="1096" y="214"/>
                  </a:cubicBezTo>
                  <a:cubicBezTo>
                    <a:pt x="1079" y="144"/>
                    <a:pt x="822" y="0"/>
                    <a:pt x="466" y="0"/>
                  </a:cubicBezTo>
                  <a:close/>
                </a:path>
              </a:pathLst>
            </a:custGeom>
            <a:solidFill>
              <a:srgbClr val="FF96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28"/>
            <p:cNvSpPr/>
            <p:nvPr/>
          </p:nvSpPr>
          <p:spPr>
            <a:xfrm>
              <a:off x="6346752" y="1231019"/>
              <a:ext cx="166352" cy="84201"/>
            </a:xfrm>
            <a:custGeom>
              <a:avLst/>
              <a:gdLst/>
              <a:ahLst/>
              <a:cxnLst/>
              <a:rect l="l" t="t" r="r" b="b"/>
              <a:pathLst>
                <a:path w="1217" h="616" extrusionOk="0">
                  <a:moveTo>
                    <a:pt x="578" y="116"/>
                  </a:moveTo>
                  <a:cubicBezTo>
                    <a:pt x="712" y="116"/>
                    <a:pt x="831" y="146"/>
                    <a:pt x="925" y="176"/>
                  </a:cubicBezTo>
                  <a:cubicBezTo>
                    <a:pt x="985" y="199"/>
                    <a:pt x="1022" y="236"/>
                    <a:pt x="1064" y="255"/>
                  </a:cubicBezTo>
                  <a:cubicBezTo>
                    <a:pt x="1101" y="273"/>
                    <a:pt x="1119" y="292"/>
                    <a:pt x="1119" y="292"/>
                  </a:cubicBezTo>
                  <a:lnTo>
                    <a:pt x="1119" y="333"/>
                  </a:lnTo>
                  <a:cubicBezTo>
                    <a:pt x="1119" y="352"/>
                    <a:pt x="1101" y="389"/>
                    <a:pt x="1101" y="407"/>
                  </a:cubicBezTo>
                  <a:cubicBezTo>
                    <a:pt x="1082" y="449"/>
                    <a:pt x="1082" y="467"/>
                    <a:pt x="1064" y="486"/>
                  </a:cubicBezTo>
                  <a:cubicBezTo>
                    <a:pt x="1040" y="504"/>
                    <a:pt x="1040" y="523"/>
                    <a:pt x="1040" y="523"/>
                  </a:cubicBezTo>
                  <a:lnTo>
                    <a:pt x="1040" y="504"/>
                  </a:lnTo>
                  <a:cubicBezTo>
                    <a:pt x="1022" y="504"/>
                    <a:pt x="1022" y="504"/>
                    <a:pt x="985" y="486"/>
                  </a:cubicBezTo>
                  <a:cubicBezTo>
                    <a:pt x="948" y="467"/>
                    <a:pt x="888" y="430"/>
                    <a:pt x="833" y="389"/>
                  </a:cubicBezTo>
                  <a:cubicBezTo>
                    <a:pt x="754" y="352"/>
                    <a:pt x="638" y="333"/>
                    <a:pt x="523" y="333"/>
                  </a:cubicBezTo>
                  <a:cubicBezTo>
                    <a:pt x="407" y="352"/>
                    <a:pt x="292" y="389"/>
                    <a:pt x="176" y="467"/>
                  </a:cubicBezTo>
                  <a:lnTo>
                    <a:pt x="158" y="467"/>
                  </a:lnTo>
                  <a:cubicBezTo>
                    <a:pt x="158" y="430"/>
                    <a:pt x="139" y="389"/>
                    <a:pt x="116" y="333"/>
                  </a:cubicBezTo>
                  <a:lnTo>
                    <a:pt x="116" y="236"/>
                  </a:lnTo>
                  <a:cubicBezTo>
                    <a:pt x="116" y="199"/>
                    <a:pt x="116" y="199"/>
                    <a:pt x="158" y="176"/>
                  </a:cubicBezTo>
                  <a:cubicBezTo>
                    <a:pt x="195" y="139"/>
                    <a:pt x="292" y="121"/>
                    <a:pt x="486" y="121"/>
                  </a:cubicBezTo>
                  <a:cubicBezTo>
                    <a:pt x="517" y="117"/>
                    <a:pt x="548" y="116"/>
                    <a:pt x="578" y="116"/>
                  </a:cubicBezTo>
                  <a:close/>
                  <a:moveTo>
                    <a:pt x="570" y="0"/>
                  </a:moveTo>
                  <a:cubicBezTo>
                    <a:pt x="536" y="0"/>
                    <a:pt x="500" y="2"/>
                    <a:pt x="463" y="5"/>
                  </a:cubicBezTo>
                  <a:cubicBezTo>
                    <a:pt x="273" y="24"/>
                    <a:pt x="176" y="42"/>
                    <a:pt x="116" y="84"/>
                  </a:cubicBezTo>
                  <a:cubicBezTo>
                    <a:pt x="42" y="121"/>
                    <a:pt x="24" y="176"/>
                    <a:pt x="24" y="218"/>
                  </a:cubicBezTo>
                  <a:cubicBezTo>
                    <a:pt x="1" y="255"/>
                    <a:pt x="24" y="315"/>
                    <a:pt x="24" y="352"/>
                  </a:cubicBezTo>
                  <a:cubicBezTo>
                    <a:pt x="42" y="407"/>
                    <a:pt x="42" y="467"/>
                    <a:pt x="79" y="504"/>
                  </a:cubicBezTo>
                  <a:cubicBezTo>
                    <a:pt x="79" y="546"/>
                    <a:pt x="98" y="564"/>
                    <a:pt x="116" y="564"/>
                  </a:cubicBezTo>
                  <a:cubicBezTo>
                    <a:pt x="158" y="583"/>
                    <a:pt x="176" y="583"/>
                    <a:pt x="195" y="583"/>
                  </a:cubicBezTo>
                  <a:cubicBezTo>
                    <a:pt x="232" y="564"/>
                    <a:pt x="255" y="546"/>
                    <a:pt x="255" y="546"/>
                  </a:cubicBezTo>
                  <a:lnTo>
                    <a:pt x="232" y="546"/>
                  </a:lnTo>
                  <a:cubicBezTo>
                    <a:pt x="329" y="486"/>
                    <a:pt x="444" y="449"/>
                    <a:pt x="541" y="449"/>
                  </a:cubicBezTo>
                  <a:cubicBezTo>
                    <a:pt x="570" y="443"/>
                    <a:pt x="598" y="441"/>
                    <a:pt x="625" y="441"/>
                  </a:cubicBezTo>
                  <a:cubicBezTo>
                    <a:pt x="690" y="441"/>
                    <a:pt x="746" y="454"/>
                    <a:pt x="772" y="467"/>
                  </a:cubicBezTo>
                  <a:cubicBezTo>
                    <a:pt x="833" y="504"/>
                    <a:pt x="888" y="546"/>
                    <a:pt x="948" y="583"/>
                  </a:cubicBezTo>
                  <a:cubicBezTo>
                    <a:pt x="967" y="583"/>
                    <a:pt x="985" y="601"/>
                    <a:pt x="1003" y="601"/>
                  </a:cubicBezTo>
                  <a:cubicBezTo>
                    <a:pt x="1022" y="611"/>
                    <a:pt x="1037" y="615"/>
                    <a:pt x="1052" y="615"/>
                  </a:cubicBezTo>
                  <a:cubicBezTo>
                    <a:pt x="1067" y="615"/>
                    <a:pt x="1082" y="611"/>
                    <a:pt x="1101" y="601"/>
                  </a:cubicBezTo>
                  <a:cubicBezTo>
                    <a:pt x="1119" y="583"/>
                    <a:pt x="1137" y="564"/>
                    <a:pt x="1156" y="546"/>
                  </a:cubicBezTo>
                  <a:cubicBezTo>
                    <a:pt x="1179" y="504"/>
                    <a:pt x="1179" y="486"/>
                    <a:pt x="1198" y="449"/>
                  </a:cubicBezTo>
                  <a:cubicBezTo>
                    <a:pt x="1198" y="407"/>
                    <a:pt x="1216" y="370"/>
                    <a:pt x="1216" y="352"/>
                  </a:cubicBezTo>
                  <a:lnTo>
                    <a:pt x="1216" y="255"/>
                  </a:lnTo>
                  <a:cubicBezTo>
                    <a:pt x="1198" y="218"/>
                    <a:pt x="1156" y="199"/>
                    <a:pt x="1119" y="158"/>
                  </a:cubicBezTo>
                  <a:cubicBezTo>
                    <a:pt x="1082" y="139"/>
                    <a:pt x="1022" y="102"/>
                    <a:pt x="967" y="84"/>
                  </a:cubicBezTo>
                  <a:cubicBezTo>
                    <a:pt x="856" y="34"/>
                    <a:pt x="730" y="0"/>
                    <a:pt x="570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28"/>
            <p:cNvSpPr/>
            <p:nvPr/>
          </p:nvSpPr>
          <p:spPr>
            <a:xfrm>
              <a:off x="6684104" y="1218170"/>
              <a:ext cx="142158" cy="69165"/>
            </a:xfrm>
            <a:custGeom>
              <a:avLst/>
              <a:gdLst/>
              <a:ahLst/>
              <a:cxnLst/>
              <a:rect l="l" t="t" r="r" b="b"/>
              <a:pathLst>
                <a:path w="1040" h="506" extrusionOk="0">
                  <a:moveTo>
                    <a:pt x="454" y="0"/>
                  </a:moveTo>
                  <a:cubicBezTo>
                    <a:pt x="437" y="0"/>
                    <a:pt x="420" y="1"/>
                    <a:pt x="402" y="2"/>
                  </a:cubicBezTo>
                  <a:cubicBezTo>
                    <a:pt x="134" y="2"/>
                    <a:pt x="19" y="136"/>
                    <a:pt x="0" y="196"/>
                  </a:cubicBezTo>
                  <a:cubicBezTo>
                    <a:pt x="0" y="233"/>
                    <a:pt x="19" y="446"/>
                    <a:pt x="97" y="483"/>
                  </a:cubicBezTo>
                  <a:cubicBezTo>
                    <a:pt x="109" y="491"/>
                    <a:pt x="122" y="495"/>
                    <a:pt x="136" y="495"/>
                  </a:cubicBezTo>
                  <a:cubicBezTo>
                    <a:pt x="189" y="495"/>
                    <a:pt x="250" y="446"/>
                    <a:pt x="250" y="446"/>
                  </a:cubicBezTo>
                  <a:cubicBezTo>
                    <a:pt x="322" y="385"/>
                    <a:pt x="434" y="355"/>
                    <a:pt x="535" y="355"/>
                  </a:cubicBezTo>
                  <a:cubicBezTo>
                    <a:pt x="594" y="355"/>
                    <a:pt x="650" y="365"/>
                    <a:pt x="693" y="386"/>
                  </a:cubicBezTo>
                  <a:cubicBezTo>
                    <a:pt x="795" y="438"/>
                    <a:pt x="896" y="505"/>
                    <a:pt x="957" y="505"/>
                  </a:cubicBezTo>
                  <a:cubicBezTo>
                    <a:pt x="965" y="505"/>
                    <a:pt x="973" y="504"/>
                    <a:pt x="980" y="501"/>
                  </a:cubicBezTo>
                  <a:cubicBezTo>
                    <a:pt x="1040" y="483"/>
                    <a:pt x="998" y="252"/>
                    <a:pt x="961" y="178"/>
                  </a:cubicBezTo>
                  <a:cubicBezTo>
                    <a:pt x="944" y="122"/>
                    <a:pt x="708" y="0"/>
                    <a:pt x="454" y="0"/>
                  </a:cubicBezTo>
                  <a:close/>
                </a:path>
              </a:pathLst>
            </a:custGeom>
            <a:solidFill>
              <a:srgbClr val="FF96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28"/>
            <p:cNvSpPr/>
            <p:nvPr/>
          </p:nvSpPr>
          <p:spPr>
            <a:xfrm>
              <a:off x="6675902" y="1210789"/>
              <a:ext cx="152956" cy="84201"/>
            </a:xfrm>
            <a:custGeom>
              <a:avLst/>
              <a:gdLst/>
              <a:ahLst/>
              <a:cxnLst/>
              <a:rect l="l" t="t" r="r" b="b"/>
              <a:pathLst>
                <a:path w="1119" h="616" extrusionOk="0">
                  <a:moveTo>
                    <a:pt x="462" y="93"/>
                  </a:moveTo>
                  <a:cubicBezTo>
                    <a:pt x="578" y="93"/>
                    <a:pt x="712" y="116"/>
                    <a:pt x="809" y="153"/>
                  </a:cubicBezTo>
                  <a:cubicBezTo>
                    <a:pt x="869" y="172"/>
                    <a:pt x="906" y="209"/>
                    <a:pt x="943" y="232"/>
                  </a:cubicBezTo>
                  <a:cubicBezTo>
                    <a:pt x="966" y="250"/>
                    <a:pt x="984" y="269"/>
                    <a:pt x="984" y="269"/>
                  </a:cubicBezTo>
                  <a:cubicBezTo>
                    <a:pt x="1003" y="269"/>
                    <a:pt x="1003" y="347"/>
                    <a:pt x="1021" y="421"/>
                  </a:cubicBezTo>
                  <a:lnTo>
                    <a:pt x="1021" y="500"/>
                  </a:lnTo>
                  <a:lnTo>
                    <a:pt x="1003" y="500"/>
                  </a:lnTo>
                  <a:cubicBezTo>
                    <a:pt x="984" y="500"/>
                    <a:pt x="966" y="500"/>
                    <a:pt x="943" y="481"/>
                  </a:cubicBezTo>
                  <a:cubicBezTo>
                    <a:pt x="887" y="463"/>
                    <a:pt x="827" y="421"/>
                    <a:pt x="772" y="403"/>
                  </a:cubicBezTo>
                  <a:cubicBezTo>
                    <a:pt x="714" y="376"/>
                    <a:pt x="659" y="359"/>
                    <a:pt x="596" y="359"/>
                  </a:cubicBezTo>
                  <a:cubicBezTo>
                    <a:pt x="573" y="359"/>
                    <a:pt x="548" y="361"/>
                    <a:pt x="522" y="366"/>
                  </a:cubicBezTo>
                  <a:cubicBezTo>
                    <a:pt x="425" y="366"/>
                    <a:pt x="347" y="384"/>
                    <a:pt x="273" y="440"/>
                  </a:cubicBezTo>
                  <a:lnTo>
                    <a:pt x="273" y="463"/>
                  </a:lnTo>
                  <a:cubicBezTo>
                    <a:pt x="273" y="463"/>
                    <a:pt x="250" y="463"/>
                    <a:pt x="231" y="481"/>
                  </a:cubicBezTo>
                  <a:cubicBezTo>
                    <a:pt x="213" y="500"/>
                    <a:pt x="194" y="500"/>
                    <a:pt x="176" y="500"/>
                  </a:cubicBezTo>
                  <a:cubicBezTo>
                    <a:pt x="176" y="481"/>
                    <a:pt x="157" y="481"/>
                    <a:pt x="157" y="463"/>
                  </a:cubicBezTo>
                  <a:cubicBezTo>
                    <a:pt x="134" y="440"/>
                    <a:pt x="134" y="403"/>
                    <a:pt x="134" y="384"/>
                  </a:cubicBezTo>
                  <a:cubicBezTo>
                    <a:pt x="116" y="347"/>
                    <a:pt x="116" y="324"/>
                    <a:pt x="116" y="306"/>
                  </a:cubicBezTo>
                  <a:lnTo>
                    <a:pt x="116" y="250"/>
                  </a:lnTo>
                  <a:lnTo>
                    <a:pt x="134" y="232"/>
                  </a:lnTo>
                  <a:cubicBezTo>
                    <a:pt x="134" y="209"/>
                    <a:pt x="157" y="190"/>
                    <a:pt x="194" y="172"/>
                  </a:cubicBezTo>
                  <a:cubicBezTo>
                    <a:pt x="250" y="153"/>
                    <a:pt x="328" y="116"/>
                    <a:pt x="462" y="93"/>
                  </a:cubicBezTo>
                  <a:close/>
                  <a:moveTo>
                    <a:pt x="462" y="1"/>
                  </a:moveTo>
                  <a:cubicBezTo>
                    <a:pt x="310" y="1"/>
                    <a:pt x="213" y="38"/>
                    <a:pt x="134" y="93"/>
                  </a:cubicBezTo>
                  <a:cubicBezTo>
                    <a:pt x="97" y="116"/>
                    <a:pt x="79" y="135"/>
                    <a:pt x="60" y="153"/>
                  </a:cubicBezTo>
                  <a:cubicBezTo>
                    <a:pt x="42" y="190"/>
                    <a:pt x="19" y="209"/>
                    <a:pt x="19" y="232"/>
                  </a:cubicBezTo>
                  <a:cubicBezTo>
                    <a:pt x="0" y="250"/>
                    <a:pt x="0" y="287"/>
                    <a:pt x="0" y="306"/>
                  </a:cubicBezTo>
                  <a:cubicBezTo>
                    <a:pt x="19" y="347"/>
                    <a:pt x="19" y="366"/>
                    <a:pt x="19" y="403"/>
                  </a:cubicBezTo>
                  <a:cubicBezTo>
                    <a:pt x="42" y="440"/>
                    <a:pt x="42" y="481"/>
                    <a:pt x="60" y="500"/>
                  </a:cubicBezTo>
                  <a:cubicBezTo>
                    <a:pt x="79" y="537"/>
                    <a:pt x="97" y="555"/>
                    <a:pt x="116" y="578"/>
                  </a:cubicBezTo>
                  <a:cubicBezTo>
                    <a:pt x="141" y="594"/>
                    <a:pt x="166" y="600"/>
                    <a:pt x="189" y="600"/>
                  </a:cubicBezTo>
                  <a:cubicBezTo>
                    <a:pt x="220" y="600"/>
                    <a:pt x="249" y="589"/>
                    <a:pt x="273" y="578"/>
                  </a:cubicBezTo>
                  <a:cubicBezTo>
                    <a:pt x="310" y="555"/>
                    <a:pt x="328" y="537"/>
                    <a:pt x="347" y="537"/>
                  </a:cubicBezTo>
                  <a:cubicBezTo>
                    <a:pt x="388" y="500"/>
                    <a:pt x="462" y="463"/>
                    <a:pt x="522" y="463"/>
                  </a:cubicBezTo>
                  <a:cubicBezTo>
                    <a:pt x="596" y="463"/>
                    <a:pt x="675" y="463"/>
                    <a:pt x="735" y="500"/>
                  </a:cubicBezTo>
                  <a:cubicBezTo>
                    <a:pt x="790" y="518"/>
                    <a:pt x="850" y="555"/>
                    <a:pt x="887" y="578"/>
                  </a:cubicBezTo>
                  <a:cubicBezTo>
                    <a:pt x="924" y="597"/>
                    <a:pt x="943" y="597"/>
                    <a:pt x="984" y="615"/>
                  </a:cubicBezTo>
                  <a:lnTo>
                    <a:pt x="1058" y="615"/>
                  </a:lnTo>
                  <a:cubicBezTo>
                    <a:pt x="1081" y="597"/>
                    <a:pt x="1100" y="578"/>
                    <a:pt x="1100" y="555"/>
                  </a:cubicBezTo>
                  <a:cubicBezTo>
                    <a:pt x="1118" y="555"/>
                    <a:pt x="1118" y="537"/>
                    <a:pt x="1118" y="518"/>
                  </a:cubicBezTo>
                  <a:lnTo>
                    <a:pt x="1118" y="403"/>
                  </a:lnTo>
                  <a:cubicBezTo>
                    <a:pt x="1118" y="347"/>
                    <a:pt x="1100" y="269"/>
                    <a:pt x="1081" y="209"/>
                  </a:cubicBezTo>
                  <a:cubicBezTo>
                    <a:pt x="1058" y="172"/>
                    <a:pt x="1021" y="153"/>
                    <a:pt x="984" y="135"/>
                  </a:cubicBezTo>
                  <a:cubicBezTo>
                    <a:pt x="966" y="116"/>
                    <a:pt x="906" y="75"/>
                    <a:pt x="850" y="56"/>
                  </a:cubicBezTo>
                  <a:cubicBezTo>
                    <a:pt x="735" y="19"/>
                    <a:pt x="596" y="1"/>
                    <a:pt x="462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28"/>
            <p:cNvSpPr/>
            <p:nvPr/>
          </p:nvSpPr>
          <p:spPr>
            <a:xfrm>
              <a:off x="6384068" y="1353084"/>
              <a:ext cx="76000" cy="24057"/>
            </a:xfrm>
            <a:custGeom>
              <a:avLst/>
              <a:gdLst/>
              <a:ahLst/>
              <a:cxnLst/>
              <a:rect l="l" t="t" r="r" b="b"/>
              <a:pathLst>
                <a:path w="556" h="176" extrusionOk="0">
                  <a:moveTo>
                    <a:pt x="391" y="1"/>
                  </a:moveTo>
                  <a:cubicBezTo>
                    <a:pt x="329" y="1"/>
                    <a:pt x="267" y="22"/>
                    <a:pt x="213" y="55"/>
                  </a:cubicBezTo>
                  <a:cubicBezTo>
                    <a:pt x="172" y="80"/>
                    <a:pt x="128" y="87"/>
                    <a:pt x="91" y="87"/>
                  </a:cubicBezTo>
                  <a:cubicBezTo>
                    <a:pt x="39" y="87"/>
                    <a:pt x="0" y="73"/>
                    <a:pt x="0" y="73"/>
                  </a:cubicBezTo>
                  <a:lnTo>
                    <a:pt x="0" y="73"/>
                  </a:lnTo>
                  <a:cubicBezTo>
                    <a:pt x="0" y="73"/>
                    <a:pt x="0" y="133"/>
                    <a:pt x="56" y="170"/>
                  </a:cubicBezTo>
                  <a:cubicBezTo>
                    <a:pt x="71" y="174"/>
                    <a:pt x="85" y="175"/>
                    <a:pt x="99" y="175"/>
                  </a:cubicBezTo>
                  <a:cubicBezTo>
                    <a:pt x="156" y="175"/>
                    <a:pt x="205" y="148"/>
                    <a:pt x="268" y="133"/>
                  </a:cubicBezTo>
                  <a:cubicBezTo>
                    <a:pt x="288" y="130"/>
                    <a:pt x="303" y="128"/>
                    <a:pt x="317" y="128"/>
                  </a:cubicBezTo>
                  <a:cubicBezTo>
                    <a:pt x="369" y="128"/>
                    <a:pt x="385" y="152"/>
                    <a:pt x="463" y="152"/>
                  </a:cubicBezTo>
                  <a:cubicBezTo>
                    <a:pt x="469" y="153"/>
                    <a:pt x="475" y="154"/>
                    <a:pt x="480" y="154"/>
                  </a:cubicBezTo>
                  <a:cubicBezTo>
                    <a:pt x="540" y="154"/>
                    <a:pt x="556" y="70"/>
                    <a:pt x="518" y="36"/>
                  </a:cubicBezTo>
                  <a:cubicBezTo>
                    <a:pt x="478" y="11"/>
                    <a:pt x="435" y="1"/>
                    <a:pt x="391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28"/>
            <p:cNvSpPr/>
            <p:nvPr/>
          </p:nvSpPr>
          <p:spPr>
            <a:xfrm>
              <a:off x="6765571" y="1352947"/>
              <a:ext cx="65748" cy="21324"/>
            </a:xfrm>
            <a:custGeom>
              <a:avLst/>
              <a:gdLst/>
              <a:ahLst/>
              <a:cxnLst/>
              <a:rect l="l" t="t" r="r" b="b"/>
              <a:pathLst>
                <a:path w="481" h="156" extrusionOk="0">
                  <a:moveTo>
                    <a:pt x="37" y="0"/>
                  </a:moveTo>
                  <a:cubicBezTo>
                    <a:pt x="19" y="19"/>
                    <a:pt x="0" y="74"/>
                    <a:pt x="37" y="116"/>
                  </a:cubicBezTo>
                  <a:cubicBezTo>
                    <a:pt x="45" y="119"/>
                    <a:pt x="50" y="121"/>
                    <a:pt x="55" y="121"/>
                  </a:cubicBezTo>
                  <a:cubicBezTo>
                    <a:pt x="74" y="121"/>
                    <a:pt x="73" y="93"/>
                    <a:pt x="153" y="93"/>
                  </a:cubicBezTo>
                  <a:cubicBezTo>
                    <a:pt x="240" y="93"/>
                    <a:pt x="249" y="156"/>
                    <a:pt x="332" y="156"/>
                  </a:cubicBezTo>
                  <a:cubicBezTo>
                    <a:pt x="342" y="156"/>
                    <a:pt x="353" y="155"/>
                    <a:pt x="365" y="153"/>
                  </a:cubicBezTo>
                  <a:cubicBezTo>
                    <a:pt x="462" y="134"/>
                    <a:pt x="481" y="19"/>
                    <a:pt x="481" y="19"/>
                  </a:cubicBezTo>
                  <a:lnTo>
                    <a:pt x="481" y="19"/>
                  </a:lnTo>
                  <a:cubicBezTo>
                    <a:pt x="481" y="19"/>
                    <a:pt x="419" y="66"/>
                    <a:pt x="356" y="66"/>
                  </a:cubicBezTo>
                  <a:cubicBezTo>
                    <a:pt x="340" y="66"/>
                    <a:pt x="325" y="63"/>
                    <a:pt x="310" y="56"/>
                  </a:cubicBezTo>
                  <a:cubicBezTo>
                    <a:pt x="231" y="0"/>
                    <a:pt x="153" y="0"/>
                    <a:pt x="37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8" name="Google Shape;458;p29"/>
          <p:cNvGrpSpPr/>
          <p:nvPr/>
        </p:nvGrpSpPr>
        <p:grpSpPr>
          <a:xfrm>
            <a:off x="281250" y="281700"/>
            <a:ext cx="8581500" cy="4580100"/>
            <a:chOff x="281250" y="281700"/>
            <a:chExt cx="8581500" cy="4580100"/>
          </a:xfrm>
        </p:grpSpPr>
        <p:sp>
          <p:nvSpPr>
            <p:cNvPr id="459" name="Google Shape;459;p29"/>
            <p:cNvSpPr/>
            <p:nvPr/>
          </p:nvSpPr>
          <p:spPr>
            <a:xfrm>
              <a:off x="281250" y="281700"/>
              <a:ext cx="8581500" cy="4580100"/>
            </a:xfrm>
            <a:prstGeom prst="roundRect">
              <a:avLst>
                <a:gd name="adj" fmla="val 2793"/>
              </a:avLst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60" name="Google Shape;460;p29"/>
            <p:cNvGrpSpPr/>
            <p:nvPr/>
          </p:nvGrpSpPr>
          <p:grpSpPr>
            <a:xfrm>
              <a:off x="517475" y="382105"/>
              <a:ext cx="400500" cy="95700"/>
              <a:chOff x="517475" y="395577"/>
              <a:chExt cx="400500" cy="95700"/>
            </a:xfrm>
          </p:grpSpPr>
          <p:sp>
            <p:nvSpPr>
              <p:cNvPr id="461" name="Google Shape;461;p29"/>
              <p:cNvSpPr/>
              <p:nvPr/>
            </p:nvSpPr>
            <p:spPr>
              <a:xfrm>
                <a:off x="517475" y="395577"/>
                <a:ext cx="95700" cy="95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" name="Google Shape;462;p29"/>
              <p:cNvSpPr/>
              <p:nvPr/>
            </p:nvSpPr>
            <p:spPr>
              <a:xfrm>
                <a:off x="669875" y="395577"/>
                <a:ext cx="95700" cy="95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" name="Google Shape;463;p29"/>
              <p:cNvSpPr/>
              <p:nvPr/>
            </p:nvSpPr>
            <p:spPr>
              <a:xfrm>
                <a:off x="822275" y="395577"/>
                <a:ext cx="95700" cy="95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64" name="Google Shape;464;p29"/>
            <p:cNvSpPr/>
            <p:nvPr/>
          </p:nvSpPr>
          <p:spPr>
            <a:xfrm>
              <a:off x="7552875" y="357952"/>
              <a:ext cx="1159200" cy="1488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65" name="Google Shape;465;p29"/>
            <p:cNvCxnSpPr/>
            <p:nvPr/>
          </p:nvCxnSpPr>
          <p:spPr>
            <a:xfrm>
              <a:off x="283350" y="574700"/>
              <a:ext cx="85770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66" name="Google Shape;466;p29"/>
          <p:cNvGrpSpPr/>
          <p:nvPr/>
        </p:nvGrpSpPr>
        <p:grpSpPr>
          <a:xfrm flipH="1">
            <a:off x="7258295" y="2477759"/>
            <a:ext cx="1172483" cy="2130823"/>
            <a:chOff x="1403000" y="292300"/>
            <a:chExt cx="2566732" cy="4664675"/>
          </a:xfrm>
        </p:grpSpPr>
        <p:sp>
          <p:nvSpPr>
            <p:cNvPr id="467" name="Google Shape;467;p29"/>
            <p:cNvSpPr/>
            <p:nvPr/>
          </p:nvSpPr>
          <p:spPr>
            <a:xfrm>
              <a:off x="2576566" y="4571564"/>
              <a:ext cx="1035537" cy="363600"/>
            </a:xfrm>
            <a:custGeom>
              <a:avLst/>
              <a:gdLst/>
              <a:ahLst/>
              <a:cxnLst/>
              <a:rect l="l" t="t" r="r" b="b"/>
              <a:pathLst>
                <a:path w="3466" h="1217" extrusionOk="0">
                  <a:moveTo>
                    <a:pt x="1483" y="1"/>
                  </a:moveTo>
                  <a:cubicBezTo>
                    <a:pt x="1349" y="1"/>
                    <a:pt x="1252" y="98"/>
                    <a:pt x="1252" y="232"/>
                  </a:cubicBezTo>
                  <a:lnTo>
                    <a:pt x="1252" y="366"/>
                  </a:lnTo>
                  <a:lnTo>
                    <a:pt x="0" y="597"/>
                  </a:lnTo>
                  <a:lnTo>
                    <a:pt x="97" y="1216"/>
                  </a:lnTo>
                  <a:lnTo>
                    <a:pt x="3294" y="615"/>
                  </a:lnTo>
                  <a:cubicBezTo>
                    <a:pt x="3392" y="597"/>
                    <a:pt x="3465" y="500"/>
                    <a:pt x="3465" y="384"/>
                  </a:cubicBezTo>
                  <a:lnTo>
                    <a:pt x="3465" y="232"/>
                  </a:lnTo>
                  <a:cubicBezTo>
                    <a:pt x="3465" y="98"/>
                    <a:pt x="3350" y="1"/>
                    <a:pt x="321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29"/>
            <p:cNvSpPr/>
            <p:nvPr/>
          </p:nvSpPr>
          <p:spPr>
            <a:xfrm>
              <a:off x="2559834" y="4555132"/>
              <a:ext cx="1070194" cy="396464"/>
            </a:xfrm>
            <a:custGeom>
              <a:avLst/>
              <a:gdLst/>
              <a:ahLst/>
              <a:cxnLst/>
              <a:rect l="l" t="t" r="r" b="b"/>
              <a:pathLst>
                <a:path w="3582" h="1327" extrusionOk="0">
                  <a:moveTo>
                    <a:pt x="3272" y="93"/>
                  </a:moveTo>
                  <a:cubicBezTo>
                    <a:pt x="3387" y="93"/>
                    <a:pt x="3484" y="190"/>
                    <a:pt x="3484" y="287"/>
                  </a:cubicBezTo>
                  <a:lnTo>
                    <a:pt x="3484" y="439"/>
                  </a:lnTo>
                  <a:cubicBezTo>
                    <a:pt x="3484" y="536"/>
                    <a:pt x="3424" y="615"/>
                    <a:pt x="3332" y="633"/>
                  </a:cubicBezTo>
                  <a:lnTo>
                    <a:pt x="3290" y="633"/>
                  </a:lnTo>
                  <a:lnTo>
                    <a:pt x="190" y="1211"/>
                  </a:lnTo>
                  <a:lnTo>
                    <a:pt x="116" y="693"/>
                  </a:lnTo>
                  <a:lnTo>
                    <a:pt x="1345" y="462"/>
                  </a:lnTo>
                  <a:lnTo>
                    <a:pt x="1345" y="287"/>
                  </a:lnTo>
                  <a:cubicBezTo>
                    <a:pt x="1345" y="190"/>
                    <a:pt x="1442" y="93"/>
                    <a:pt x="1539" y="93"/>
                  </a:cubicBezTo>
                  <a:close/>
                  <a:moveTo>
                    <a:pt x="1539" y="0"/>
                  </a:moveTo>
                  <a:cubicBezTo>
                    <a:pt x="1387" y="0"/>
                    <a:pt x="1253" y="134"/>
                    <a:pt x="1253" y="287"/>
                  </a:cubicBezTo>
                  <a:lnTo>
                    <a:pt x="1253" y="384"/>
                  </a:lnTo>
                  <a:lnTo>
                    <a:pt x="1" y="615"/>
                  </a:lnTo>
                  <a:lnTo>
                    <a:pt x="116" y="1326"/>
                  </a:lnTo>
                  <a:lnTo>
                    <a:pt x="3406" y="712"/>
                  </a:lnTo>
                  <a:lnTo>
                    <a:pt x="3406" y="670"/>
                  </a:lnTo>
                  <a:cubicBezTo>
                    <a:pt x="3484" y="633"/>
                    <a:pt x="3581" y="555"/>
                    <a:pt x="3581" y="439"/>
                  </a:cubicBezTo>
                  <a:lnTo>
                    <a:pt x="3581" y="287"/>
                  </a:lnTo>
                  <a:cubicBezTo>
                    <a:pt x="3581" y="134"/>
                    <a:pt x="3448" y="0"/>
                    <a:pt x="3272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29"/>
            <p:cNvSpPr/>
            <p:nvPr/>
          </p:nvSpPr>
          <p:spPr>
            <a:xfrm>
              <a:off x="2029818" y="2933116"/>
              <a:ext cx="87241" cy="1880443"/>
            </a:xfrm>
            <a:custGeom>
              <a:avLst/>
              <a:gdLst/>
              <a:ahLst/>
              <a:cxnLst/>
              <a:rect l="l" t="t" r="r" b="b"/>
              <a:pathLst>
                <a:path w="292" h="6294" extrusionOk="0">
                  <a:moveTo>
                    <a:pt x="116" y="0"/>
                  </a:moveTo>
                  <a:cubicBezTo>
                    <a:pt x="42" y="0"/>
                    <a:pt x="0" y="37"/>
                    <a:pt x="0" y="116"/>
                  </a:cubicBezTo>
                  <a:lnTo>
                    <a:pt x="0" y="6159"/>
                  </a:lnTo>
                  <a:cubicBezTo>
                    <a:pt x="0" y="6238"/>
                    <a:pt x="42" y="6293"/>
                    <a:pt x="116" y="6293"/>
                  </a:cubicBezTo>
                  <a:lnTo>
                    <a:pt x="291" y="6293"/>
                  </a:lnTo>
                  <a:lnTo>
                    <a:pt x="29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29"/>
            <p:cNvSpPr/>
            <p:nvPr/>
          </p:nvSpPr>
          <p:spPr>
            <a:xfrm>
              <a:off x="2013087" y="2915190"/>
              <a:ext cx="120404" cy="1909423"/>
            </a:xfrm>
            <a:custGeom>
              <a:avLst/>
              <a:gdLst/>
              <a:ahLst/>
              <a:cxnLst/>
              <a:rect l="l" t="t" r="r" b="b"/>
              <a:pathLst>
                <a:path w="403" h="6391" extrusionOk="0">
                  <a:moveTo>
                    <a:pt x="310" y="97"/>
                  </a:moveTo>
                  <a:lnTo>
                    <a:pt x="310" y="6298"/>
                  </a:lnTo>
                  <a:lnTo>
                    <a:pt x="172" y="6298"/>
                  </a:lnTo>
                  <a:cubicBezTo>
                    <a:pt x="135" y="6298"/>
                    <a:pt x="98" y="6256"/>
                    <a:pt x="98" y="6219"/>
                  </a:cubicBezTo>
                  <a:lnTo>
                    <a:pt x="98" y="176"/>
                  </a:lnTo>
                  <a:cubicBezTo>
                    <a:pt x="98" y="134"/>
                    <a:pt x="135" y="97"/>
                    <a:pt x="172" y="97"/>
                  </a:cubicBezTo>
                  <a:close/>
                  <a:moveTo>
                    <a:pt x="172" y="0"/>
                  </a:moveTo>
                  <a:cubicBezTo>
                    <a:pt x="79" y="0"/>
                    <a:pt x="1" y="79"/>
                    <a:pt x="1" y="176"/>
                  </a:cubicBezTo>
                  <a:lnTo>
                    <a:pt x="1" y="6219"/>
                  </a:lnTo>
                  <a:cubicBezTo>
                    <a:pt x="1" y="6316"/>
                    <a:pt x="79" y="6390"/>
                    <a:pt x="172" y="6390"/>
                  </a:cubicBezTo>
                  <a:lnTo>
                    <a:pt x="403" y="6390"/>
                  </a:lnTo>
                  <a:lnTo>
                    <a:pt x="403" y="0"/>
                  </a:ln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29"/>
            <p:cNvSpPr/>
            <p:nvPr/>
          </p:nvSpPr>
          <p:spPr>
            <a:xfrm>
              <a:off x="2098834" y="2926245"/>
              <a:ext cx="921108" cy="1887314"/>
            </a:xfrm>
            <a:custGeom>
              <a:avLst/>
              <a:gdLst/>
              <a:ahLst/>
              <a:cxnLst/>
              <a:rect l="l" t="t" r="r" b="b"/>
              <a:pathLst>
                <a:path w="3083" h="6317" extrusionOk="0">
                  <a:moveTo>
                    <a:pt x="116" y="0"/>
                  </a:moveTo>
                  <a:cubicBezTo>
                    <a:pt x="60" y="0"/>
                    <a:pt x="0" y="60"/>
                    <a:pt x="0" y="116"/>
                  </a:cubicBezTo>
                  <a:lnTo>
                    <a:pt x="0" y="6201"/>
                  </a:lnTo>
                  <a:cubicBezTo>
                    <a:pt x="0" y="6279"/>
                    <a:pt x="60" y="6316"/>
                    <a:pt x="116" y="6316"/>
                  </a:cubicBezTo>
                  <a:lnTo>
                    <a:pt x="2985" y="5757"/>
                  </a:lnTo>
                  <a:cubicBezTo>
                    <a:pt x="3045" y="5757"/>
                    <a:pt x="3082" y="5702"/>
                    <a:pt x="3082" y="5642"/>
                  </a:cubicBezTo>
                  <a:lnTo>
                    <a:pt x="3082" y="485"/>
                  </a:lnTo>
                  <a:cubicBezTo>
                    <a:pt x="3082" y="425"/>
                    <a:pt x="3045" y="370"/>
                    <a:pt x="2985" y="370"/>
                  </a:cubicBezTo>
                  <a:lnTo>
                    <a:pt x="11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29"/>
            <p:cNvSpPr/>
            <p:nvPr/>
          </p:nvSpPr>
          <p:spPr>
            <a:xfrm>
              <a:off x="2082102" y="2914294"/>
              <a:ext cx="948894" cy="1913008"/>
            </a:xfrm>
            <a:custGeom>
              <a:avLst/>
              <a:gdLst/>
              <a:ahLst/>
              <a:cxnLst/>
              <a:rect l="l" t="t" r="r" b="b"/>
              <a:pathLst>
                <a:path w="3176" h="6403" extrusionOk="0">
                  <a:moveTo>
                    <a:pt x="172" y="100"/>
                  </a:moveTo>
                  <a:lnTo>
                    <a:pt x="3041" y="447"/>
                  </a:lnTo>
                  <a:cubicBezTo>
                    <a:pt x="3060" y="447"/>
                    <a:pt x="3083" y="484"/>
                    <a:pt x="3083" y="525"/>
                  </a:cubicBezTo>
                  <a:lnTo>
                    <a:pt x="3083" y="5682"/>
                  </a:lnTo>
                  <a:cubicBezTo>
                    <a:pt x="3083" y="5723"/>
                    <a:pt x="3060" y="5760"/>
                    <a:pt x="3041" y="5760"/>
                  </a:cubicBezTo>
                  <a:lnTo>
                    <a:pt x="153" y="6301"/>
                  </a:lnTo>
                  <a:lnTo>
                    <a:pt x="116" y="6301"/>
                  </a:lnTo>
                  <a:cubicBezTo>
                    <a:pt x="116" y="6278"/>
                    <a:pt x="98" y="6259"/>
                    <a:pt x="98" y="6241"/>
                  </a:cubicBezTo>
                  <a:lnTo>
                    <a:pt x="98" y="156"/>
                  </a:lnTo>
                  <a:cubicBezTo>
                    <a:pt x="98" y="119"/>
                    <a:pt x="135" y="100"/>
                    <a:pt x="172" y="100"/>
                  </a:cubicBezTo>
                  <a:close/>
                  <a:moveTo>
                    <a:pt x="149" y="0"/>
                  </a:moveTo>
                  <a:cubicBezTo>
                    <a:pt x="80" y="0"/>
                    <a:pt x="1" y="72"/>
                    <a:pt x="1" y="156"/>
                  </a:cubicBezTo>
                  <a:lnTo>
                    <a:pt x="1" y="6241"/>
                  </a:lnTo>
                  <a:cubicBezTo>
                    <a:pt x="1" y="6301"/>
                    <a:pt x="19" y="6338"/>
                    <a:pt x="56" y="6356"/>
                  </a:cubicBezTo>
                  <a:cubicBezTo>
                    <a:pt x="86" y="6383"/>
                    <a:pt x="114" y="6403"/>
                    <a:pt x="141" y="6403"/>
                  </a:cubicBezTo>
                  <a:cubicBezTo>
                    <a:pt x="151" y="6403"/>
                    <a:pt x="162" y="6400"/>
                    <a:pt x="172" y="6393"/>
                  </a:cubicBezTo>
                  <a:lnTo>
                    <a:pt x="3060" y="5857"/>
                  </a:lnTo>
                  <a:cubicBezTo>
                    <a:pt x="3138" y="5839"/>
                    <a:pt x="3175" y="5760"/>
                    <a:pt x="3175" y="5682"/>
                  </a:cubicBezTo>
                  <a:lnTo>
                    <a:pt x="3175" y="525"/>
                  </a:lnTo>
                  <a:cubicBezTo>
                    <a:pt x="3175" y="447"/>
                    <a:pt x="3138" y="368"/>
                    <a:pt x="3060" y="350"/>
                  </a:cubicBezTo>
                  <a:lnTo>
                    <a:pt x="172" y="3"/>
                  </a:lnTo>
                  <a:cubicBezTo>
                    <a:pt x="164" y="1"/>
                    <a:pt x="157" y="0"/>
                    <a:pt x="149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29"/>
            <p:cNvSpPr/>
            <p:nvPr/>
          </p:nvSpPr>
          <p:spPr>
            <a:xfrm>
              <a:off x="1415548" y="735374"/>
              <a:ext cx="183744" cy="3773135"/>
            </a:xfrm>
            <a:custGeom>
              <a:avLst/>
              <a:gdLst/>
              <a:ahLst/>
              <a:cxnLst/>
              <a:rect l="l" t="t" r="r" b="b"/>
              <a:pathLst>
                <a:path w="615" h="12629" extrusionOk="0">
                  <a:moveTo>
                    <a:pt x="250" y="0"/>
                  </a:moveTo>
                  <a:cubicBezTo>
                    <a:pt x="116" y="0"/>
                    <a:pt x="0" y="97"/>
                    <a:pt x="0" y="231"/>
                  </a:cubicBezTo>
                  <a:lnTo>
                    <a:pt x="0" y="12397"/>
                  </a:lnTo>
                  <a:cubicBezTo>
                    <a:pt x="0" y="12531"/>
                    <a:pt x="116" y="12628"/>
                    <a:pt x="250" y="12628"/>
                  </a:cubicBezTo>
                  <a:lnTo>
                    <a:pt x="615" y="12628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29"/>
            <p:cNvSpPr/>
            <p:nvPr/>
          </p:nvSpPr>
          <p:spPr>
            <a:xfrm>
              <a:off x="1403000" y="717448"/>
              <a:ext cx="207346" cy="3808987"/>
            </a:xfrm>
            <a:custGeom>
              <a:avLst/>
              <a:gdLst/>
              <a:ahLst/>
              <a:cxnLst/>
              <a:rect l="l" t="t" r="r" b="b"/>
              <a:pathLst>
                <a:path w="694" h="12749" extrusionOk="0">
                  <a:moveTo>
                    <a:pt x="597" y="97"/>
                  </a:moveTo>
                  <a:lnTo>
                    <a:pt x="597" y="12651"/>
                  </a:lnTo>
                  <a:lnTo>
                    <a:pt x="292" y="12651"/>
                  </a:lnTo>
                  <a:cubicBezTo>
                    <a:pt x="176" y="12651"/>
                    <a:pt x="98" y="12554"/>
                    <a:pt x="98" y="12457"/>
                  </a:cubicBezTo>
                  <a:lnTo>
                    <a:pt x="98" y="291"/>
                  </a:lnTo>
                  <a:cubicBezTo>
                    <a:pt x="98" y="194"/>
                    <a:pt x="176" y="97"/>
                    <a:pt x="292" y="97"/>
                  </a:cubicBezTo>
                  <a:close/>
                  <a:moveTo>
                    <a:pt x="292" y="0"/>
                  </a:moveTo>
                  <a:cubicBezTo>
                    <a:pt x="116" y="0"/>
                    <a:pt x="1" y="139"/>
                    <a:pt x="1" y="291"/>
                  </a:cubicBezTo>
                  <a:lnTo>
                    <a:pt x="1" y="12457"/>
                  </a:lnTo>
                  <a:cubicBezTo>
                    <a:pt x="1" y="12614"/>
                    <a:pt x="116" y="12748"/>
                    <a:pt x="292" y="12748"/>
                  </a:cubicBezTo>
                  <a:lnTo>
                    <a:pt x="694" y="12748"/>
                  </a:lnTo>
                  <a:lnTo>
                    <a:pt x="694" y="0"/>
                  </a:ln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29"/>
            <p:cNvSpPr/>
            <p:nvPr/>
          </p:nvSpPr>
          <p:spPr>
            <a:xfrm>
              <a:off x="1558958" y="729697"/>
              <a:ext cx="2024167" cy="3785384"/>
            </a:xfrm>
            <a:custGeom>
              <a:avLst/>
              <a:gdLst/>
              <a:ahLst/>
              <a:cxnLst/>
              <a:rect l="l" t="t" r="r" b="b"/>
              <a:pathLst>
                <a:path w="6775" h="12670" extrusionOk="0">
                  <a:moveTo>
                    <a:pt x="250" y="1"/>
                  </a:moveTo>
                  <a:cubicBezTo>
                    <a:pt x="116" y="1"/>
                    <a:pt x="1" y="98"/>
                    <a:pt x="1" y="232"/>
                  </a:cubicBezTo>
                  <a:lnTo>
                    <a:pt x="1" y="12458"/>
                  </a:lnTo>
                  <a:cubicBezTo>
                    <a:pt x="1" y="12578"/>
                    <a:pt x="94" y="12669"/>
                    <a:pt x="211" y="12669"/>
                  </a:cubicBezTo>
                  <a:cubicBezTo>
                    <a:pt x="224" y="12669"/>
                    <a:pt x="237" y="12668"/>
                    <a:pt x="250" y="12666"/>
                  </a:cubicBezTo>
                  <a:lnTo>
                    <a:pt x="6585" y="11552"/>
                  </a:lnTo>
                  <a:cubicBezTo>
                    <a:pt x="6682" y="11534"/>
                    <a:pt x="6774" y="11418"/>
                    <a:pt x="6774" y="11303"/>
                  </a:cubicBezTo>
                  <a:lnTo>
                    <a:pt x="6774" y="943"/>
                  </a:lnTo>
                  <a:cubicBezTo>
                    <a:pt x="6774" y="828"/>
                    <a:pt x="6682" y="731"/>
                    <a:pt x="6585" y="712"/>
                  </a:cubicBezTo>
                  <a:lnTo>
                    <a:pt x="25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29"/>
            <p:cNvSpPr/>
            <p:nvPr/>
          </p:nvSpPr>
          <p:spPr>
            <a:xfrm>
              <a:off x="1546708" y="716850"/>
              <a:ext cx="2048666" cy="3811676"/>
            </a:xfrm>
            <a:custGeom>
              <a:avLst/>
              <a:gdLst/>
              <a:ahLst/>
              <a:cxnLst/>
              <a:rect l="l" t="t" r="r" b="b"/>
              <a:pathLst>
                <a:path w="6857" h="12758" extrusionOk="0">
                  <a:moveTo>
                    <a:pt x="258" y="97"/>
                  </a:moveTo>
                  <a:cubicBezTo>
                    <a:pt x="269" y="97"/>
                    <a:pt x="280" y="97"/>
                    <a:pt x="291" y="99"/>
                  </a:cubicBezTo>
                  <a:lnTo>
                    <a:pt x="6626" y="811"/>
                  </a:lnTo>
                  <a:cubicBezTo>
                    <a:pt x="6700" y="811"/>
                    <a:pt x="6760" y="889"/>
                    <a:pt x="6760" y="986"/>
                  </a:cubicBezTo>
                  <a:lnTo>
                    <a:pt x="6760" y="11346"/>
                  </a:lnTo>
                  <a:cubicBezTo>
                    <a:pt x="6760" y="11438"/>
                    <a:pt x="6700" y="11535"/>
                    <a:pt x="6626" y="11554"/>
                  </a:cubicBezTo>
                  <a:lnTo>
                    <a:pt x="291" y="12653"/>
                  </a:lnTo>
                  <a:cubicBezTo>
                    <a:pt x="275" y="12658"/>
                    <a:pt x="259" y="12661"/>
                    <a:pt x="244" y="12661"/>
                  </a:cubicBezTo>
                  <a:cubicBezTo>
                    <a:pt x="204" y="12661"/>
                    <a:pt x="171" y="12643"/>
                    <a:pt x="157" y="12616"/>
                  </a:cubicBezTo>
                  <a:cubicBezTo>
                    <a:pt x="116" y="12593"/>
                    <a:pt x="97" y="12556"/>
                    <a:pt x="97" y="12501"/>
                  </a:cubicBezTo>
                  <a:lnTo>
                    <a:pt x="97" y="275"/>
                  </a:lnTo>
                  <a:cubicBezTo>
                    <a:pt x="97" y="171"/>
                    <a:pt x="161" y="97"/>
                    <a:pt x="258" y="97"/>
                  </a:cubicBezTo>
                  <a:close/>
                  <a:moveTo>
                    <a:pt x="274" y="0"/>
                  </a:moveTo>
                  <a:cubicBezTo>
                    <a:pt x="120" y="0"/>
                    <a:pt x="0" y="112"/>
                    <a:pt x="0" y="275"/>
                  </a:cubicBezTo>
                  <a:lnTo>
                    <a:pt x="0" y="12501"/>
                  </a:lnTo>
                  <a:cubicBezTo>
                    <a:pt x="0" y="12575"/>
                    <a:pt x="23" y="12653"/>
                    <a:pt x="79" y="12690"/>
                  </a:cubicBezTo>
                  <a:cubicBezTo>
                    <a:pt x="124" y="12736"/>
                    <a:pt x="177" y="12757"/>
                    <a:pt x="242" y="12757"/>
                  </a:cubicBezTo>
                  <a:cubicBezTo>
                    <a:pt x="263" y="12757"/>
                    <a:pt x="286" y="12755"/>
                    <a:pt x="310" y="12750"/>
                  </a:cubicBezTo>
                  <a:lnTo>
                    <a:pt x="6644" y="11651"/>
                  </a:lnTo>
                  <a:cubicBezTo>
                    <a:pt x="6760" y="11614"/>
                    <a:pt x="6857" y="11498"/>
                    <a:pt x="6857" y="11346"/>
                  </a:cubicBezTo>
                  <a:lnTo>
                    <a:pt x="6857" y="986"/>
                  </a:lnTo>
                  <a:cubicBezTo>
                    <a:pt x="6857" y="852"/>
                    <a:pt x="6760" y="718"/>
                    <a:pt x="6626" y="718"/>
                  </a:cubicBezTo>
                  <a:lnTo>
                    <a:pt x="310" y="2"/>
                  </a:lnTo>
                  <a:cubicBezTo>
                    <a:pt x="298" y="1"/>
                    <a:pt x="286" y="0"/>
                    <a:pt x="274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29"/>
            <p:cNvSpPr/>
            <p:nvPr/>
          </p:nvSpPr>
          <p:spPr>
            <a:xfrm>
              <a:off x="1656954" y="867131"/>
              <a:ext cx="1851478" cy="3504244"/>
            </a:xfrm>
            <a:custGeom>
              <a:avLst/>
              <a:gdLst/>
              <a:ahLst/>
              <a:cxnLst/>
              <a:rect l="l" t="t" r="r" b="b"/>
              <a:pathLst>
                <a:path w="6197" h="11729" extrusionOk="0">
                  <a:moveTo>
                    <a:pt x="216" y="1"/>
                  </a:moveTo>
                  <a:cubicBezTo>
                    <a:pt x="97" y="1"/>
                    <a:pt x="1" y="89"/>
                    <a:pt x="1" y="215"/>
                  </a:cubicBezTo>
                  <a:lnTo>
                    <a:pt x="1" y="11536"/>
                  </a:lnTo>
                  <a:cubicBezTo>
                    <a:pt x="1" y="11656"/>
                    <a:pt x="94" y="11728"/>
                    <a:pt x="210" y="11728"/>
                  </a:cubicBezTo>
                  <a:cubicBezTo>
                    <a:pt x="223" y="11728"/>
                    <a:pt x="237" y="11727"/>
                    <a:pt x="250" y="11725"/>
                  </a:cubicBezTo>
                  <a:lnTo>
                    <a:pt x="6026" y="10783"/>
                  </a:lnTo>
                  <a:cubicBezTo>
                    <a:pt x="6123" y="10764"/>
                    <a:pt x="6197" y="10649"/>
                    <a:pt x="6197" y="10552"/>
                  </a:cubicBezTo>
                  <a:lnTo>
                    <a:pt x="6197" y="811"/>
                  </a:lnTo>
                  <a:cubicBezTo>
                    <a:pt x="6197" y="696"/>
                    <a:pt x="6123" y="599"/>
                    <a:pt x="6026" y="580"/>
                  </a:cubicBezTo>
                  <a:lnTo>
                    <a:pt x="250" y="3"/>
                  </a:lnTo>
                  <a:cubicBezTo>
                    <a:pt x="239" y="1"/>
                    <a:pt x="227" y="1"/>
                    <a:pt x="21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29"/>
            <p:cNvSpPr/>
            <p:nvPr/>
          </p:nvSpPr>
          <p:spPr>
            <a:xfrm>
              <a:off x="1644704" y="849504"/>
              <a:ext cx="1881653" cy="3539499"/>
            </a:xfrm>
            <a:custGeom>
              <a:avLst/>
              <a:gdLst/>
              <a:ahLst/>
              <a:cxnLst/>
              <a:rect l="l" t="t" r="r" b="b"/>
              <a:pathLst>
                <a:path w="6298" h="11847" extrusionOk="0">
                  <a:moveTo>
                    <a:pt x="273" y="99"/>
                  </a:moveTo>
                  <a:lnTo>
                    <a:pt x="6067" y="695"/>
                  </a:lnTo>
                  <a:cubicBezTo>
                    <a:pt x="6122" y="695"/>
                    <a:pt x="6201" y="773"/>
                    <a:pt x="6201" y="870"/>
                  </a:cubicBezTo>
                  <a:lnTo>
                    <a:pt x="6201" y="10611"/>
                  </a:lnTo>
                  <a:cubicBezTo>
                    <a:pt x="6201" y="10689"/>
                    <a:pt x="6122" y="10786"/>
                    <a:pt x="6067" y="10786"/>
                  </a:cubicBezTo>
                  <a:lnTo>
                    <a:pt x="273" y="11747"/>
                  </a:lnTo>
                  <a:cubicBezTo>
                    <a:pt x="263" y="11749"/>
                    <a:pt x="254" y="11750"/>
                    <a:pt x="244" y="11750"/>
                  </a:cubicBezTo>
                  <a:cubicBezTo>
                    <a:pt x="161" y="11750"/>
                    <a:pt x="97" y="11678"/>
                    <a:pt x="97" y="11595"/>
                  </a:cubicBezTo>
                  <a:lnTo>
                    <a:pt x="97" y="274"/>
                  </a:lnTo>
                  <a:cubicBezTo>
                    <a:pt x="97" y="159"/>
                    <a:pt x="176" y="99"/>
                    <a:pt x="273" y="99"/>
                  </a:cubicBezTo>
                  <a:close/>
                  <a:moveTo>
                    <a:pt x="262" y="0"/>
                  </a:moveTo>
                  <a:cubicBezTo>
                    <a:pt x="118" y="0"/>
                    <a:pt x="0" y="127"/>
                    <a:pt x="0" y="274"/>
                  </a:cubicBezTo>
                  <a:lnTo>
                    <a:pt x="0" y="11595"/>
                  </a:lnTo>
                  <a:cubicBezTo>
                    <a:pt x="0" y="11736"/>
                    <a:pt x="116" y="11846"/>
                    <a:pt x="258" y="11846"/>
                  </a:cubicBezTo>
                  <a:cubicBezTo>
                    <a:pt x="269" y="11846"/>
                    <a:pt x="280" y="11846"/>
                    <a:pt x="291" y="11844"/>
                  </a:cubicBezTo>
                  <a:lnTo>
                    <a:pt x="6067" y="10879"/>
                  </a:lnTo>
                  <a:cubicBezTo>
                    <a:pt x="6201" y="10860"/>
                    <a:pt x="6298" y="10745"/>
                    <a:pt x="6298" y="10611"/>
                  </a:cubicBezTo>
                  <a:lnTo>
                    <a:pt x="6298" y="870"/>
                  </a:lnTo>
                  <a:cubicBezTo>
                    <a:pt x="6298" y="736"/>
                    <a:pt x="6201" y="621"/>
                    <a:pt x="6067" y="598"/>
                  </a:cubicBezTo>
                  <a:lnTo>
                    <a:pt x="291" y="2"/>
                  </a:lnTo>
                  <a:cubicBezTo>
                    <a:pt x="281" y="1"/>
                    <a:pt x="272" y="0"/>
                    <a:pt x="262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29"/>
            <p:cNvSpPr/>
            <p:nvPr/>
          </p:nvSpPr>
          <p:spPr>
            <a:xfrm>
              <a:off x="1989783" y="4749630"/>
              <a:ext cx="661477" cy="190912"/>
            </a:xfrm>
            <a:custGeom>
              <a:avLst/>
              <a:gdLst/>
              <a:ahLst/>
              <a:cxnLst/>
              <a:rect l="l" t="t" r="r" b="b"/>
              <a:pathLst>
                <a:path w="2214" h="639" extrusionOk="0">
                  <a:moveTo>
                    <a:pt x="231" y="1"/>
                  </a:moveTo>
                  <a:cubicBezTo>
                    <a:pt x="97" y="1"/>
                    <a:pt x="0" y="116"/>
                    <a:pt x="0" y="250"/>
                  </a:cubicBezTo>
                  <a:lnTo>
                    <a:pt x="0" y="407"/>
                  </a:lnTo>
                  <a:cubicBezTo>
                    <a:pt x="0" y="541"/>
                    <a:pt x="97" y="639"/>
                    <a:pt x="231" y="639"/>
                  </a:cubicBezTo>
                  <a:lnTo>
                    <a:pt x="1964" y="639"/>
                  </a:lnTo>
                  <a:cubicBezTo>
                    <a:pt x="2098" y="639"/>
                    <a:pt x="2214" y="541"/>
                    <a:pt x="2214" y="407"/>
                  </a:cubicBezTo>
                  <a:lnTo>
                    <a:pt x="2214" y="250"/>
                  </a:lnTo>
                  <a:cubicBezTo>
                    <a:pt x="2214" y="116"/>
                    <a:pt x="2098" y="1"/>
                    <a:pt x="196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29"/>
            <p:cNvSpPr/>
            <p:nvPr/>
          </p:nvSpPr>
          <p:spPr>
            <a:xfrm>
              <a:off x="1973052" y="4738576"/>
              <a:ext cx="690756" cy="218399"/>
            </a:xfrm>
            <a:custGeom>
              <a:avLst/>
              <a:gdLst/>
              <a:ahLst/>
              <a:cxnLst/>
              <a:rect l="l" t="t" r="r" b="b"/>
              <a:pathLst>
                <a:path w="2312" h="731" extrusionOk="0">
                  <a:moveTo>
                    <a:pt x="2020" y="98"/>
                  </a:moveTo>
                  <a:cubicBezTo>
                    <a:pt x="2136" y="98"/>
                    <a:pt x="2233" y="172"/>
                    <a:pt x="2233" y="287"/>
                  </a:cubicBezTo>
                  <a:lnTo>
                    <a:pt x="2233" y="444"/>
                  </a:lnTo>
                  <a:cubicBezTo>
                    <a:pt x="2233" y="542"/>
                    <a:pt x="2136" y="634"/>
                    <a:pt x="2020" y="634"/>
                  </a:cubicBezTo>
                  <a:lnTo>
                    <a:pt x="287" y="634"/>
                  </a:lnTo>
                  <a:cubicBezTo>
                    <a:pt x="190" y="634"/>
                    <a:pt x="98" y="542"/>
                    <a:pt x="98" y="444"/>
                  </a:cubicBezTo>
                  <a:lnTo>
                    <a:pt x="98" y="287"/>
                  </a:lnTo>
                  <a:cubicBezTo>
                    <a:pt x="98" y="172"/>
                    <a:pt x="190" y="98"/>
                    <a:pt x="287" y="98"/>
                  </a:cubicBezTo>
                  <a:close/>
                  <a:moveTo>
                    <a:pt x="287" y="1"/>
                  </a:moveTo>
                  <a:cubicBezTo>
                    <a:pt x="135" y="1"/>
                    <a:pt x="1" y="135"/>
                    <a:pt x="1" y="287"/>
                  </a:cubicBezTo>
                  <a:lnTo>
                    <a:pt x="1" y="444"/>
                  </a:lnTo>
                  <a:cubicBezTo>
                    <a:pt x="1" y="597"/>
                    <a:pt x="135" y="731"/>
                    <a:pt x="287" y="731"/>
                  </a:cubicBezTo>
                  <a:lnTo>
                    <a:pt x="2020" y="731"/>
                  </a:lnTo>
                  <a:cubicBezTo>
                    <a:pt x="2196" y="731"/>
                    <a:pt x="2311" y="597"/>
                    <a:pt x="2311" y="444"/>
                  </a:cubicBezTo>
                  <a:lnTo>
                    <a:pt x="2311" y="287"/>
                  </a:lnTo>
                  <a:cubicBezTo>
                    <a:pt x="2311" y="135"/>
                    <a:pt x="2196" y="1"/>
                    <a:pt x="2020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29"/>
            <p:cNvSpPr/>
            <p:nvPr/>
          </p:nvSpPr>
          <p:spPr>
            <a:xfrm>
              <a:off x="2047744" y="4566186"/>
              <a:ext cx="1489667" cy="183742"/>
            </a:xfrm>
            <a:custGeom>
              <a:avLst/>
              <a:gdLst/>
              <a:ahLst/>
              <a:cxnLst/>
              <a:rect l="l" t="t" r="r" b="b"/>
              <a:pathLst>
                <a:path w="4986" h="615" extrusionOk="0">
                  <a:moveTo>
                    <a:pt x="3387" y="0"/>
                  </a:moveTo>
                  <a:lnTo>
                    <a:pt x="0" y="615"/>
                  </a:lnTo>
                  <a:lnTo>
                    <a:pt x="1770" y="615"/>
                  </a:lnTo>
                  <a:lnTo>
                    <a:pt x="4986" y="19"/>
                  </a:lnTo>
                  <a:lnTo>
                    <a:pt x="338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29"/>
            <p:cNvSpPr/>
            <p:nvPr/>
          </p:nvSpPr>
          <p:spPr>
            <a:xfrm>
              <a:off x="2042067" y="4555132"/>
              <a:ext cx="1501020" cy="212722"/>
            </a:xfrm>
            <a:custGeom>
              <a:avLst/>
              <a:gdLst/>
              <a:ahLst/>
              <a:cxnLst/>
              <a:rect l="l" t="t" r="r" b="b"/>
              <a:pathLst>
                <a:path w="5024" h="712" extrusionOk="0">
                  <a:moveTo>
                    <a:pt x="4524" y="93"/>
                  </a:moveTo>
                  <a:lnTo>
                    <a:pt x="1789" y="615"/>
                  </a:lnTo>
                  <a:lnTo>
                    <a:pt x="537" y="615"/>
                  </a:lnTo>
                  <a:lnTo>
                    <a:pt x="3425" y="93"/>
                  </a:lnTo>
                  <a:close/>
                  <a:moveTo>
                    <a:pt x="3406" y="0"/>
                  </a:moveTo>
                  <a:lnTo>
                    <a:pt x="1" y="615"/>
                  </a:lnTo>
                  <a:lnTo>
                    <a:pt x="19" y="712"/>
                  </a:lnTo>
                  <a:lnTo>
                    <a:pt x="1789" y="712"/>
                  </a:lnTo>
                  <a:lnTo>
                    <a:pt x="5023" y="93"/>
                  </a:lnTo>
                  <a:lnTo>
                    <a:pt x="5005" y="0"/>
                  </a:ln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29"/>
            <p:cNvSpPr/>
            <p:nvPr/>
          </p:nvSpPr>
          <p:spPr>
            <a:xfrm>
              <a:off x="3433734" y="1154845"/>
              <a:ext cx="40334" cy="420067"/>
            </a:xfrm>
            <a:custGeom>
              <a:avLst/>
              <a:gdLst/>
              <a:ahLst/>
              <a:cxnLst/>
              <a:rect l="l" t="t" r="r" b="b"/>
              <a:pathLst>
                <a:path w="135" h="1406" extrusionOk="0">
                  <a:moveTo>
                    <a:pt x="19" y="1"/>
                  </a:moveTo>
                  <a:cubicBezTo>
                    <a:pt x="0" y="19"/>
                    <a:pt x="0" y="19"/>
                    <a:pt x="0" y="61"/>
                  </a:cubicBezTo>
                  <a:cubicBezTo>
                    <a:pt x="60" y="481"/>
                    <a:pt x="60" y="925"/>
                    <a:pt x="0" y="1369"/>
                  </a:cubicBezTo>
                  <a:cubicBezTo>
                    <a:pt x="0" y="1387"/>
                    <a:pt x="19" y="1406"/>
                    <a:pt x="37" y="1406"/>
                  </a:cubicBezTo>
                  <a:cubicBezTo>
                    <a:pt x="60" y="1406"/>
                    <a:pt x="79" y="1387"/>
                    <a:pt x="79" y="1369"/>
                  </a:cubicBezTo>
                  <a:cubicBezTo>
                    <a:pt x="116" y="925"/>
                    <a:pt x="134" y="481"/>
                    <a:pt x="60" y="38"/>
                  </a:cubicBezTo>
                  <a:cubicBezTo>
                    <a:pt x="60" y="19"/>
                    <a:pt x="37" y="1"/>
                    <a:pt x="19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29"/>
            <p:cNvSpPr/>
            <p:nvPr/>
          </p:nvSpPr>
          <p:spPr>
            <a:xfrm>
              <a:off x="3364719" y="1143791"/>
              <a:ext cx="23603" cy="98593"/>
            </a:xfrm>
            <a:custGeom>
              <a:avLst/>
              <a:gdLst/>
              <a:ahLst/>
              <a:cxnLst/>
              <a:rect l="l" t="t" r="r" b="b"/>
              <a:pathLst>
                <a:path w="79" h="330" extrusionOk="0">
                  <a:moveTo>
                    <a:pt x="37" y="1"/>
                  </a:moveTo>
                  <a:cubicBezTo>
                    <a:pt x="19" y="1"/>
                    <a:pt x="0" y="19"/>
                    <a:pt x="0" y="38"/>
                  </a:cubicBezTo>
                  <a:lnTo>
                    <a:pt x="0" y="287"/>
                  </a:lnTo>
                  <a:cubicBezTo>
                    <a:pt x="0" y="306"/>
                    <a:pt x="19" y="329"/>
                    <a:pt x="37" y="329"/>
                  </a:cubicBezTo>
                  <a:cubicBezTo>
                    <a:pt x="60" y="329"/>
                    <a:pt x="79" y="306"/>
                    <a:pt x="79" y="287"/>
                  </a:cubicBezTo>
                  <a:lnTo>
                    <a:pt x="79" y="38"/>
                  </a:lnTo>
                  <a:cubicBezTo>
                    <a:pt x="79" y="19"/>
                    <a:pt x="60" y="1"/>
                    <a:pt x="37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29"/>
            <p:cNvSpPr/>
            <p:nvPr/>
          </p:nvSpPr>
          <p:spPr>
            <a:xfrm>
              <a:off x="1995161" y="303354"/>
              <a:ext cx="1956645" cy="2744478"/>
            </a:xfrm>
            <a:custGeom>
              <a:avLst/>
              <a:gdLst/>
              <a:ahLst/>
              <a:cxnLst/>
              <a:rect l="l" t="t" r="r" b="b"/>
              <a:pathLst>
                <a:path w="6549" h="9186" extrusionOk="0">
                  <a:moveTo>
                    <a:pt x="176" y="0"/>
                  </a:moveTo>
                  <a:cubicBezTo>
                    <a:pt x="79" y="0"/>
                    <a:pt x="1" y="79"/>
                    <a:pt x="1" y="157"/>
                  </a:cubicBezTo>
                  <a:lnTo>
                    <a:pt x="1" y="9010"/>
                  </a:lnTo>
                  <a:cubicBezTo>
                    <a:pt x="1" y="9107"/>
                    <a:pt x="79" y="9186"/>
                    <a:pt x="176" y="9186"/>
                  </a:cubicBezTo>
                  <a:lnTo>
                    <a:pt x="6396" y="9186"/>
                  </a:lnTo>
                  <a:cubicBezTo>
                    <a:pt x="6493" y="9186"/>
                    <a:pt x="6548" y="9107"/>
                    <a:pt x="6548" y="9010"/>
                  </a:cubicBezTo>
                  <a:lnTo>
                    <a:pt x="6548" y="157"/>
                  </a:lnTo>
                  <a:cubicBezTo>
                    <a:pt x="6548" y="79"/>
                    <a:pt x="6493" y="0"/>
                    <a:pt x="639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29"/>
            <p:cNvSpPr/>
            <p:nvPr/>
          </p:nvSpPr>
          <p:spPr>
            <a:xfrm>
              <a:off x="1984106" y="292300"/>
              <a:ext cx="1985625" cy="2766587"/>
            </a:xfrm>
            <a:custGeom>
              <a:avLst/>
              <a:gdLst/>
              <a:ahLst/>
              <a:cxnLst/>
              <a:rect l="l" t="t" r="r" b="b"/>
              <a:pathLst>
                <a:path w="6646" h="9260" extrusionOk="0">
                  <a:moveTo>
                    <a:pt x="6433" y="97"/>
                  </a:moveTo>
                  <a:cubicBezTo>
                    <a:pt x="6488" y="97"/>
                    <a:pt x="6548" y="134"/>
                    <a:pt x="6548" y="194"/>
                  </a:cubicBezTo>
                  <a:lnTo>
                    <a:pt x="6548" y="9047"/>
                  </a:lnTo>
                  <a:cubicBezTo>
                    <a:pt x="6548" y="9126"/>
                    <a:pt x="6488" y="9163"/>
                    <a:pt x="6433" y="9163"/>
                  </a:cubicBezTo>
                  <a:lnTo>
                    <a:pt x="213" y="9163"/>
                  </a:lnTo>
                  <a:cubicBezTo>
                    <a:pt x="135" y="9163"/>
                    <a:pt x="98" y="9126"/>
                    <a:pt x="98" y="9047"/>
                  </a:cubicBezTo>
                  <a:lnTo>
                    <a:pt x="98" y="194"/>
                  </a:lnTo>
                  <a:cubicBezTo>
                    <a:pt x="98" y="134"/>
                    <a:pt x="135" y="97"/>
                    <a:pt x="213" y="97"/>
                  </a:cubicBezTo>
                  <a:close/>
                  <a:moveTo>
                    <a:pt x="213" y="0"/>
                  </a:moveTo>
                  <a:cubicBezTo>
                    <a:pt x="98" y="0"/>
                    <a:pt x="1" y="97"/>
                    <a:pt x="1" y="194"/>
                  </a:cubicBezTo>
                  <a:lnTo>
                    <a:pt x="1" y="9047"/>
                  </a:lnTo>
                  <a:cubicBezTo>
                    <a:pt x="1" y="9163"/>
                    <a:pt x="98" y="9260"/>
                    <a:pt x="213" y="9260"/>
                  </a:cubicBezTo>
                  <a:lnTo>
                    <a:pt x="6433" y="9260"/>
                  </a:lnTo>
                  <a:cubicBezTo>
                    <a:pt x="6548" y="9260"/>
                    <a:pt x="6645" y="9163"/>
                    <a:pt x="6645" y="9047"/>
                  </a:cubicBezTo>
                  <a:lnTo>
                    <a:pt x="6645" y="194"/>
                  </a:lnTo>
                  <a:cubicBezTo>
                    <a:pt x="6645" y="97"/>
                    <a:pt x="6548" y="0"/>
                    <a:pt x="6433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29"/>
            <p:cNvSpPr/>
            <p:nvPr/>
          </p:nvSpPr>
          <p:spPr>
            <a:xfrm>
              <a:off x="1995161" y="303354"/>
              <a:ext cx="1956645" cy="207345"/>
            </a:xfrm>
            <a:custGeom>
              <a:avLst/>
              <a:gdLst/>
              <a:ahLst/>
              <a:cxnLst/>
              <a:rect l="l" t="t" r="r" b="b"/>
              <a:pathLst>
                <a:path w="6549" h="694" extrusionOk="0">
                  <a:moveTo>
                    <a:pt x="176" y="0"/>
                  </a:moveTo>
                  <a:cubicBezTo>
                    <a:pt x="79" y="0"/>
                    <a:pt x="1" y="79"/>
                    <a:pt x="1" y="157"/>
                  </a:cubicBezTo>
                  <a:lnTo>
                    <a:pt x="1" y="693"/>
                  </a:lnTo>
                  <a:lnTo>
                    <a:pt x="6548" y="693"/>
                  </a:lnTo>
                  <a:lnTo>
                    <a:pt x="6548" y="157"/>
                  </a:lnTo>
                  <a:cubicBezTo>
                    <a:pt x="6548" y="79"/>
                    <a:pt x="6493" y="0"/>
                    <a:pt x="639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29"/>
            <p:cNvSpPr/>
            <p:nvPr/>
          </p:nvSpPr>
          <p:spPr>
            <a:xfrm>
              <a:off x="1984106" y="292300"/>
              <a:ext cx="1985625" cy="230649"/>
            </a:xfrm>
            <a:custGeom>
              <a:avLst/>
              <a:gdLst/>
              <a:ahLst/>
              <a:cxnLst/>
              <a:rect l="l" t="t" r="r" b="b"/>
              <a:pathLst>
                <a:path w="6646" h="772" extrusionOk="0">
                  <a:moveTo>
                    <a:pt x="6433" y="97"/>
                  </a:moveTo>
                  <a:cubicBezTo>
                    <a:pt x="6488" y="97"/>
                    <a:pt x="6548" y="134"/>
                    <a:pt x="6548" y="194"/>
                  </a:cubicBezTo>
                  <a:lnTo>
                    <a:pt x="6548" y="675"/>
                  </a:lnTo>
                  <a:lnTo>
                    <a:pt x="98" y="675"/>
                  </a:lnTo>
                  <a:lnTo>
                    <a:pt x="98" y="194"/>
                  </a:lnTo>
                  <a:cubicBezTo>
                    <a:pt x="98" y="134"/>
                    <a:pt x="135" y="97"/>
                    <a:pt x="213" y="97"/>
                  </a:cubicBezTo>
                  <a:close/>
                  <a:moveTo>
                    <a:pt x="213" y="0"/>
                  </a:moveTo>
                  <a:cubicBezTo>
                    <a:pt x="98" y="0"/>
                    <a:pt x="1" y="97"/>
                    <a:pt x="1" y="194"/>
                  </a:cubicBezTo>
                  <a:lnTo>
                    <a:pt x="1" y="730"/>
                  </a:lnTo>
                  <a:lnTo>
                    <a:pt x="38" y="772"/>
                  </a:lnTo>
                  <a:lnTo>
                    <a:pt x="6585" y="772"/>
                  </a:lnTo>
                  <a:lnTo>
                    <a:pt x="6645" y="730"/>
                  </a:lnTo>
                  <a:lnTo>
                    <a:pt x="6645" y="194"/>
                  </a:lnTo>
                  <a:cubicBezTo>
                    <a:pt x="6645" y="97"/>
                    <a:pt x="6548" y="0"/>
                    <a:pt x="6433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29"/>
            <p:cNvSpPr/>
            <p:nvPr/>
          </p:nvSpPr>
          <p:spPr>
            <a:xfrm>
              <a:off x="3428058" y="337713"/>
              <a:ext cx="120404" cy="121897"/>
            </a:xfrm>
            <a:custGeom>
              <a:avLst/>
              <a:gdLst/>
              <a:ahLst/>
              <a:cxnLst/>
              <a:rect l="l" t="t" r="r" b="b"/>
              <a:pathLst>
                <a:path w="403" h="408" extrusionOk="0">
                  <a:moveTo>
                    <a:pt x="213" y="1"/>
                  </a:moveTo>
                  <a:cubicBezTo>
                    <a:pt x="98" y="1"/>
                    <a:pt x="1" y="79"/>
                    <a:pt x="1" y="195"/>
                  </a:cubicBezTo>
                  <a:cubicBezTo>
                    <a:pt x="1" y="310"/>
                    <a:pt x="98" y="407"/>
                    <a:pt x="213" y="407"/>
                  </a:cubicBezTo>
                  <a:cubicBezTo>
                    <a:pt x="310" y="407"/>
                    <a:pt x="403" y="310"/>
                    <a:pt x="403" y="195"/>
                  </a:cubicBezTo>
                  <a:cubicBezTo>
                    <a:pt x="403" y="79"/>
                    <a:pt x="310" y="1"/>
                    <a:pt x="2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29"/>
            <p:cNvSpPr/>
            <p:nvPr/>
          </p:nvSpPr>
          <p:spPr>
            <a:xfrm>
              <a:off x="3412367" y="321281"/>
              <a:ext cx="144007" cy="149384"/>
            </a:xfrm>
            <a:custGeom>
              <a:avLst/>
              <a:gdLst/>
              <a:ahLst/>
              <a:cxnLst/>
              <a:rect l="l" t="t" r="r" b="b"/>
              <a:pathLst>
                <a:path w="482" h="500" extrusionOk="0">
                  <a:moveTo>
                    <a:pt x="250" y="97"/>
                  </a:moveTo>
                  <a:cubicBezTo>
                    <a:pt x="324" y="97"/>
                    <a:pt x="403" y="171"/>
                    <a:pt x="403" y="250"/>
                  </a:cubicBezTo>
                  <a:cubicBezTo>
                    <a:pt x="403" y="347"/>
                    <a:pt x="324" y="402"/>
                    <a:pt x="250" y="402"/>
                  </a:cubicBezTo>
                  <a:cubicBezTo>
                    <a:pt x="153" y="402"/>
                    <a:pt x="75" y="347"/>
                    <a:pt x="75" y="250"/>
                  </a:cubicBezTo>
                  <a:cubicBezTo>
                    <a:pt x="75" y="171"/>
                    <a:pt x="153" y="97"/>
                    <a:pt x="250" y="97"/>
                  </a:cubicBezTo>
                  <a:close/>
                  <a:moveTo>
                    <a:pt x="250" y="0"/>
                  </a:moveTo>
                  <a:cubicBezTo>
                    <a:pt x="93" y="0"/>
                    <a:pt x="1" y="116"/>
                    <a:pt x="1" y="250"/>
                  </a:cubicBezTo>
                  <a:cubicBezTo>
                    <a:pt x="1" y="384"/>
                    <a:pt x="93" y="499"/>
                    <a:pt x="250" y="499"/>
                  </a:cubicBezTo>
                  <a:cubicBezTo>
                    <a:pt x="384" y="499"/>
                    <a:pt x="481" y="384"/>
                    <a:pt x="481" y="250"/>
                  </a:cubicBezTo>
                  <a:cubicBezTo>
                    <a:pt x="481" y="116"/>
                    <a:pt x="384" y="0"/>
                    <a:pt x="250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29"/>
            <p:cNvSpPr/>
            <p:nvPr/>
          </p:nvSpPr>
          <p:spPr>
            <a:xfrm>
              <a:off x="3629727" y="337713"/>
              <a:ext cx="120404" cy="121897"/>
            </a:xfrm>
            <a:custGeom>
              <a:avLst/>
              <a:gdLst/>
              <a:ahLst/>
              <a:cxnLst/>
              <a:rect l="l" t="t" r="r" b="b"/>
              <a:pathLst>
                <a:path w="403" h="408" extrusionOk="0">
                  <a:moveTo>
                    <a:pt x="213" y="1"/>
                  </a:moveTo>
                  <a:cubicBezTo>
                    <a:pt x="98" y="1"/>
                    <a:pt x="0" y="79"/>
                    <a:pt x="0" y="195"/>
                  </a:cubicBezTo>
                  <a:cubicBezTo>
                    <a:pt x="0" y="310"/>
                    <a:pt x="98" y="407"/>
                    <a:pt x="213" y="407"/>
                  </a:cubicBezTo>
                  <a:cubicBezTo>
                    <a:pt x="329" y="407"/>
                    <a:pt x="402" y="310"/>
                    <a:pt x="402" y="195"/>
                  </a:cubicBezTo>
                  <a:cubicBezTo>
                    <a:pt x="402" y="79"/>
                    <a:pt x="329" y="1"/>
                    <a:pt x="2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29"/>
            <p:cNvSpPr/>
            <p:nvPr/>
          </p:nvSpPr>
          <p:spPr>
            <a:xfrm>
              <a:off x="3612543" y="321281"/>
              <a:ext cx="150879" cy="149384"/>
            </a:xfrm>
            <a:custGeom>
              <a:avLst/>
              <a:gdLst/>
              <a:ahLst/>
              <a:cxnLst/>
              <a:rect l="l" t="t" r="r" b="b"/>
              <a:pathLst>
                <a:path w="505" h="500" extrusionOk="0">
                  <a:moveTo>
                    <a:pt x="255" y="97"/>
                  </a:moveTo>
                  <a:cubicBezTo>
                    <a:pt x="347" y="97"/>
                    <a:pt x="408" y="171"/>
                    <a:pt x="408" y="250"/>
                  </a:cubicBezTo>
                  <a:cubicBezTo>
                    <a:pt x="408" y="347"/>
                    <a:pt x="347" y="402"/>
                    <a:pt x="255" y="402"/>
                  </a:cubicBezTo>
                  <a:cubicBezTo>
                    <a:pt x="158" y="402"/>
                    <a:pt x="98" y="347"/>
                    <a:pt x="98" y="250"/>
                  </a:cubicBezTo>
                  <a:cubicBezTo>
                    <a:pt x="98" y="171"/>
                    <a:pt x="158" y="97"/>
                    <a:pt x="255" y="97"/>
                  </a:cubicBezTo>
                  <a:close/>
                  <a:moveTo>
                    <a:pt x="255" y="0"/>
                  </a:moveTo>
                  <a:cubicBezTo>
                    <a:pt x="116" y="0"/>
                    <a:pt x="1" y="116"/>
                    <a:pt x="1" y="250"/>
                  </a:cubicBezTo>
                  <a:cubicBezTo>
                    <a:pt x="1" y="384"/>
                    <a:pt x="116" y="499"/>
                    <a:pt x="255" y="499"/>
                  </a:cubicBezTo>
                  <a:cubicBezTo>
                    <a:pt x="389" y="499"/>
                    <a:pt x="505" y="384"/>
                    <a:pt x="505" y="250"/>
                  </a:cubicBezTo>
                  <a:cubicBezTo>
                    <a:pt x="505" y="116"/>
                    <a:pt x="389" y="0"/>
                    <a:pt x="255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29"/>
            <p:cNvSpPr/>
            <p:nvPr/>
          </p:nvSpPr>
          <p:spPr>
            <a:xfrm>
              <a:off x="3778813" y="337713"/>
              <a:ext cx="121898" cy="121897"/>
            </a:xfrm>
            <a:custGeom>
              <a:avLst/>
              <a:gdLst/>
              <a:ahLst/>
              <a:cxnLst/>
              <a:rect l="l" t="t" r="r" b="b"/>
              <a:pathLst>
                <a:path w="408" h="408" extrusionOk="0">
                  <a:moveTo>
                    <a:pt x="195" y="1"/>
                  </a:moveTo>
                  <a:cubicBezTo>
                    <a:pt x="79" y="1"/>
                    <a:pt x="1" y="79"/>
                    <a:pt x="1" y="195"/>
                  </a:cubicBezTo>
                  <a:cubicBezTo>
                    <a:pt x="1" y="310"/>
                    <a:pt x="79" y="407"/>
                    <a:pt x="195" y="407"/>
                  </a:cubicBezTo>
                  <a:cubicBezTo>
                    <a:pt x="310" y="407"/>
                    <a:pt x="407" y="310"/>
                    <a:pt x="407" y="195"/>
                  </a:cubicBezTo>
                  <a:cubicBezTo>
                    <a:pt x="407" y="79"/>
                    <a:pt x="310" y="1"/>
                    <a:pt x="1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29"/>
            <p:cNvSpPr/>
            <p:nvPr/>
          </p:nvSpPr>
          <p:spPr>
            <a:xfrm>
              <a:off x="3757745" y="321281"/>
              <a:ext cx="149385" cy="149384"/>
            </a:xfrm>
            <a:custGeom>
              <a:avLst/>
              <a:gdLst/>
              <a:ahLst/>
              <a:cxnLst/>
              <a:rect l="l" t="t" r="r" b="b"/>
              <a:pathLst>
                <a:path w="500" h="500" extrusionOk="0">
                  <a:moveTo>
                    <a:pt x="250" y="97"/>
                  </a:moveTo>
                  <a:cubicBezTo>
                    <a:pt x="347" y="97"/>
                    <a:pt x="402" y="171"/>
                    <a:pt x="402" y="250"/>
                  </a:cubicBezTo>
                  <a:cubicBezTo>
                    <a:pt x="402" y="347"/>
                    <a:pt x="347" y="402"/>
                    <a:pt x="250" y="402"/>
                  </a:cubicBezTo>
                  <a:cubicBezTo>
                    <a:pt x="171" y="402"/>
                    <a:pt x="92" y="347"/>
                    <a:pt x="92" y="250"/>
                  </a:cubicBezTo>
                  <a:cubicBezTo>
                    <a:pt x="92" y="171"/>
                    <a:pt x="171" y="97"/>
                    <a:pt x="250" y="97"/>
                  </a:cubicBezTo>
                  <a:close/>
                  <a:moveTo>
                    <a:pt x="250" y="0"/>
                  </a:moveTo>
                  <a:cubicBezTo>
                    <a:pt x="116" y="0"/>
                    <a:pt x="0" y="116"/>
                    <a:pt x="0" y="250"/>
                  </a:cubicBezTo>
                  <a:cubicBezTo>
                    <a:pt x="0" y="384"/>
                    <a:pt x="116" y="499"/>
                    <a:pt x="250" y="499"/>
                  </a:cubicBezTo>
                  <a:cubicBezTo>
                    <a:pt x="384" y="499"/>
                    <a:pt x="499" y="384"/>
                    <a:pt x="499" y="250"/>
                  </a:cubicBezTo>
                  <a:cubicBezTo>
                    <a:pt x="499" y="116"/>
                    <a:pt x="384" y="0"/>
                    <a:pt x="250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29"/>
            <p:cNvSpPr/>
            <p:nvPr/>
          </p:nvSpPr>
          <p:spPr>
            <a:xfrm>
              <a:off x="2105705" y="597343"/>
              <a:ext cx="356433" cy="98295"/>
            </a:xfrm>
            <a:custGeom>
              <a:avLst/>
              <a:gdLst/>
              <a:ahLst/>
              <a:cxnLst/>
              <a:rect l="l" t="t" r="r" b="b"/>
              <a:pathLst>
                <a:path w="1193" h="329" extrusionOk="0">
                  <a:moveTo>
                    <a:pt x="171" y="0"/>
                  </a:moveTo>
                  <a:cubicBezTo>
                    <a:pt x="74" y="0"/>
                    <a:pt x="0" y="79"/>
                    <a:pt x="0" y="153"/>
                  </a:cubicBezTo>
                  <a:cubicBezTo>
                    <a:pt x="0" y="250"/>
                    <a:pt x="74" y="328"/>
                    <a:pt x="171" y="328"/>
                  </a:cubicBezTo>
                  <a:lnTo>
                    <a:pt x="1040" y="328"/>
                  </a:lnTo>
                  <a:cubicBezTo>
                    <a:pt x="1114" y="328"/>
                    <a:pt x="1192" y="250"/>
                    <a:pt x="1192" y="153"/>
                  </a:cubicBezTo>
                  <a:cubicBezTo>
                    <a:pt x="1192" y="79"/>
                    <a:pt x="1114" y="0"/>
                    <a:pt x="10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29"/>
            <p:cNvSpPr/>
            <p:nvPr/>
          </p:nvSpPr>
          <p:spPr>
            <a:xfrm>
              <a:off x="2093157" y="586288"/>
              <a:ext cx="380035" cy="120403"/>
            </a:xfrm>
            <a:custGeom>
              <a:avLst/>
              <a:gdLst/>
              <a:ahLst/>
              <a:cxnLst/>
              <a:rect l="l" t="t" r="r" b="b"/>
              <a:pathLst>
                <a:path w="1272" h="403" extrusionOk="0">
                  <a:moveTo>
                    <a:pt x="1082" y="74"/>
                  </a:moveTo>
                  <a:cubicBezTo>
                    <a:pt x="1137" y="74"/>
                    <a:pt x="1198" y="134"/>
                    <a:pt x="1198" y="190"/>
                  </a:cubicBezTo>
                  <a:cubicBezTo>
                    <a:pt x="1198" y="268"/>
                    <a:pt x="1137" y="305"/>
                    <a:pt x="1082" y="305"/>
                  </a:cubicBezTo>
                  <a:lnTo>
                    <a:pt x="213" y="305"/>
                  </a:lnTo>
                  <a:cubicBezTo>
                    <a:pt x="135" y="305"/>
                    <a:pt x="98" y="268"/>
                    <a:pt x="98" y="190"/>
                  </a:cubicBezTo>
                  <a:cubicBezTo>
                    <a:pt x="98" y="134"/>
                    <a:pt x="135" y="74"/>
                    <a:pt x="213" y="74"/>
                  </a:cubicBezTo>
                  <a:close/>
                  <a:moveTo>
                    <a:pt x="213" y="0"/>
                  </a:moveTo>
                  <a:cubicBezTo>
                    <a:pt x="98" y="0"/>
                    <a:pt x="1" y="74"/>
                    <a:pt x="1" y="190"/>
                  </a:cubicBezTo>
                  <a:cubicBezTo>
                    <a:pt x="1" y="305"/>
                    <a:pt x="98" y="402"/>
                    <a:pt x="213" y="402"/>
                  </a:cubicBezTo>
                  <a:lnTo>
                    <a:pt x="1082" y="402"/>
                  </a:lnTo>
                  <a:cubicBezTo>
                    <a:pt x="1174" y="402"/>
                    <a:pt x="1271" y="305"/>
                    <a:pt x="1271" y="190"/>
                  </a:cubicBezTo>
                  <a:cubicBezTo>
                    <a:pt x="1271" y="74"/>
                    <a:pt x="1174" y="0"/>
                    <a:pt x="1082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29"/>
            <p:cNvSpPr/>
            <p:nvPr/>
          </p:nvSpPr>
          <p:spPr>
            <a:xfrm>
              <a:off x="2105705" y="1200557"/>
              <a:ext cx="356433" cy="92618"/>
            </a:xfrm>
            <a:custGeom>
              <a:avLst/>
              <a:gdLst/>
              <a:ahLst/>
              <a:cxnLst/>
              <a:rect l="l" t="t" r="r" b="b"/>
              <a:pathLst>
                <a:path w="1193" h="310" extrusionOk="0">
                  <a:moveTo>
                    <a:pt x="171" y="0"/>
                  </a:moveTo>
                  <a:cubicBezTo>
                    <a:pt x="74" y="0"/>
                    <a:pt x="0" y="60"/>
                    <a:pt x="0" y="158"/>
                  </a:cubicBezTo>
                  <a:cubicBezTo>
                    <a:pt x="0" y="255"/>
                    <a:pt x="74" y="310"/>
                    <a:pt x="171" y="310"/>
                  </a:cubicBezTo>
                  <a:lnTo>
                    <a:pt x="1040" y="310"/>
                  </a:lnTo>
                  <a:cubicBezTo>
                    <a:pt x="1114" y="310"/>
                    <a:pt x="1192" y="255"/>
                    <a:pt x="1192" y="158"/>
                  </a:cubicBezTo>
                  <a:cubicBezTo>
                    <a:pt x="1192" y="60"/>
                    <a:pt x="1114" y="0"/>
                    <a:pt x="10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29"/>
            <p:cNvSpPr/>
            <p:nvPr/>
          </p:nvSpPr>
          <p:spPr>
            <a:xfrm>
              <a:off x="2093157" y="1183826"/>
              <a:ext cx="380035" cy="127574"/>
            </a:xfrm>
            <a:custGeom>
              <a:avLst/>
              <a:gdLst/>
              <a:ahLst/>
              <a:cxnLst/>
              <a:rect l="l" t="t" r="r" b="b"/>
              <a:pathLst>
                <a:path w="1272" h="427" extrusionOk="0">
                  <a:moveTo>
                    <a:pt x="1082" y="98"/>
                  </a:moveTo>
                  <a:cubicBezTo>
                    <a:pt x="1137" y="98"/>
                    <a:pt x="1198" y="153"/>
                    <a:pt x="1198" y="214"/>
                  </a:cubicBezTo>
                  <a:cubicBezTo>
                    <a:pt x="1198" y="269"/>
                    <a:pt x="1137" y="329"/>
                    <a:pt x="1082" y="329"/>
                  </a:cubicBezTo>
                  <a:lnTo>
                    <a:pt x="213" y="329"/>
                  </a:lnTo>
                  <a:cubicBezTo>
                    <a:pt x="135" y="329"/>
                    <a:pt x="98" y="269"/>
                    <a:pt x="98" y="214"/>
                  </a:cubicBezTo>
                  <a:cubicBezTo>
                    <a:pt x="98" y="153"/>
                    <a:pt x="135" y="98"/>
                    <a:pt x="213" y="98"/>
                  </a:cubicBezTo>
                  <a:close/>
                  <a:moveTo>
                    <a:pt x="213" y="1"/>
                  </a:moveTo>
                  <a:cubicBezTo>
                    <a:pt x="98" y="1"/>
                    <a:pt x="1" y="98"/>
                    <a:pt x="1" y="214"/>
                  </a:cubicBezTo>
                  <a:cubicBezTo>
                    <a:pt x="1" y="329"/>
                    <a:pt x="98" y="426"/>
                    <a:pt x="213" y="426"/>
                  </a:cubicBezTo>
                  <a:lnTo>
                    <a:pt x="1082" y="426"/>
                  </a:lnTo>
                  <a:cubicBezTo>
                    <a:pt x="1174" y="426"/>
                    <a:pt x="1271" y="329"/>
                    <a:pt x="1271" y="214"/>
                  </a:cubicBezTo>
                  <a:cubicBezTo>
                    <a:pt x="1271" y="98"/>
                    <a:pt x="1174" y="1"/>
                    <a:pt x="1082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29"/>
            <p:cNvSpPr/>
            <p:nvPr/>
          </p:nvSpPr>
          <p:spPr>
            <a:xfrm>
              <a:off x="2105705" y="1828569"/>
              <a:ext cx="356433" cy="97099"/>
            </a:xfrm>
            <a:custGeom>
              <a:avLst/>
              <a:gdLst/>
              <a:ahLst/>
              <a:cxnLst/>
              <a:rect l="l" t="t" r="r" b="b"/>
              <a:pathLst>
                <a:path w="1193" h="325" extrusionOk="0">
                  <a:moveTo>
                    <a:pt x="171" y="1"/>
                  </a:moveTo>
                  <a:cubicBezTo>
                    <a:pt x="74" y="1"/>
                    <a:pt x="0" y="75"/>
                    <a:pt x="0" y="172"/>
                  </a:cubicBezTo>
                  <a:cubicBezTo>
                    <a:pt x="0" y="269"/>
                    <a:pt x="74" y="324"/>
                    <a:pt x="171" y="324"/>
                  </a:cubicBezTo>
                  <a:lnTo>
                    <a:pt x="1040" y="324"/>
                  </a:lnTo>
                  <a:cubicBezTo>
                    <a:pt x="1114" y="324"/>
                    <a:pt x="1192" y="269"/>
                    <a:pt x="1192" y="172"/>
                  </a:cubicBezTo>
                  <a:cubicBezTo>
                    <a:pt x="1192" y="75"/>
                    <a:pt x="1114" y="1"/>
                    <a:pt x="10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29"/>
            <p:cNvSpPr/>
            <p:nvPr/>
          </p:nvSpPr>
          <p:spPr>
            <a:xfrm>
              <a:off x="2093157" y="1816319"/>
              <a:ext cx="380035" cy="127275"/>
            </a:xfrm>
            <a:custGeom>
              <a:avLst/>
              <a:gdLst/>
              <a:ahLst/>
              <a:cxnLst/>
              <a:rect l="l" t="t" r="r" b="b"/>
              <a:pathLst>
                <a:path w="1272" h="426" extrusionOk="0">
                  <a:moveTo>
                    <a:pt x="1082" y="97"/>
                  </a:moveTo>
                  <a:cubicBezTo>
                    <a:pt x="1137" y="97"/>
                    <a:pt x="1198" y="134"/>
                    <a:pt x="1198" y="213"/>
                  </a:cubicBezTo>
                  <a:cubicBezTo>
                    <a:pt x="1198" y="273"/>
                    <a:pt x="1137" y="328"/>
                    <a:pt x="1082" y="328"/>
                  </a:cubicBezTo>
                  <a:lnTo>
                    <a:pt x="213" y="328"/>
                  </a:lnTo>
                  <a:cubicBezTo>
                    <a:pt x="135" y="328"/>
                    <a:pt x="98" y="273"/>
                    <a:pt x="98" y="213"/>
                  </a:cubicBezTo>
                  <a:cubicBezTo>
                    <a:pt x="98" y="134"/>
                    <a:pt x="135" y="97"/>
                    <a:pt x="213" y="97"/>
                  </a:cubicBezTo>
                  <a:close/>
                  <a:moveTo>
                    <a:pt x="213" y="0"/>
                  </a:moveTo>
                  <a:cubicBezTo>
                    <a:pt x="98" y="0"/>
                    <a:pt x="1" y="97"/>
                    <a:pt x="1" y="213"/>
                  </a:cubicBezTo>
                  <a:cubicBezTo>
                    <a:pt x="1" y="328"/>
                    <a:pt x="98" y="425"/>
                    <a:pt x="213" y="425"/>
                  </a:cubicBezTo>
                  <a:lnTo>
                    <a:pt x="1082" y="425"/>
                  </a:lnTo>
                  <a:cubicBezTo>
                    <a:pt x="1174" y="425"/>
                    <a:pt x="1271" y="328"/>
                    <a:pt x="1271" y="213"/>
                  </a:cubicBezTo>
                  <a:cubicBezTo>
                    <a:pt x="1271" y="97"/>
                    <a:pt x="1174" y="0"/>
                    <a:pt x="1082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29"/>
            <p:cNvSpPr/>
            <p:nvPr/>
          </p:nvSpPr>
          <p:spPr>
            <a:xfrm>
              <a:off x="2485441" y="597343"/>
              <a:ext cx="1397347" cy="98295"/>
            </a:xfrm>
            <a:custGeom>
              <a:avLst/>
              <a:gdLst/>
              <a:ahLst/>
              <a:cxnLst/>
              <a:rect l="l" t="t" r="r" b="b"/>
              <a:pathLst>
                <a:path w="4677" h="329" extrusionOk="0">
                  <a:moveTo>
                    <a:pt x="153" y="0"/>
                  </a:moveTo>
                  <a:cubicBezTo>
                    <a:pt x="74" y="0"/>
                    <a:pt x="0" y="79"/>
                    <a:pt x="0" y="153"/>
                  </a:cubicBezTo>
                  <a:cubicBezTo>
                    <a:pt x="0" y="250"/>
                    <a:pt x="74" y="328"/>
                    <a:pt x="153" y="328"/>
                  </a:cubicBezTo>
                  <a:lnTo>
                    <a:pt x="4524" y="328"/>
                  </a:lnTo>
                  <a:cubicBezTo>
                    <a:pt x="4621" y="328"/>
                    <a:pt x="4676" y="250"/>
                    <a:pt x="4676" y="153"/>
                  </a:cubicBezTo>
                  <a:cubicBezTo>
                    <a:pt x="4676" y="79"/>
                    <a:pt x="4621" y="0"/>
                    <a:pt x="452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29"/>
            <p:cNvSpPr/>
            <p:nvPr/>
          </p:nvSpPr>
          <p:spPr>
            <a:xfrm>
              <a:off x="2472893" y="586288"/>
              <a:ext cx="1427822" cy="120403"/>
            </a:xfrm>
            <a:custGeom>
              <a:avLst/>
              <a:gdLst/>
              <a:ahLst/>
              <a:cxnLst/>
              <a:rect l="l" t="t" r="r" b="b"/>
              <a:pathLst>
                <a:path w="4779" h="403" extrusionOk="0">
                  <a:moveTo>
                    <a:pt x="4566" y="74"/>
                  </a:moveTo>
                  <a:cubicBezTo>
                    <a:pt x="4640" y="74"/>
                    <a:pt x="4681" y="134"/>
                    <a:pt x="4681" y="190"/>
                  </a:cubicBezTo>
                  <a:cubicBezTo>
                    <a:pt x="4681" y="268"/>
                    <a:pt x="4640" y="305"/>
                    <a:pt x="4566" y="305"/>
                  </a:cubicBezTo>
                  <a:lnTo>
                    <a:pt x="195" y="305"/>
                  </a:lnTo>
                  <a:cubicBezTo>
                    <a:pt x="134" y="305"/>
                    <a:pt x="79" y="268"/>
                    <a:pt x="79" y="190"/>
                  </a:cubicBezTo>
                  <a:cubicBezTo>
                    <a:pt x="79" y="134"/>
                    <a:pt x="134" y="74"/>
                    <a:pt x="195" y="74"/>
                  </a:cubicBezTo>
                  <a:close/>
                  <a:moveTo>
                    <a:pt x="195" y="0"/>
                  </a:moveTo>
                  <a:cubicBezTo>
                    <a:pt x="97" y="0"/>
                    <a:pt x="0" y="74"/>
                    <a:pt x="0" y="190"/>
                  </a:cubicBezTo>
                  <a:cubicBezTo>
                    <a:pt x="0" y="305"/>
                    <a:pt x="97" y="402"/>
                    <a:pt x="195" y="402"/>
                  </a:cubicBezTo>
                  <a:lnTo>
                    <a:pt x="4566" y="402"/>
                  </a:lnTo>
                  <a:cubicBezTo>
                    <a:pt x="4681" y="402"/>
                    <a:pt x="4778" y="305"/>
                    <a:pt x="4778" y="190"/>
                  </a:cubicBezTo>
                  <a:cubicBezTo>
                    <a:pt x="4778" y="74"/>
                    <a:pt x="4681" y="0"/>
                    <a:pt x="4566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29"/>
            <p:cNvSpPr/>
            <p:nvPr/>
          </p:nvSpPr>
          <p:spPr>
            <a:xfrm>
              <a:off x="2485441" y="1200557"/>
              <a:ext cx="1397347" cy="92618"/>
            </a:xfrm>
            <a:custGeom>
              <a:avLst/>
              <a:gdLst/>
              <a:ahLst/>
              <a:cxnLst/>
              <a:rect l="l" t="t" r="r" b="b"/>
              <a:pathLst>
                <a:path w="4677" h="310" extrusionOk="0">
                  <a:moveTo>
                    <a:pt x="153" y="0"/>
                  </a:moveTo>
                  <a:cubicBezTo>
                    <a:pt x="74" y="0"/>
                    <a:pt x="0" y="60"/>
                    <a:pt x="0" y="158"/>
                  </a:cubicBezTo>
                  <a:cubicBezTo>
                    <a:pt x="0" y="255"/>
                    <a:pt x="74" y="310"/>
                    <a:pt x="153" y="310"/>
                  </a:cubicBezTo>
                  <a:lnTo>
                    <a:pt x="4524" y="310"/>
                  </a:lnTo>
                  <a:cubicBezTo>
                    <a:pt x="4621" y="310"/>
                    <a:pt x="4676" y="255"/>
                    <a:pt x="4676" y="158"/>
                  </a:cubicBezTo>
                  <a:cubicBezTo>
                    <a:pt x="4676" y="60"/>
                    <a:pt x="4621" y="0"/>
                    <a:pt x="452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29"/>
            <p:cNvSpPr/>
            <p:nvPr/>
          </p:nvSpPr>
          <p:spPr>
            <a:xfrm>
              <a:off x="2472893" y="1183826"/>
              <a:ext cx="1427822" cy="127574"/>
            </a:xfrm>
            <a:custGeom>
              <a:avLst/>
              <a:gdLst/>
              <a:ahLst/>
              <a:cxnLst/>
              <a:rect l="l" t="t" r="r" b="b"/>
              <a:pathLst>
                <a:path w="4779" h="427" extrusionOk="0">
                  <a:moveTo>
                    <a:pt x="4566" y="98"/>
                  </a:moveTo>
                  <a:cubicBezTo>
                    <a:pt x="4640" y="98"/>
                    <a:pt x="4681" y="153"/>
                    <a:pt x="4681" y="214"/>
                  </a:cubicBezTo>
                  <a:cubicBezTo>
                    <a:pt x="4681" y="269"/>
                    <a:pt x="4640" y="329"/>
                    <a:pt x="4566" y="329"/>
                  </a:cubicBezTo>
                  <a:lnTo>
                    <a:pt x="195" y="329"/>
                  </a:lnTo>
                  <a:cubicBezTo>
                    <a:pt x="134" y="329"/>
                    <a:pt x="79" y="269"/>
                    <a:pt x="79" y="214"/>
                  </a:cubicBezTo>
                  <a:cubicBezTo>
                    <a:pt x="79" y="153"/>
                    <a:pt x="134" y="98"/>
                    <a:pt x="195" y="98"/>
                  </a:cubicBezTo>
                  <a:close/>
                  <a:moveTo>
                    <a:pt x="195" y="1"/>
                  </a:moveTo>
                  <a:cubicBezTo>
                    <a:pt x="97" y="1"/>
                    <a:pt x="0" y="98"/>
                    <a:pt x="0" y="214"/>
                  </a:cubicBezTo>
                  <a:cubicBezTo>
                    <a:pt x="0" y="329"/>
                    <a:pt x="97" y="426"/>
                    <a:pt x="195" y="426"/>
                  </a:cubicBezTo>
                  <a:lnTo>
                    <a:pt x="4566" y="426"/>
                  </a:lnTo>
                  <a:cubicBezTo>
                    <a:pt x="4681" y="426"/>
                    <a:pt x="4778" y="329"/>
                    <a:pt x="4778" y="214"/>
                  </a:cubicBezTo>
                  <a:cubicBezTo>
                    <a:pt x="4778" y="98"/>
                    <a:pt x="4681" y="1"/>
                    <a:pt x="4566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29"/>
            <p:cNvSpPr/>
            <p:nvPr/>
          </p:nvSpPr>
          <p:spPr>
            <a:xfrm>
              <a:off x="2485441" y="1828569"/>
              <a:ext cx="1397347" cy="97099"/>
            </a:xfrm>
            <a:custGeom>
              <a:avLst/>
              <a:gdLst/>
              <a:ahLst/>
              <a:cxnLst/>
              <a:rect l="l" t="t" r="r" b="b"/>
              <a:pathLst>
                <a:path w="4677" h="325" extrusionOk="0">
                  <a:moveTo>
                    <a:pt x="153" y="1"/>
                  </a:moveTo>
                  <a:cubicBezTo>
                    <a:pt x="74" y="1"/>
                    <a:pt x="0" y="75"/>
                    <a:pt x="0" y="172"/>
                  </a:cubicBezTo>
                  <a:cubicBezTo>
                    <a:pt x="0" y="269"/>
                    <a:pt x="74" y="324"/>
                    <a:pt x="153" y="324"/>
                  </a:cubicBezTo>
                  <a:lnTo>
                    <a:pt x="4524" y="324"/>
                  </a:lnTo>
                  <a:cubicBezTo>
                    <a:pt x="4621" y="324"/>
                    <a:pt x="4676" y="269"/>
                    <a:pt x="4676" y="172"/>
                  </a:cubicBezTo>
                  <a:cubicBezTo>
                    <a:pt x="4676" y="75"/>
                    <a:pt x="4621" y="1"/>
                    <a:pt x="45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29"/>
            <p:cNvSpPr/>
            <p:nvPr/>
          </p:nvSpPr>
          <p:spPr>
            <a:xfrm>
              <a:off x="2472893" y="1816319"/>
              <a:ext cx="1427822" cy="127275"/>
            </a:xfrm>
            <a:custGeom>
              <a:avLst/>
              <a:gdLst/>
              <a:ahLst/>
              <a:cxnLst/>
              <a:rect l="l" t="t" r="r" b="b"/>
              <a:pathLst>
                <a:path w="4779" h="426" extrusionOk="0">
                  <a:moveTo>
                    <a:pt x="4566" y="97"/>
                  </a:moveTo>
                  <a:cubicBezTo>
                    <a:pt x="4640" y="97"/>
                    <a:pt x="4681" y="134"/>
                    <a:pt x="4681" y="213"/>
                  </a:cubicBezTo>
                  <a:cubicBezTo>
                    <a:pt x="4681" y="273"/>
                    <a:pt x="4640" y="328"/>
                    <a:pt x="4566" y="328"/>
                  </a:cubicBezTo>
                  <a:lnTo>
                    <a:pt x="195" y="328"/>
                  </a:lnTo>
                  <a:cubicBezTo>
                    <a:pt x="134" y="328"/>
                    <a:pt x="79" y="273"/>
                    <a:pt x="79" y="213"/>
                  </a:cubicBezTo>
                  <a:cubicBezTo>
                    <a:pt x="79" y="134"/>
                    <a:pt x="134" y="97"/>
                    <a:pt x="195" y="97"/>
                  </a:cubicBezTo>
                  <a:close/>
                  <a:moveTo>
                    <a:pt x="195" y="0"/>
                  </a:moveTo>
                  <a:cubicBezTo>
                    <a:pt x="97" y="0"/>
                    <a:pt x="0" y="97"/>
                    <a:pt x="0" y="213"/>
                  </a:cubicBezTo>
                  <a:cubicBezTo>
                    <a:pt x="0" y="328"/>
                    <a:pt x="97" y="425"/>
                    <a:pt x="195" y="425"/>
                  </a:cubicBezTo>
                  <a:lnTo>
                    <a:pt x="4566" y="425"/>
                  </a:lnTo>
                  <a:cubicBezTo>
                    <a:pt x="4681" y="425"/>
                    <a:pt x="4778" y="328"/>
                    <a:pt x="4778" y="213"/>
                  </a:cubicBezTo>
                  <a:cubicBezTo>
                    <a:pt x="4778" y="97"/>
                    <a:pt x="4681" y="0"/>
                    <a:pt x="4566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29"/>
            <p:cNvSpPr/>
            <p:nvPr/>
          </p:nvSpPr>
          <p:spPr>
            <a:xfrm>
              <a:off x="2127814" y="746428"/>
              <a:ext cx="1754975" cy="98295"/>
            </a:xfrm>
            <a:custGeom>
              <a:avLst/>
              <a:gdLst/>
              <a:ahLst/>
              <a:cxnLst/>
              <a:rect l="l" t="t" r="r" b="b"/>
              <a:pathLst>
                <a:path w="5874" h="329" extrusionOk="0">
                  <a:moveTo>
                    <a:pt x="157" y="0"/>
                  </a:moveTo>
                  <a:cubicBezTo>
                    <a:pt x="79" y="0"/>
                    <a:pt x="0" y="79"/>
                    <a:pt x="0" y="157"/>
                  </a:cubicBezTo>
                  <a:lnTo>
                    <a:pt x="0" y="176"/>
                  </a:lnTo>
                  <a:cubicBezTo>
                    <a:pt x="0" y="250"/>
                    <a:pt x="79" y="328"/>
                    <a:pt x="157" y="328"/>
                  </a:cubicBezTo>
                  <a:lnTo>
                    <a:pt x="5721" y="328"/>
                  </a:lnTo>
                  <a:cubicBezTo>
                    <a:pt x="5818" y="328"/>
                    <a:pt x="5873" y="250"/>
                    <a:pt x="5873" y="176"/>
                  </a:cubicBezTo>
                  <a:lnTo>
                    <a:pt x="5873" y="157"/>
                  </a:lnTo>
                  <a:cubicBezTo>
                    <a:pt x="5873" y="79"/>
                    <a:pt x="5818" y="0"/>
                    <a:pt x="572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29"/>
            <p:cNvSpPr/>
            <p:nvPr/>
          </p:nvSpPr>
          <p:spPr>
            <a:xfrm>
              <a:off x="2116760" y="735374"/>
              <a:ext cx="1783956" cy="120403"/>
            </a:xfrm>
            <a:custGeom>
              <a:avLst/>
              <a:gdLst/>
              <a:ahLst/>
              <a:cxnLst/>
              <a:rect l="l" t="t" r="r" b="b"/>
              <a:pathLst>
                <a:path w="5971" h="403" extrusionOk="0">
                  <a:moveTo>
                    <a:pt x="5758" y="79"/>
                  </a:moveTo>
                  <a:cubicBezTo>
                    <a:pt x="5832" y="79"/>
                    <a:pt x="5873" y="134"/>
                    <a:pt x="5873" y="194"/>
                  </a:cubicBezTo>
                  <a:lnTo>
                    <a:pt x="5873" y="213"/>
                  </a:lnTo>
                  <a:cubicBezTo>
                    <a:pt x="5873" y="268"/>
                    <a:pt x="5832" y="328"/>
                    <a:pt x="5758" y="328"/>
                  </a:cubicBezTo>
                  <a:lnTo>
                    <a:pt x="194" y="328"/>
                  </a:lnTo>
                  <a:cubicBezTo>
                    <a:pt x="134" y="328"/>
                    <a:pt x="79" y="268"/>
                    <a:pt x="79" y="213"/>
                  </a:cubicBezTo>
                  <a:lnTo>
                    <a:pt x="79" y="194"/>
                  </a:lnTo>
                  <a:cubicBezTo>
                    <a:pt x="79" y="134"/>
                    <a:pt x="134" y="79"/>
                    <a:pt x="194" y="79"/>
                  </a:cubicBezTo>
                  <a:close/>
                  <a:moveTo>
                    <a:pt x="194" y="0"/>
                  </a:moveTo>
                  <a:cubicBezTo>
                    <a:pt x="79" y="0"/>
                    <a:pt x="0" y="97"/>
                    <a:pt x="0" y="194"/>
                  </a:cubicBezTo>
                  <a:lnTo>
                    <a:pt x="0" y="213"/>
                  </a:lnTo>
                  <a:cubicBezTo>
                    <a:pt x="0" y="310"/>
                    <a:pt x="79" y="402"/>
                    <a:pt x="194" y="402"/>
                  </a:cubicBezTo>
                  <a:lnTo>
                    <a:pt x="5758" y="402"/>
                  </a:lnTo>
                  <a:cubicBezTo>
                    <a:pt x="5873" y="402"/>
                    <a:pt x="5970" y="310"/>
                    <a:pt x="5970" y="213"/>
                  </a:cubicBezTo>
                  <a:lnTo>
                    <a:pt x="5970" y="194"/>
                  </a:lnTo>
                  <a:cubicBezTo>
                    <a:pt x="5970" y="97"/>
                    <a:pt x="5873" y="0"/>
                    <a:pt x="5758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29"/>
            <p:cNvSpPr/>
            <p:nvPr/>
          </p:nvSpPr>
          <p:spPr>
            <a:xfrm>
              <a:off x="2127814" y="1351136"/>
              <a:ext cx="1754975" cy="98295"/>
            </a:xfrm>
            <a:custGeom>
              <a:avLst/>
              <a:gdLst/>
              <a:ahLst/>
              <a:cxnLst/>
              <a:rect l="l" t="t" r="r" b="b"/>
              <a:pathLst>
                <a:path w="5874" h="329" extrusionOk="0">
                  <a:moveTo>
                    <a:pt x="157" y="0"/>
                  </a:moveTo>
                  <a:cubicBezTo>
                    <a:pt x="79" y="0"/>
                    <a:pt x="0" y="74"/>
                    <a:pt x="0" y="153"/>
                  </a:cubicBezTo>
                  <a:cubicBezTo>
                    <a:pt x="0" y="250"/>
                    <a:pt x="79" y="328"/>
                    <a:pt x="157" y="328"/>
                  </a:cubicBezTo>
                  <a:lnTo>
                    <a:pt x="5721" y="328"/>
                  </a:lnTo>
                  <a:cubicBezTo>
                    <a:pt x="5818" y="328"/>
                    <a:pt x="5873" y="250"/>
                    <a:pt x="5873" y="153"/>
                  </a:cubicBezTo>
                  <a:cubicBezTo>
                    <a:pt x="5873" y="74"/>
                    <a:pt x="5818" y="0"/>
                    <a:pt x="572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29"/>
            <p:cNvSpPr/>
            <p:nvPr/>
          </p:nvSpPr>
          <p:spPr>
            <a:xfrm>
              <a:off x="2116760" y="1338588"/>
              <a:ext cx="1783956" cy="121897"/>
            </a:xfrm>
            <a:custGeom>
              <a:avLst/>
              <a:gdLst/>
              <a:ahLst/>
              <a:cxnLst/>
              <a:rect l="l" t="t" r="r" b="b"/>
              <a:pathLst>
                <a:path w="5971" h="408" extrusionOk="0">
                  <a:moveTo>
                    <a:pt x="5758" y="79"/>
                  </a:moveTo>
                  <a:cubicBezTo>
                    <a:pt x="5832" y="79"/>
                    <a:pt x="5873" y="139"/>
                    <a:pt x="5873" y="195"/>
                  </a:cubicBezTo>
                  <a:cubicBezTo>
                    <a:pt x="5873" y="273"/>
                    <a:pt x="5832" y="310"/>
                    <a:pt x="5758" y="310"/>
                  </a:cubicBezTo>
                  <a:lnTo>
                    <a:pt x="194" y="310"/>
                  </a:lnTo>
                  <a:cubicBezTo>
                    <a:pt x="134" y="310"/>
                    <a:pt x="79" y="273"/>
                    <a:pt x="79" y="195"/>
                  </a:cubicBezTo>
                  <a:cubicBezTo>
                    <a:pt x="79" y="139"/>
                    <a:pt x="134" y="79"/>
                    <a:pt x="194" y="79"/>
                  </a:cubicBezTo>
                  <a:close/>
                  <a:moveTo>
                    <a:pt x="194" y="0"/>
                  </a:moveTo>
                  <a:cubicBezTo>
                    <a:pt x="79" y="0"/>
                    <a:pt x="0" y="79"/>
                    <a:pt x="0" y="195"/>
                  </a:cubicBezTo>
                  <a:cubicBezTo>
                    <a:pt x="0" y="310"/>
                    <a:pt x="79" y="407"/>
                    <a:pt x="194" y="407"/>
                  </a:cubicBezTo>
                  <a:lnTo>
                    <a:pt x="5758" y="407"/>
                  </a:lnTo>
                  <a:cubicBezTo>
                    <a:pt x="5873" y="407"/>
                    <a:pt x="5970" y="310"/>
                    <a:pt x="5970" y="195"/>
                  </a:cubicBezTo>
                  <a:cubicBezTo>
                    <a:pt x="5970" y="79"/>
                    <a:pt x="5873" y="0"/>
                    <a:pt x="5758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29"/>
            <p:cNvSpPr/>
            <p:nvPr/>
          </p:nvSpPr>
          <p:spPr>
            <a:xfrm>
              <a:off x="2127814" y="1983331"/>
              <a:ext cx="1754975" cy="92618"/>
            </a:xfrm>
            <a:custGeom>
              <a:avLst/>
              <a:gdLst/>
              <a:ahLst/>
              <a:cxnLst/>
              <a:rect l="l" t="t" r="r" b="b"/>
              <a:pathLst>
                <a:path w="5874" h="310" extrusionOk="0">
                  <a:moveTo>
                    <a:pt x="157" y="0"/>
                  </a:moveTo>
                  <a:cubicBezTo>
                    <a:pt x="79" y="0"/>
                    <a:pt x="0" y="60"/>
                    <a:pt x="0" y="153"/>
                  </a:cubicBezTo>
                  <a:cubicBezTo>
                    <a:pt x="0" y="250"/>
                    <a:pt x="79" y="310"/>
                    <a:pt x="157" y="310"/>
                  </a:cubicBezTo>
                  <a:lnTo>
                    <a:pt x="5721" y="310"/>
                  </a:lnTo>
                  <a:cubicBezTo>
                    <a:pt x="5818" y="310"/>
                    <a:pt x="5873" y="250"/>
                    <a:pt x="5873" y="153"/>
                  </a:cubicBezTo>
                  <a:cubicBezTo>
                    <a:pt x="5873" y="60"/>
                    <a:pt x="5818" y="0"/>
                    <a:pt x="572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29"/>
            <p:cNvSpPr/>
            <p:nvPr/>
          </p:nvSpPr>
          <p:spPr>
            <a:xfrm>
              <a:off x="2116760" y="1966600"/>
              <a:ext cx="1783956" cy="126080"/>
            </a:xfrm>
            <a:custGeom>
              <a:avLst/>
              <a:gdLst/>
              <a:ahLst/>
              <a:cxnLst/>
              <a:rect l="l" t="t" r="r" b="b"/>
              <a:pathLst>
                <a:path w="5971" h="422" extrusionOk="0">
                  <a:moveTo>
                    <a:pt x="5758" y="93"/>
                  </a:moveTo>
                  <a:cubicBezTo>
                    <a:pt x="5832" y="93"/>
                    <a:pt x="5873" y="153"/>
                    <a:pt x="5873" y="209"/>
                  </a:cubicBezTo>
                  <a:cubicBezTo>
                    <a:pt x="5873" y="287"/>
                    <a:pt x="5832" y="324"/>
                    <a:pt x="5758" y="324"/>
                  </a:cubicBezTo>
                  <a:lnTo>
                    <a:pt x="194" y="324"/>
                  </a:lnTo>
                  <a:cubicBezTo>
                    <a:pt x="134" y="324"/>
                    <a:pt x="79" y="287"/>
                    <a:pt x="79" y="209"/>
                  </a:cubicBezTo>
                  <a:cubicBezTo>
                    <a:pt x="79" y="153"/>
                    <a:pt x="134" y="93"/>
                    <a:pt x="194" y="93"/>
                  </a:cubicBezTo>
                  <a:close/>
                  <a:moveTo>
                    <a:pt x="194" y="1"/>
                  </a:moveTo>
                  <a:cubicBezTo>
                    <a:pt x="79" y="1"/>
                    <a:pt x="0" y="93"/>
                    <a:pt x="0" y="209"/>
                  </a:cubicBezTo>
                  <a:cubicBezTo>
                    <a:pt x="0" y="324"/>
                    <a:pt x="79" y="421"/>
                    <a:pt x="194" y="421"/>
                  </a:cubicBezTo>
                  <a:lnTo>
                    <a:pt x="5758" y="421"/>
                  </a:lnTo>
                  <a:cubicBezTo>
                    <a:pt x="5873" y="421"/>
                    <a:pt x="5970" y="324"/>
                    <a:pt x="5970" y="209"/>
                  </a:cubicBezTo>
                  <a:cubicBezTo>
                    <a:pt x="5970" y="93"/>
                    <a:pt x="5873" y="1"/>
                    <a:pt x="5758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29"/>
            <p:cNvSpPr/>
            <p:nvPr/>
          </p:nvSpPr>
          <p:spPr>
            <a:xfrm>
              <a:off x="2127814" y="889837"/>
              <a:ext cx="1754975" cy="98295"/>
            </a:xfrm>
            <a:custGeom>
              <a:avLst/>
              <a:gdLst/>
              <a:ahLst/>
              <a:cxnLst/>
              <a:rect l="l" t="t" r="r" b="b"/>
              <a:pathLst>
                <a:path w="5874" h="329" extrusionOk="0">
                  <a:moveTo>
                    <a:pt x="157" y="1"/>
                  </a:moveTo>
                  <a:cubicBezTo>
                    <a:pt x="79" y="1"/>
                    <a:pt x="0" y="79"/>
                    <a:pt x="0" y="158"/>
                  </a:cubicBezTo>
                  <a:lnTo>
                    <a:pt x="0" y="176"/>
                  </a:lnTo>
                  <a:cubicBezTo>
                    <a:pt x="0" y="255"/>
                    <a:pt x="79" y="329"/>
                    <a:pt x="157" y="329"/>
                  </a:cubicBezTo>
                  <a:lnTo>
                    <a:pt x="5721" y="329"/>
                  </a:lnTo>
                  <a:cubicBezTo>
                    <a:pt x="5818" y="329"/>
                    <a:pt x="5873" y="255"/>
                    <a:pt x="5873" y="176"/>
                  </a:cubicBezTo>
                  <a:lnTo>
                    <a:pt x="5873" y="158"/>
                  </a:lnTo>
                  <a:cubicBezTo>
                    <a:pt x="5873" y="79"/>
                    <a:pt x="5818" y="1"/>
                    <a:pt x="572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29"/>
            <p:cNvSpPr/>
            <p:nvPr/>
          </p:nvSpPr>
          <p:spPr>
            <a:xfrm>
              <a:off x="2116760" y="878783"/>
              <a:ext cx="1783956" cy="121897"/>
            </a:xfrm>
            <a:custGeom>
              <a:avLst/>
              <a:gdLst/>
              <a:ahLst/>
              <a:cxnLst/>
              <a:rect l="l" t="t" r="r" b="b"/>
              <a:pathLst>
                <a:path w="5971" h="408" extrusionOk="0">
                  <a:moveTo>
                    <a:pt x="5758" y="79"/>
                  </a:moveTo>
                  <a:cubicBezTo>
                    <a:pt x="5832" y="79"/>
                    <a:pt x="5873" y="135"/>
                    <a:pt x="5873" y="195"/>
                  </a:cubicBezTo>
                  <a:lnTo>
                    <a:pt x="5873" y="213"/>
                  </a:lnTo>
                  <a:cubicBezTo>
                    <a:pt x="5873" y="269"/>
                    <a:pt x="5832" y="310"/>
                    <a:pt x="5758" y="310"/>
                  </a:cubicBezTo>
                  <a:lnTo>
                    <a:pt x="194" y="310"/>
                  </a:lnTo>
                  <a:cubicBezTo>
                    <a:pt x="134" y="310"/>
                    <a:pt x="79" y="269"/>
                    <a:pt x="79" y="213"/>
                  </a:cubicBezTo>
                  <a:lnTo>
                    <a:pt x="79" y="195"/>
                  </a:lnTo>
                  <a:cubicBezTo>
                    <a:pt x="79" y="135"/>
                    <a:pt x="134" y="79"/>
                    <a:pt x="194" y="79"/>
                  </a:cubicBezTo>
                  <a:close/>
                  <a:moveTo>
                    <a:pt x="194" y="1"/>
                  </a:moveTo>
                  <a:cubicBezTo>
                    <a:pt x="79" y="1"/>
                    <a:pt x="0" y="79"/>
                    <a:pt x="0" y="195"/>
                  </a:cubicBezTo>
                  <a:lnTo>
                    <a:pt x="0" y="213"/>
                  </a:lnTo>
                  <a:cubicBezTo>
                    <a:pt x="0" y="310"/>
                    <a:pt x="79" y="407"/>
                    <a:pt x="194" y="407"/>
                  </a:cubicBezTo>
                  <a:lnTo>
                    <a:pt x="5758" y="407"/>
                  </a:lnTo>
                  <a:cubicBezTo>
                    <a:pt x="5873" y="407"/>
                    <a:pt x="5970" y="310"/>
                    <a:pt x="5970" y="213"/>
                  </a:cubicBezTo>
                  <a:lnTo>
                    <a:pt x="5970" y="195"/>
                  </a:lnTo>
                  <a:cubicBezTo>
                    <a:pt x="5970" y="79"/>
                    <a:pt x="5873" y="1"/>
                    <a:pt x="5758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29"/>
            <p:cNvSpPr/>
            <p:nvPr/>
          </p:nvSpPr>
          <p:spPr>
            <a:xfrm>
              <a:off x="2127814" y="1494545"/>
              <a:ext cx="1754975" cy="98295"/>
            </a:xfrm>
            <a:custGeom>
              <a:avLst/>
              <a:gdLst/>
              <a:ahLst/>
              <a:cxnLst/>
              <a:rect l="l" t="t" r="r" b="b"/>
              <a:pathLst>
                <a:path w="5874" h="329" extrusionOk="0">
                  <a:moveTo>
                    <a:pt x="157" y="1"/>
                  </a:moveTo>
                  <a:cubicBezTo>
                    <a:pt x="79" y="1"/>
                    <a:pt x="0" y="56"/>
                    <a:pt x="0" y="153"/>
                  </a:cubicBezTo>
                  <a:cubicBezTo>
                    <a:pt x="0" y="250"/>
                    <a:pt x="79" y="329"/>
                    <a:pt x="157" y="329"/>
                  </a:cubicBezTo>
                  <a:lnTo>
                    <a:pt x="5721" y="329"/>
                  </a:lnTo>
                  <a:cubicBezTo>
                    <a:pt x="5818" y="329"/>
                    <a:pt x="5873" y="250"/>
                    <a:pt x="5873" y="153"/>
                  </a:cubicBezTo>
                  <a:cubicBezTo>
                    <a:pt x="5873" y="56"/>
                    <a:pt x="5818" y="1"/>
                    <a:pt x="57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29"/>
            <p:cNvSpPr/>
            <p:nvPr/>
          </p:nvSpPr>
          <p:spPr>
            <a:xfrm>
              <a:off x="2116760" y="1476619"/>
              <a:ext cx="1783956" cy="127275"/>
            </a:xfrm>
            <a:custGeom>
              <a:avLst/>
              <a:gdLst/>
              <a:ahLst/>
              <a:cxnLst/>
              <a:rect l="l" t="t" r="r" b="b"/>
              <a:pathLst>
                <a:path w="5971" h="426" extrusionOk="0">
                  <a:moveTo>
                    <a:pt x="5758" y="98"/>
                  </a:moveTo>
                  <a:cubicBezTo>
                    <a:pt x="5832" y="98"/>
                    <a:pt x="5873" y="158"/>
                    <a:pt x="5873" y="213"/>
                  </a:cubicBezTo>
                  <a:cubicBezTo>
                    <a:pt x="5873" y="292"/>
                    <a:pt x="5832" y="329"/>
                    <a:pt x="5758" y="329"/>
                  </a:cubicBezTo>
                  <a:lnTo>
                    <a:pt x="194" y="329"/>
                  </a:lnTo>
                  <a:cubicBezTo>
                    <a:pt x="134" y="329"/>
                    <a:pt x="79" y="292"/>
                    <a:pt x="79" y="213"/>
                  </a:cubicBezTo>
                  <a:cubicBezTo>
                    <a:pt x="79" y="158"/>
                    <a:pt x="134" y="98"/>
                    <a:pt x="194" y="98"/>
                  </a:cubicBezTo>
                  <a:close/>
                  <a:moveTo>
                    <a:pt x="194" y="1"/>
                  </a:moveTo>
                  <a:cubicBezTo>
                    <a:pt x="79" y="1"/>
                    <a:pt x="0" y="98"/>
                    <a:pt x="0" y="213"/>
                  </a:cubicBezTo>
                  <a:cubicBezTo>
                    <a:pt x="0" y="329"/>
                    <a:pt x="79" y="426"/>
                    <a:pt x="194" y="426"/>
                  </a:cubicBezTo>
                  <a:lnTo>
                    <a:pt x="5758" y="426"/>
                  </a:lnTo>
                  <a:cubicBezTo>
                    <a:pt x="5873" y="426"/>
                    <a:pt x="5970" y="329"/>
                    <a:pt x="5970" y="213"/>
                  </a:cubicBezTo>
                  <a:cubicBezTo>
                    <a:pt x="5970" y="98"/>
                    <a:pt x="5873" y="1"/>
                    <a:pt x="5758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29"/>
            <p:cNvSpPr/>
            <p:nvPr/>
          </p:nvSpPr>
          <p:spPr>
            <a:xfrm>
              <a:off x="2127814" y="2126740"/>
              <a:ext cx="1754975" cy="92917"/>
            </a:xfrm>
            <a:custGeom>
              <a:avLst/>
              <a:gdLst/>
              <a:ahLst/>
              <a:cxnLst/>
              <a:rect l="l" t="t" r="r" b="b"/>
              <a:pathLst>
                <a:path w="5874" h="311" extrusionOk="0">
                  <a:moveTo>
                    <a:pt x="157" y="1"/>
                  </a:moveTo>
                  <a:cubicBezTo>
                    <a:pt x="79" y="1"/>
                    <a:pt x="0" y="61"/>
                    <a:pt x="0" y="158"/>
                  </a:cubicBezTo>
                  <a:cubicBezTo>
                    <a:pt x="0" y="250"/>
                    <a:pt x="79" y="310"/>
                    <a:pt x="157" y="310"/>
                  </a:cubicBezTo>
                  <a:lnTo>
                    <a:pt x="5721" y="310"/>
                  </a:lnTo>
                  <a:cubicBezTo>
                    <a:pt x="5818" y="310"/>
                    <a:pt x="5873" y="250"/>
                    <a:pt x="5873" y="158"/>
                  </a:cubicBezTo>
                  <a:cubicBezTo>
                    <a:pt x="5873" y="61"/>
                    <a:pt x="5818" y="1"/>
                    <a:pt x="57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29"/>
            <p:cNvSpPr/>
            <p:nvPr/>
          </p:nvSpPr>
          <p:spPr>
            <a:xfrm>
              <a:off x="2116760" y="2110308"/>
              <a:ext cx="1783956" cy="125781"/>
            </a:xfrm>
            <a:custGeom>
              <a:avLst/>
              <a:gdLst/>
              <a:ahLst/>
              <a:cxnLst/>
              <a:rect l="l" t="t" r="r" b="b"/>
              <a:pathLst>
                <a:path w="5971" h="421" extrusionOk="0">
                  <a:moveTo>
                    <a:pt x="5758" y="97"/>
                  </a:moveTo>
                  <a:cubicBezTo>
                    <a:pt x="5832" y="97"/>
                    <a:pt x="5873" y="134"/>
                    <a:pt x="5873" y="213"/>
                  </a:cubicBezTo>
                  <a:cubicBezTo>
                    <a:pt x="5873" y="268"/>
                    <a:pt x="5832" y="328"/>
                    <a:pt x="5758" y="328"/>
                  </a:cubicBezTo>
                  <a:lnTo>
                    <a:pt x="194" y="328"/>
                  </a:lnTo>
                  <a:cubicBezTo>
                    <a:pt x="134" y="328"/>
                    <a:pt x="79" y="268"/>
                    <a:pt x="79" y="213"/>
                  </a:cubicBezTo>
                  <a:cubicBezTo>
                    <a:pt x="79" y="134"/>
                    <a:pt x="134" y="97"/>
                    <a:pt x="194" y="97"/>
                  </a:cubicBezTo>
                  <a:close/>
                  <a:moveTo>
                    <a:pt x="194" y="0"/>
                  </a:moveTo>
                  <a:cubicBezTo>
                    <a:pt x="79" y="0"/>
                    <a:pt x="0" y="97"/>
                    <a:pt x="0" y="213"/>
                  </a:cubicBezTo>
                  <a:cubicBezTo>
                    <a:pt x="0" y="328"/>
                    <a:pt x="79" y="421"/>
                    <a:pt x="194" y="421"/>
                  </a:cubicBezTo>
                  <a:lnTo>
                    <a:pt x="5758" y="421"/>
                  </a:lnTo>
                  <a:cubicBezTo>
                    <a:pt x="5873" y="421"/>
                    <a:pt x="5970" y="328"/>
                    <a:pt x="5970" y="213"/>
                  </a:cubicBezTo>
                  <a:cubicBezTo>
                    <a:pt x="5970" y="97"/>
                    <a:pt x="5873" y="0"/>
                    <a:pt x="5758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29"/>
            <p:cNvSpPr/>
            <p:nvPr/>
          </p:nvSpPr>
          <p:spPr>
            <a:xfrm>
              <a:off x="2127814" y="1045795"/>
              <a:ext cx="875396" cy="98295"/>
            </a:xfrm>
            <a:custGeom>
              <a:avLst/>
              <a:gdLst/>
              <a:ahLst/>
              <a:cxnLst/>
              <a:rect l="l" t="t" r="r" b="b"/>
              <a:pathLst>
                <a:path w="2930" h="329" extrusionOk="0">
                  <a:moveTo>
                    <a:pt x="157" y="1"/>
                  </a:moveTo>
                  <a:cubicBezTo>
                    <a:pt x="79" y="1"/>
                    <a:pt x="0" y="56"/>
                    <a:pt x="0" y="153"/>
                  </a:cubicBezTo>
                  <a:cubicBezTo>
                    <a:pt x="0" y="250"/>
                    <a:pt x="79" y="329"/>
                    <a:pt x="157" y="329"/>
                  </a:cubicBezTo>
                  <a:lnTo>
                    <a:pt x="2754" y="329"/>
                  </a:lnTo>
                  <a:cubicBezTo>
                    <a:pt x="2851" y="329"/>
                    <a:pt x="2930" y="250"/>
                    <a:pt x="2930" y="153"/>
                  </a:cubicBezTo>
                  <a:cubicBezTo>
                    <a:pt x="2930" y="56"/>
                    <a:pt x="2851" y="1"/>
                    <a:pt x="275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29"/>
            <p:cNvSpPr/>
            <p:nvPr/>
          </p:nvSpPr>
          <p:spPr>
            <a:xfrm>
              <a:off x="2116760" y="1034740"/>
              <a:ext cx="897505" cy="120403"/>
            </a:xfrm>
            <a:custGeom>
              <a:avLst/>
              <a:gdLst/>
              <a:ahLst/>
              <a:cxnLst/>
              <a:rect l="l" t="t" r="r" b="b"/>
              <a:pathLst>
                <a:path w="3004" h="403" extrusionOk="0">
                  <a:moveTo>
                    <a:pt x="2791" y="75"/>
                  </a:moveTo>
                  <a:cubicBezTo>
                    <a:pt x="2870" y="75"/>
                    <a:pt x="2907" y="135"/>
                    <a:pt x="2907" y="190"/>
                  </a:cubicBezTo>
                  <a:cubicBezTo>
                    <a:pt x="2907" y="269"/>
                    <a:pt x="2870" y="306"/>
                    <a:pt x="2791" y="306"/>
                  </a:cubicBezTo>
                  <a:lnTo>
                    <a:pt x="194" y="306"/>
                  </a:lnTo>
                  <a:cubicBezTo>
                    <a:pt x="134" y="306"/>
                    <a:pt x="79" y="269"/>
                    <a:pt x="79" y="190"/>
                  </a:cubicBezTo>
                  <a:cubicBezTo>
                    <a:pt x="79" y="135"/>
                    <a:pt x="134" y="75"/>
                    <a:pt x="194" y="75"/>
                  </a:cubicBezTo>
                  <a:close/>
                  <a:moveTo>
                    <a:pt x="194" y="1"/>
                  </a:moveTo>
                  <a:cubicBezTo>
                    <a:pt x="79" y="1"/>
                    <a:pt x="0" y="75"/>
                    <a:pt x="0" y="190"/>
                  </a:cubicBezTo>
                  <a:cubicBezTo>
                    <a:pt x="0" y="306"/>
                    <a:pt x="79" y="403"/>
                    <a:pt x="194" y="403"/>
                  </a:cubicBezTo>
                  <a:lnTo>
                    <a:pt x="2791" y="403"/>
                  </a:lnTo>
                  <a:cubicBezTo>
                    <a:pt x="2907" y="403"/>
                    <a:pt x="3004" y="306"/>
                    <a:pt x="3004" y="190"/>
                  </a:cubicBezTo>
                  <a:cubicBezTo>
                    <a:pt x="3004" y="75"/>
                    <a:pt x="2907" y="1"/>
                    <a:pt x="2791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29"/>
            <p:cNvSpPr/>
            <p:nvPr/>
          </p:nvSpPr>
          <p:spPr>
            <a:xfrm>
              <a:off x="2127814" y="1649307"/>
              <a:ext cx="875396" cy="92618"/>
            </a:xfrm>
            <a:custGeom>
              <a:avLst/>
              <a:gdLst/>
              <a:ahLst/>
              <a:cxnLst/>
              <a:rect l="l" t="t" r="r" b="b"/>
              <a:pathLst>
                <a:path w="2930" h="310" extrusionOk="0">
                  <a:moveTo>
                    <a:pt x="157" y="0"/>
                  </a:moveTo>
                  <a:cubicBezTo>
                    <a:pt x="79" y="0"/>
                    <a:pt x="0" y="60"/>
                    <a:pt x="0" y="157"/>
                  </a:cubicBezTo>
                  <a:cubicBezTo>
                    <a:pt x="0" y="254"/>
                    <a:pt x="79" y="310"/>
                    <a:pt x="157" y="310"/>
                  </a:cubicBezTo>
                  <a:lnTo>
                    <a:pt x="2754" y="310"/>
                  </a:lnTo>
                  <a:cubicBezTo>
                    <a:pt x="2851" y="310"/>
                    <a:pt x="2930" y="254"/>
                    <a:pt x="2930" y="157"/>
                  </a:cubicBezTo>
                  <a:cubicBezTo>
                    <a:pt x="2930" y="60"/>
                    <a:pt x="2851" y="0"/>
                    <a:pt x="27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29"/>
            <p:cNvSpPr/>
            <p:nvPr/>
          </p:nvSpPr>
          <p:spPr>
            <a:xfrm>
              <a:off x="2116760" y="1632576"/>
              <a:ext cx="897505" cy="127275"/>
            </a:xfrm>
            <a:custGeom>
              <a:avLst/>
              <a:gdLst/>
              <a:ahLst/>
              <a:cxnLst/>
              <a:rect l="l" t="t" r="r" b="b"/>
              <a:pathLst>
                <a:path w="3004" h="426" extrusionOk="0">
                  <a:moveTo>
                    <a:pt x="2791" y="98"/>
                  </a:moveTo>
                  <a:cubicBezTo>
                    <a:pt x="2870" y="98"/>
                    <a:pt x="2907" y="135"/>
                    <a:pt x="2907" y="213"/>
                  </a:cubicBezTo>
                  <a:cubicBezTo>
                    <a:pt x="2907" y="269"/>
                    <a:pt x="2870" y="329"/>
                    <a:pt x="2791" y="329"/>
                  </a:cubicBezTo>
                  <a:lnTo>
                    <a:pt x="194" y="329"/>
                  </a:lnTo>
                  <a:cubicBezTo>
                    <a:pt x="134" y="329"/>
                    <a:pt x="79" y="269"/>
                    <a:pt x="79" y="213"/>
                  </a:cubicBezTo>
                  <a:cubicBezTo>
                    <a:pt x="79" y="135"/>
                    <a:pt x="134" y="98"/>
                    <a:pt x="194" y="98"/>
                  </a:cubicBezTo>
                  <a:close/>
                  <a:moveTo>
                    <a:pt x="194" y="1"/>
                  </a:moveTo>
                  <a:cubicBezTo>
                    <a:pt x="79" y="1"/>
                    <a:pt x="0" y="98"/>
                    <a:pt x="0" y="213"/>
                  </a:cubicBezTo>
                  <a:cubicBezTo>
                    <a:pt x="0" y="329"/>
                    <a:pt x="79" y="426"/>
                    <a:pt x="194" y="426"/>
                  </a:cubicBezTo>
                  <a:lnTo>
                    <a:pt x="2791" y="426"/>
                  </a:lnTo>
                  <a:cubicBezTo>
                    <a:pt x="2907" y="426"/>
                    <a:pt x="3004" y="329"/>
                    <a:pt x="3004" y="213"/>
                  </a:cubicBezTo>
                  <a:cubicBezTo>
                    <a:pt x="3004" y="98"/>
                    <a:pt x="2907" y="1"/>
                    <a:pt x="2791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29"/>
            <p:cNvSpPr/>
            <p:nvPr/>
          </p:nvSpPr>
          <p:spPr>
            <a:xfrm>
              <a:off x="2127814" y="2277319"/>
              <a:ext cx="875396" cy="96801"/>
            </a:xfrm>
            <a:custGeom>
              <a:avLst/>
              <a:gdLst/>
              <a:ahLst/>
              <a:cxnLst/>
              <a:rect l="l" t="t" r="r" b="b"/>
              <a:pathLst>
                <a:path w="2930" h="324" extrusionOk="0">
                  <a:moveTo>
                    <a:pt x="157" y="0"/>
                  </a:moveTo>
                  <a:cubicBezTo>
                    <a:pt x="79" y="0"/>
                    <a:pt x="0" y="74"/>
                    <a:pt x="0" y="171"/>
                  </a:cubicBezTo>
                  <a:cubicBezTo>
                    <a:pt x="0" y="250"/>
                    <a:pt x="79" y="324"/>
                    <a:pt x="157" y="324"/>
                  </a:cubicBezTo>
                  <a:lnTo>
                    <a:pt x="2754" y="324"/>
                  </a:lnTo>
                  <a:cubicBezTo>
                    <a:pt x="2851" y="324"/>
                    <a:pt x="2930" y="250"/>
                    <a:pt x="2930" y="171"/>
                  </a:cubicBezTo>
                  <a:cubicBezTo>
                    <a:pt x="2930" y="74"/>
                    <a:pt x="2851" y="0"/>
                    <a:pt x="27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29"/>
            <p:cNvSpPr/>
            <p:nvPr/>
          </p:nvSpPr>
          <p:spPr>
            <a:xfrm>
              <a:off x="2116760" y="2264771"/>
              <a:ext cx="897505" cy="121897"/>
            </a:xfrm>
            <a:custGeom>
              <a:avLst/>
              <a:gdLst/>
              <a:ahLst/>
              <a:cxnLst/>
              <a:rect l="l" t="t" r="r" b="b"/>
              <a:pathLst>
                <a:path w="3004" h="408" extrusionOk="0">
                  <a:moveTo>
                    <a:pt x="2791" y="98"/>
                  </a:moveTo>
                  <a:cubicBezTo>
                    <a:pt x="2870" y="98"/>
                    <a:pt x="2907" y="135"/>
                    <a:pt x="2907" y="213"/>
                  </a:cubicBezTo>
                  <a:cubicBezTo>
                    <a:pt x="2907" y="273"/>
                    <a:pt x="2870" y="329"/>
                    <a:pt x="2791" y="329"/>
                  </a:cubicBezTo>
                  <a:lnTo>
                    <a:pt x="194" y="329"/>
                  </a:lnTo>
                  <a:cubicBezTo>
                    <a:pt x="134" y="329"/>
                    <a:pt x="79" y="273"/>
                    <a:pt x="79" y="213"/>
                  </a:cubicBezTo>
                  <a:cubicBezTo>
                    <a:pt x="79" y="135"/>
                    <a:pt x="134" y="98"/>
                    <a:pt x="194" y="98"/>
                  </a:cubicBezTo>
                  <a:close/>
                  <a:moveTo>
                    <a:pt x="194" y="1"/>
                  </a:moveTo>
                  <a:cubicBezTo>
                    <a:pt x="79" y="1"/>
                    <a:pt x="0" y="98"/>
                    <a:pt x="0" y="213"/>
                  </a:cubicBezTo>
                  <a:cubicBezTo>
                    <a:pt x="0" y="329"/>
                    <a:pt x="79" y="407"/>
                    <a:pt x="194" y="407"/>
                  </a:cubicBezTo>
                  <a:lnTo>
                    <a:pt x="2791" y="407"/>
                  </a:lnTo>
                  <a:cubicBezTo>
                    <a:pt x="2907" y="407"/>
                    <a:pt x="3004" y="329"/>
                    <a:pt x="3004" y="213"/>
                  </a:cubicBezTo>
                  <a:cubicBezTo>
                    <a:pt x="3004" y="98"/>
                    <a:pt x="2907" y="1"/>
                    <a:pt x="2791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281250" y="281700"/>
            <a:ext cx="8581500" cy="4580100"/>
            <a:chOff x="281250" y="281700"/>
            <a:chExt cx="8581500" cy="4580100"/>
          </a:xfrm>
        </p:grpSpPr>
        <p:sp>
          <p:nvSpPr>
            <p:cNvPr id="21" name="Google Shape;21;p3"/>
            <p:cNvSpPr/>
            <p:nvPr/>
          </p:nvSpPr>
          <p:spPr>
            <a:xfrm>
              <a:off x="281250" y="281700"/>
              <a:ext cx="8581500" cy="4580100"/>
            </a:xfrm>
            <a:prstGeom prst="roundRect">
              <a:avLst>
                <a:gd name="adj" fmla="val 2793"/>
              </a:avLst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2" name="Google Shape;22;p3"/>
            <p:cNvGrpSpPr/>
            <p:nvPr/>
          </p:nvGrpSpPr>
          <p:grpSpPr>
            <a:xfrm>
              <a:off x="517475" y="382105"/>
              <a:ext cx="400500" cy="95700"/>
              <a:chOff x="517475" y="395577"/>
              <a:chExt cx="400500" cy="95700"/>
            </a:xfrm>
          </p:grpSpPr>
          <p:sp>
            <p:nvSpPr>
              <p:cNvPr id="23" name="Google Shape;23;p3"/>
              <p:cNvSpPr/>
              <p:nvPr/>
            </p:nvSpPr>
            <p:spPr>
              <a:xfrm>
                <a:off x="517475" y="395577"/>
                <a:ext cx="95700" cy="95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24;p3"/>
              <p:cNvSpPr/>
              <p:nvPr/>
            </p:nvSpPr>
            <p:spPr>
              <a:xfrm>
                <a:off x="669875" y="395577"/>
                <a:ext cx="95700" cy="95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5;p3"/>
              <p:cNvSpPr/>
              <p:nvPr/>
            </p:nvSpPr>
            <p:spPr>
              <a:xfrm>
                <a:off x="822275" y="395577"/>
                <a:ext cx="95700" cy="95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6" name="Google Shape;26;p3"/>
            <p:cNvSpPr/>
            <p:nvPr/>
          </p:nvSpPr>
          <p:spPr>
            <a:xfrm>
              <a:off x="7552875" y="357952"/>
              <a:ext cx="1159200" cy="1488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7" name="Google Shape;27;p3"/>
            <p:cNvCxnSpPr/>
            <p:nvPr/>
          </p:nvCxnSpPr>
          <p:spPr>
            <a:xfrm>
              <a:off x="283350" y="574700"/>
              <a:ext cx="85770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8" name="Google Shape;28;p3"/>
          <p:cNvSpPr txBox="1">
            <a:spLocks noGrp="1"/>
          </p:cNvSpPr>
          <p:nvPr>
            <p:ph type="title"/>
          </p:nvPr>
        </p:nvSpPr>
        <p:spPr>
          <a:xfrm>
            <a:off x="720000" y="2150850"/>
            <a:ext cx="47409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1249000"/>
            <a:ext cx="17025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0" name="Google Shape;30;p3"/>
          <p:cNvSpPr txBox="1">
            <a:spLocks noGrp="1"/>
          </p:cNvSpPr>
          <p:nvPr>
            <p:ph type="subTitle" idx="1"/>
          </p:nvPr>
        </p:nvSpPr>
        <p:spPr>
          <a:xfrm>
            <a:off x="720000" y="3024005"/>
            <a:ext cx="4740900" cy="45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72799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oogle Shape;32;p4"/>
          <p:cNvGrpSpPr/>
          <p:nvPr/>
        </p:nvGrpSpPr>
        <p:grpSpPr>
          <a:xfrm>
            <a:off x="281250" y="281700"/>
            <a:ext cx="8581500" cy="4580100"/>
            <a:chOff x="281250" y="281700"/>
            <a:chExt cx="8581500" cy="4580100"/>
          </a:xfrm>
        </p:grpSpPr>
        <p:sp>
          <p:nvSpPr>
            <p:cNvPr id="33" name="Google Shape;33;p4"/>
            <p:cNvSpPr/>
            <p:nvPr/>
          </p:nvSpPr>
          <p:spPr>
            <a:xfrm>
              <a:off x="281250" y="281700"/>
              <a:ext cx="8581500" cy="4580100"/>
            </a:xfrm>
            <a:prstGeom prst="roundRect">
              <a:avLst>
                <a:gd name="adj" fmla="val 2793"/>
              </a:avLst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4" name="Google Shape;34;p4"/>
            <p:cNvGrpSpPr/>
            <p:nvPr/>
          </p:nvGrpSpPr>
          <p:grpSpPr>
            <a:xfrm>
              <a:off x="517475" y="382105"/>
              <a:ext cx="400500" cy="95700"/>
              <a:chOff x="517475" y="395577"/>
              <a:chExt cx="400500" cy="95700"/>
            </a:xfrm>
          </p:grpSpPr>
          <p:sp>
            <p:nvSpPr>
              <p:cNvPr id="35" name="Google Shape;35;p4"/>
              <p:cNvSpPr/>
              <p:nvPr/>
            </p:nvSpPr>
            <p:spPr>
              <a:xfrm>
                <a:off x="517475" y="395577"/>
                <a:ext cx="95700" cy="95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36;p4"/>
              <p:cNvSpPr/>
              <p:nvPr/>
            </p:nvSpPr>
            <p:spPr>
              <a:xfrm>
                <a:off x="669875" y="395577"/>
                <a:ext cx="95700" cy="95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37;p4"/>
              <p:cNvSpPr/>
              <p:nvPr/>
            </p:nvSpPr>
            <p:spPr>
              <a:xfrm>
                <a:off x="822275" y="395577"/>
                <a:ext cx="95700" cy="95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8" name="Google Shape;38;p4"/>
            <p:cNvSpPr/>
            <p:nvPr/>
          </p:nvSpPr>
          <p:spPr>
            <a:xfrm>
              <a:off x="7552875" y="357952"/>
              <a:ext cx="1159200" cy="1488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9" name="Google Shape;39;p4"/>
            <p:cNvCxnSpPr/>
            <p:nvPr/>
          </p:nvCxnSpPr>
          <p:spPr>
            <a:xfrm>
              <a:off x="283350" y="574700"/>
              <a:ext cx="85770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0" name="Google Shape;40;p4"/>
          <p:cNvSpPr txBox="1">
            <a:spLocks noGrp="1"/>
          </p:cNvSpPr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4"/>
          <p:cNvSpPr txBox="1">
            <a:spLocks noGrp="1"/>
          </p:cNvSpPr>
          <p:nvPr>
            <p:ph type="body" idx="1"/>
          </p:nvPr>
        </p:nvSpPr>
        <p:spPr>
          <a:xfrm>
            <a:off x="720000" y="1215752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 sz="1250">
                <a:solidFill>
                  <a:srgbClr val="434343"/>
                </a:solidFill>
              </a:defRPr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266750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281250" y="281700"/>
            <a:ext cx="8581500" cy="4580100"/>
            <a:chOff x="281250" y="281700"/>
            <a:chExt cx="8581500" cy="4580100"/>
          </a:xfrm>
        </p:grpSpPr>
        <p:sp>
          <p:nvSpPr>
            <p:cNvPr id="58" name="Google Shape;58;p6"/>
            <p:cNvSpPr/>
            <p:nvPr/>
          </p:nvSpPr>
          <p:spPr>
            <a:xfrm>
              <a:off x="281250" y="281700"/>
              <a:ext cx="8581500" cy="4580100"/>
            </a:xfrm>
            <a:prstGeom prst="roundRect">
              <a:avLst>
                <a:gd name="adj" fmla="val 2793"/>
              </a:avLst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9" name="Google Shape;59;p6"/>
            <p:cNvGrpSpPr/>
            <p:nvPr/>
          </p:nvGrpSpPr>
          <p:grpSpPr>
            <a:xfrm>
              <a:off x="517475" y="382105"/>
              <a:ext cx="400500" cy="95700"/>
              <a:chOff x="517475" y="395577"/>
              <a:chExt cx="400500" cy="95700"/>
            </a:xfrm>
          </p:grpSpPr>
          <p:sp>
            <p:nvSpPr>
              <p:cNvPr id="60" name="Google Shape;60;p6"/>
              <p:cNvSpPr/>
              <p:nvPr/>
            </p:nvSpPr>
            <p:spPr>
              <a:xfrm>
                <a:off x="517475" y="395577"/>
                <a:ext cx="95700" cy="95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6"/>
              <p:cNvSpPr/>
              <p:nvPr/>
            </p:nvSpPr>
            <p:spPr>
              <a:xfrm>
                <a:off x="669875" y="395577"/>
                <a:ext cx="95700" cy="95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6"/>
              <p:cNvSpPr/>
              <p:nvPr/>
            </p:nvSpPr>
            <p:spPr>
              <a:xfrm>
                <a:off x="822275" y="395577"/>
                <a:ext cx="95700" cy="95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3" name="Google Shape;63;p6"/>
            <p:cNvSpPr/>
            <p:nvPr/>
          </p:nvSpPr>
          <p:spPr>
            <a:xfrm>
              <a:off x="7552875" y="357952"/>
              <a:ext cx="1159200" cy="1488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64" name="Google Shape;64;p6"/>
            <p:cNvCxnSpPr/>
            <p:nvPr/>
          </p:nvCxnSpPr>
          <p:spPr>
            <a:xfrm>
              <a:off x="283350" y="574700"/>
              <a:ext cx="85770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65" name="Google Shape;65;p6"/>
          <p:cNvSpPr txBox="1">
            <a:spLocks noGrp="1"/>
          </p:cNvSpPr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oogle Shape;67;p7"/>
          <p:cNvGrpSpPr/>
          <p:nvPr/>
        </p:nvGrpSpPr>
        <p:grpSpPr>
          <a:xfrm>
            <a:off x="281250" y="281700"/>
            <a:ext cx="8581500" cy="4580100"/>
            <a:chOff x="281250" y="281700"/>
            <a:chExt cx="8581500" cy="4580100"/>
          </a:xfrm>
        </p:grpSpPr>
        <p:sp>
          <p:nvSpPr>
            <p:cNvPr id="68" name="Google Shape;68;p7"/>
            <p:cNvSpPr/>
            <p:nvPr/>
          </p:nvSpPr>
          <p:spPr>
            <a:xfrm>
              <a:off x="281250" y="281700"/>
              <a:ext cx="8581500" cy="4580100"/>
            </a:xfrm>
            <a:prstGeom prst="roundRect">
              <a:avLst>
                <a:gd name="adj" fmla="val 2793"/>
              </a:avLst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9" name="Google Shape;69;p7"/>
            <p:cNvGrpSpPr/>
            <p:nvPr/>
          </p:nvGrpSpPr>
          <p:grpSpPr>
            <a:xfrm>
              <a:off x="517475" y="382105"/>
              <a:ext cx="400500" cy="95700"/>
              <a:chOff x="517475" y="395577"/>
              <a:chExt cx="400500" cy="95700"/>
            </a:xfrm>
          </p:grpSpPr>
          <p:sp>
            <p:nvSpPr>
              <p:cNvPr id="70" name="Google Shape;70;p7"/>
              <p:cNvSpPr/>
              <p:nvPr/>
            </p:nvSpPr>
            <p:spPr>
              <a:xfrm>
                <a:off x="517475" y="395577"/>
                <a:ext cx="95700" cy="95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71;p7"/>
              <p:cNvSpPr/>
              <p:nvPr/>
            </p:nvSpPr>
            <p:spPr>
              <a:xfrm>
                <a:off x="669875" y="395577"/>
                <a:ext cx="95700" cy="95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7"/>
              <p:cNvSpPr/>
              <p:nvPr/>
            </p:nvSpPr>
            <p:spPr>
              <a:xfrm>
                <a:off x="822275" y="395577"/>
                <a:ext cx="95700" cy="95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3" name="Google Shape;73;p7"/>
            <p:cNvSpPr/>
            <p:nvPr/>
          </p:nvSpPr>
          <p:spPr>
            <a:xfrm>
              <a:off x="7552875" y="357952"/>
              <a:ext cx="1159200" cy="1488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74" name="Google Shape;74;p7"/>
            <p:cNvCxnSpPr/>
            <p:nvPr/>
          </p:nvCxnSpPr>
          <p:spPr>
            <a:xfrm>
              <a:off x="283350" y="574700"/>
              <a:ext cx="85770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75" name="Google Shape;75;p7"/>
          <p:cNvSpPr txBox="1">
            <a:spLocks noGrp="1"/>
          </p:cNvSpPr>
          <p:nvPr>
            <p:ph type="subTitle" idx="1"/>
          </p:nvPr>
        </p:nvSpPr>
        <p:spPr>
          <a:xfrm>
            <a:off x="719975" y="1263375"/>
            <a:ext cx="7704000" cy="4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●"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600"/>
              <a:buFont typeface="Open Sans"/>
              <a:buChar char="■"/>
              <a:defRPr/>
            </a:lvl9pPr>
          </a:lstStyle>
          <a:p>
            <a:endParaRPr/>
          </a:p>
        </p:txBody>
      </p:sp>
      <p:sp>
        <p:nvSpPr>
          <p:cNvPr id="76" name="Google Shape;76;p7"/>
          <p:cNvSpPr txBox="1">
            <a:spLocks noGrp="1"/>
          </p:cNvSpPr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Google Shape;78;p8"/>
          <p:cNvGrpSpPr/>
          <p:nvPr/>
        </p:nvGrpSpPr>
        <p:grpSpPr>
          <a:xfrm>
            <a:off x="281250" y="281700"/>
            <a:ext cx="8581500" cy="4580100"/>
            <a:chOff x="281250" y="281700"/>
            <a:chExt cx="8581500" cy="4580100"/>
          </a:xfrm>
        </p:grpSpPr>
        <p:sp>
          <p:nvSpPr>
            <p:cNvPr id="79" name="Google Shape;79;p8"/>
            <p:cNvSpPr/>
            <p:nvPr/>
          </p:nvSpPr>
          <p:spPr>
            <a:xfrm>
              <a:off x="281250" y="281700"/>
              <a:ext cx="8581500" cy="4580100"/>
            </a:xfrm>
            <a:prstGeom prst="roundRect">
              <a:avLst>
                <a:gd name="adj" fmla="val 2793"/>
              </a:avLst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0" name="Google Shape;80;p8"/>
            <p:cNvGrpSpPr/>
            <p:nvPr/>
          </p:nvGrpSpPr>
          <p:grpSpPr>
            <a:xfrm>
              <a:off x="517475" y="382105"/>
              <a:ext cx="400500" cy="95700"/>
              <a:chOff x="517475" y="395577"/>
              <a:chExt cx="400500" cy="95700"/>
            </a:xfrm>
          </p:grpSpPr>
          <p:sp>
            <p:nvSpPr>
              <p:cNvPr id="81" name="Google Shape;81;p8"/>
              <p:cNvSpPr/>
              <p:nvPr/>
            </p:nvSpPr>
            <p:spPr>
              <a:xfrm>
                <a:off x="517475" y="395577"/>
                <a:ext cx="95700" cy="95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82;p8"/>
              <p:cNvSpPr/>
              <p:nvPr/>
            </p:nvSpPr>
            <p:spPr>
              <a:xfrm>
                <a:off x="669875" y="395577"/>
                <a:ext cx="95700" cy="95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83;p8"/>
              <p:cNvSpPr/>
              <p:nvPr/>
            </p:nvSpPr>
            <p:spPr>
              <a:xfrm>
                <a:off x="822275" y="395577"/>
                <a:ext cx="95700" cy="95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4" name="Google Shape;84;p8"/>
            <p:cNvSpPr/>
            <p:nvPr/>
          </p:nvSpPr>
          <p:spPr>
            <a:xfrm>
              <a:off x="7552875" y="357952"/>
              <a:ext cx="1159200" cy="1488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85" name="Google Shape;85;p8"/>
            <p:cNvCxnSpPr/>
            <p:nvPr/>
          </p:nvCxnSpPr>
          <p:spPr>
            <a:xfrm>
              <a:off x="283350" y="574700"/>
              <a:ext cx="85770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86" name="Google Shape;86;p8"/>
          <p:cNvSpPr txBox="1">
            <a:spLocks noGrp="1"/>
          </p:cNvSpPr>
          <p:nvPr>
            <p:ph type="title"/>
          </p:nvPr>
        </p:nvSpPr>
        <p:spPr>
          <a:xfrm>
            <a:off x="713225" y="1825650"/>
            <a:ext cx="4286700" cy="149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Google Shape;115;p13"/>
          <p:cNvGrpSpPr/>
          <p:nvPr/>
        </p:nvGrpSpPr>
        <p:grpSpPr>
          <a:xfrm>
            <a:off x="281250" y="281700"/>
            <a:ext cx="8581500" cy="4580100"/>
            <a:chOff x="281250" y="281700"/>
            <a:chExt cx="8581500" cy="4580100"/>
          </a:xfrm>
        </p:grpSpPr>
        <p:sp>
          <p:nvSpPr>
            <p:cNvPr id="116" name="Google Shape;116;p13"/>
            <p:cNvSpPr/>
            <p:nvPr/>
          </p:nvSpPr>
          <p:spPr>
            <a:xfrm>
              <a:off x="281250" y="281700"/>
              <a:ext cx="8581500" cy="4580100"/>
            </a:xfrm>
            <a:prstGeom prst="roundRect">
              <a:avLst>
                <a:gd name="adj" fmla="val 2793"/>
              </a:avLst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7" name="Google Shape;117;p13"/>
            <p:cNvGrpSpPr/>
            <p:nvPr/>
          </p:nvGrpSpPr>
          <p:grpSpPr>
            <a:xfrm>
              <a:off x="517475" y="382105"/>
              <a:ext cx="400500" cy="95700"/>
              <a:chOff x="517475" y="395577"/>
              <a:chExt cx="400500" cy="95700"/>
            </a:xfrm>
          </p:grpSpPr>
          <p:sp>
            <p:nvSpPr>
              <p:cNvPr id="118" name="Google Shape;118;p13"/>
              <p:cNvSpPr/>
              <p:nvPr/>
            </p:nvSpPr>
            <p:spPr>
              <a:xfrm>
                <a:off x="517475" y="395577"/>
                <a:ext cx="95700" cy="95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119;p13"/>
              <p:cNvSpPr/>
              <p:nvPr/>
            </p:nvSpPr>
            <p:spPr>
              <a:xfrm>
                <a:off x="669875" y="395577"/>
                <a:ext cx="95700" cy="95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13"/>
              <p:cNvSpPr/>
              <p:nvPr/>
            </p:nvSpPr>
            <p:spPr>
              <a:xfrm>
                <a:off x="822275" y="395577"/>
                <a:ext cx="95700" cy="95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1" name="Google Shape;121;p13"/>
            <p:cNvSpPr/>
            <p:nvPr/>
          </p:nvSpPr>
          <p:spPr>
            <a:xfrm>
              <a:off x="7552875" y="357952"/>
              <a:ext cx="1159200" cy="1488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22" name="Google Shape;122;p13"/>
            <p:cNvCxnSpPr/>
            <p:nvPr/>
          </p:nvCxnSpPr>
          <p:spPr>
            <a:xfrm>
              <a:off x="283350" y="574700"/>
              <a:ext cx="85770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23" name="Google Shape;123;p13"/>
          <p:cNvSpPr txBox="1">
            <a:spLocks noGrp="1"/>
          </p:cNvSpPr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13"/>
          <p:cNvSpPr txBox="1">
            <a:spLocks noGrp="1"/>
          </p:cNvSpPr>
          <p:nvPr>
            <p:ph type="subTitle" idx="1"/>
          </p:nvPr>
        </p:nvSpPr>
        <p:spPr>
          <a:xfrm>
            <a:off x="1276777" y="2273420"/>
            <a:ext cx="3144000" cy="6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13"/>
          <p:cNvSpPr txBox="1">
            <a:spLocks noGrp="1"/>
          </p:cNvSpPr>
          <p:nvPr>
            <p:ph type="subTitle" idx="2"/>
          </p:nvPr>
        </p:nvSpPr>
        <p:spPr>
          <a:xfrm>
            <a:off x="4947925" y="2273420"/>
            <a:ext cx="3144000" cy="6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13"/>
          <p:cNvSpPr txBox="1">
            <a:spLocks noGrp="1"/>
          </p:cNvSpPr>
          <p:nvPr>
            <p:ph type="subTitle" idx="3"/>
          </p:nvPr>
        </p:nvSpPr>
        <p:spPr>
          <a:xfrm>
            <a:off x="1276777" y="3969595"/>
            <a:ext cx="3144000" cy="6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13"/>
          <p:cNvSpPr txBox="1">
            <a:spLocks noGrp="1"/>
          </p:cNvSpPr>
          <p:nvPr>
            <p:ph type="subTitle" idx="4"/>
          </p:nvPr>
        </p:nvSpPr>
        <p:spPr>
          <a:xfrm>
            <a:off x="4947925" y="3969595"/>
            <a:ext cx="3144000" cy="6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13"/>
          <p:cNvSpPr txBox="1">
            <a:spLocks noGrp="1"/>
          </p:cNvSpPr>
          <p:nvPr>
            <p:ph type="title" idx="5" hasCustomPrompt="1"/>
          </p:nvPr>
        </p:nvSpPr>
        <p:spPr>
          <a:xfrm>
            <a:off x="1276775" y="1429475"/>
            <a:ext cx="954600" cy="470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9" name="Google Shape;129;p13"/>
          <p:cNvSpPr txBox="1">
            <a:spLocks noGrp="1"/>
          </p:cNvSpPr>
          <p:nvPr>
            <p:ph type="title" idx="6" hasCustomPrompt="1"/>
          </p:nvPr>
        </p:nvSpPr>
        <p:spPr>
          <a:xfrm>
            <a:off x="1276775" y="3125724"/>
            <a:ext cx="954600" cy="470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0" name="Google Shape;130;p13"/>
          <p:cNvSpPr txBox="1">
            <a:spLocks noGrp="1"/>
          </p:cNvSpPr>
          <p:nvPr>
            <p:ph type="title" idx="7" hasCustomPrompt="1"/>
          </p:nvPr>
        </p:nvSpPr>
        <p:spPr>
          <a:xfrm>
            <a:off x="4947925" y="1429475"/>
            <a:ext cx="954600" cy="470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1" name="Google Shape;131;p13"/>
          <p:cNvSpPr txBox="1">
            <a:spLocks noGrp="1"/>
          </p:cNvSpPr>
          <p:nvPr>
            <p:ph type="title" idx="8" hasCustomPrompt="1"/>
          </p:nvPr>
        </p:nvSpPr>
        <p:spPr>
          <a:xfrm>
            <a:off x="4947925" y="3125724"/>
            <a:ext cx="954600" cy="470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2" name="Google Shape;132;p13"/>
          <p:cNvSpPr txBox="1">
            <a:spLocks noGrp="1"/>
          </p:cNvSpPr>
          <p:nvPr>
            <p:ph type="subTitle" idx="9"/>
          </p:nvPr>
        </p:nvSpPr>
        <p:spPr>
          <a:xfrm>
            <a:off x="1276775" y="1900175"/>
            <a:ext cx="3144000" cy="44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33" name="Google Shape;133;p13"/>
          <p:cNvSpPr txBox="1">
            <a:spLocks noGrp="1"/>
          </p:cNvSpPr>
          <p:nvPr>
            <p:ph type="subTitle" idx="13"/>
          </p:nvPr>
        </p:nvSpPr>
        <p:spPr>
          <a:xfrm>
            <a:off x="4947926" y="1900175"/>
            <a:ext cx="3144000" cy="44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34" name="Google Shape;134;p13"/>
          <p:cNvSpPr txBox="1">
            <a:spLocks noGrp="1"/>
          </p:cNvSpPr>
          <p:nvPr>
            <p:ph type="subTitle" idx="14"/>
          </p:nvPr>
        </p:nvSpPr>
        <p:spPr>
          <a:xfrm>
            <a:off x="1276775" y="3596200"/>
            <a:ext cx="3144000" cy="44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35" name="Google Shape;135;p13"/>
          <p:cNvSpPr txBox="1">
            <a:spLocks noGrp="1"/>
          </p:cNvSpPr>
          <p:nvPr>
            <p:ph type="subTitle" idx="15"/>
          </p:nvPr>
        </p:nvSpPr>
        <p:spPr>
          <a:xfrm>
            <a:off x="4947926" y="3596200"/>
            <a:ext cx="3144000" cy="44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_1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" name="Google Shape;148;p15"/>
          <p:cNvGrpSpPr/>
          <p:nvPr/>
        </p:nvGrpSpPr>
        <p:grpSpPr>
          <a:xfrm>
            <a:off x="281250" y="281700"/>
            <a:ext cx="8581500" cy="4580100"/>
            <a:chOff x="281250" y="281700"/>
            <a:chExt cx="8581500" cy="4580100"/>
          </a:xfrm>
        </p:grpSpPr>
        <p:sp>
          <p:nvSpPr>
            <p:cNvPr id="149" name="Google Shape;149;p15"/>
            <p:cNvSpPr/>
            <p:nvPr/>
          </p:nvSpPr>
          <p:spPr>
            <a:xfrm>
              <a:off x="281250" y="281700"/>
              <a:ext cx="8581500" cy="4580100"/>
            </a:xfrm>
            <a:prstGeom prst="roundRect">
              <a:avLst>
                <a:gd name="adj" fmla="val 2793"/>
              </a:avLst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0" name="Google Shape;150;p15"/>
            <p:cNvGrpSpPr/>
            <p:nvPr/>
          </p:nvGrpSpPr>
          <p:grpSpPr>
            <a:xfrm>
              <a:off x="517475" y="382105"/>
              <a:ext cx="400500" cy="95700"/>
              <a:chOff x="517475" y="395577"/>
              <a:chExt cx="400500" cy="95700"/>
            </a:xfrm>
          </p:grpSpPr>
          <p:sp>
            <p:nvSpPr>
              <p:cNvPr id="151" name="Google Shape;151;p15"/>
              <p:cNvSpPr/>
              <p:nvPr/>
            </p:nvSpPr>
            <p:spPr>
              <a:xfrm>
                <a:off x="517475" y="395577"/>
                <a:ext cx="95700" cy="95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15"/>
              <p:cNvSpPr/>
              <p:nvPr/>
            </p:nvSpPr>
            <p:spPr>
              <a:xfrm>
                <a:off x="669875" y="395577"/>
                <a:ext cx="95700" cy="95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3;p15"/>
              <p:cNvSpPr/>
              <p:nvPr/>
            </p:nvSpPr>
            <p:spPr>
              <a:xfrm>
                <a:off x="822275" y="395577"/>
                <a:ext cx="95700" cy="95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4" name="Google Shape;154;p15"/>
            <p:cNvSpPr/>
            <p:nvPr/>
          </p:nvSpPr>
          <p:spPr>
            <a:xfrm>
              <a:off x="7552875" y="357952"/>
              <a:ext cx="1159200" cy="1488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55" name="Google Shape;155;p15"/>
            <p:cNvCxnSpPr/>
            <p:nvPr/>
          </p:nvCxnSpPr>
          <p:spPr>
            <a:xfrm>
              <a:off x="283350" y="574700"/>
              <a:ext cx="85770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56" name="Google Shape;156;p15"/>
          <p:cNvSpPr txBox="1">
            <a:spLocks noGrp="1"/>
          </p:cNvSpPr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4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8" name="Google Shape;168;p17"/>
          <p:cNvGrpSpPr/>
          <p:nvPr/>
        </p:nvGrpSpPr>
        <p:grpSpPr>
          <a:xfrm>
            <a:off x="281250" y="281700"/>
            <a:ext cx="8581500" cy="4580100"/>
            <a:chOff x="281250" y="281700"/>
            <a:chExt cx="8581500" cy="4580100"/>
          </a:xfrm>
        </p:grpSpPr>
        <p:sp>
          <p:nvSpPr>
            <p:cNvPr id="169" name="Google Shape;169;p17"/>
            <p:cNvSpPr/>
            <p:nvPr/>
          </p:nvSpPr>
          <p:spPr>
            <a:xfrm>
              <a:off x="281250" y="281700"/>
              <a:ext cx="8581500" cy="4580100"/>
            </a:xfrm>
            <a:prstGeom prst="roundRect">
              <a:avLst>
                <a:gd name="adj" fmla="val 2793"/>
              </a:avLst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0" name="Google Shape;170;p17"/>
            <p:cNvGrpSpPr/>
            <p:nvPr/>
          </p:nvGrpSpPr>
          <p:grpSpPr>
            <a:xfrm>
              <a:off x="517475" y="382105"/>
              <a:ext cx="400500" cy="95700"/>
              <a:chOff x="517475" y="395577"/>
              <a:chExt cx="400500" cy="95700"/>
            </a:xfrm>
          </p:grpSpPr>
          <p:sp>
            <p:nvSpPr>
              <p:cNvPr id="171" name="Google Shape;171;p17"/>
              <p:cNvSpPr/>
              <p:nvPr/>
            </p:nvSpPr>
            <p:spPr>
              <a:xfrm>
                <a:off x="517475" y="395577"/>
                <a:ext cx="95700" cy="95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17"/>
              <p:cNvSpPr/>
              <p:nvPr/>
            </p:nvSpPr>
            <p:spPr>
              <a:xfrm>
                <a:off x="669875" y="395577"/>
                <a:ext cx="95700" cy="95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73;p17"/>
              <p:cNvSpPr/>
              <p:nvPr/>
            </p:nvSpPr>
            <p:spPr>
              <a:xfrm>
                <a:off x="822275" y="395577"/>
                <a:ext cx="95700" cy="95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4" name="Google Shape;174;p17"/>
            <p:cNvSpPr/>
            <p:nvPr/>
          </p:nvSpPr>
          <p:spPr>
            <a:xfrm>
              <a:off x="7552875" y="357952"/>
              <a:ext cx="1159200" cy="1488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75" name="Google Shape;175;p17"/>
            <p:cNvCxnSpPr/>
            <p:nvPr/>
          </p:nvCxnSpPr>
          <p:spPr>
            <a:xfrm>
              <a:off x="283350" y="574700"/>
              <a:ext cx="85770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76" name="Google Shape;176;p17"/>
          <p:cNvSpPr txBox="1">
            <a:spLocks noGrp="1"/>
          </p:cNvSpPr>
          <p:nvPr>
            <p:ph type="title"/>
          </p:nvPr>
        </p:nvSpPr>
        <p:spPr>
          <a:xfrm>
            <a:off x="720000" y="1965575"/>
            <a:ext cx="3785100" cy="62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17"/>
          <p:cNvSpPr txBox="1">
            <a:spLocks noGrp="1"/>
          </p:cNvSpPr>
          <p:nvPr>
            <p:ph type="subTitle" idx="1"/>
          </p:nvPr>
        </p:nvSpPr>
        <p:spPr>
          <a:xfrm>
            <a:off x="720000" y="2639855"/>
            <a:ext cx="3785100" cy="8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8_1_1"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2" name="Google Shape;232;p22"/>
          <p:cNvGrpSpPr/>
          <p:nvPr/>
        </p:nvGrpSpPr>
        <p:grpSpPr>
          <a:xfrm>
            <a:off x="281250" y="281700"/>
            <a:ext cx="8581500" cy="4580100"/>
            <a:chOff x="281250" y="281700"/>
            <a:chExt cx="8581500" cy="4580100"/>
          </a:xfrm>
        </p:grpSpPr>
        <p:sp>
          <p:nvSpPr>
            <p:cNvPr id="233" name="Google Shape;233;p22"/>
            <p:cNvSpPr/>
            <p:nvPr/>
          </p:nvSpPr>
          <p:spPr>
            <a:xfrm>
              <a:off x="281250" y="281700"/>
              <a:ext cx="8581500" cy="4580100"/>
            </a:xfrm>
            <a:prstGeom prst="roundRect">
              <a:avLst>
                <a:gd name="adj" fmla="val 2793"/>
              </a:avLst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4" name="Google Shape;234;p22"/>
            <p:cNvGrpSpPr/>
            <p:nvPr/>
          </p:nvGrpSpPr>
          <p:grpSpPr>
            <a:xfrm>
              <a:off x="517475" y="382105"/>
              <a:ext cx="400500" cy="95700"/>
              <a:chOff x="517475" y="395577"/>
              <a:chExt cx="400500" cy="95700"/>
            </a:xfrm>
          </p:grpSpPr>
          <p:sp>
            <p:nvSpPr>
              <p:cNvPr id="235" name="Google Shape;235;p22"/>
              <p:cNvSpPr/>
              <p:nvPr/>
            </p:nvSpPr>
            <p:spPr>
              <a:xfrm>
                <a:off x="517475" y="395577"/>
                <a:ext cx="95700" cy="95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36;p22"/>
              <p:cNvSpPr/>
              <p:nvPr/>
            </p:nvSpPr>
            <p:spPr>
              <a:xfrm>
                <a:off x="669875" y="395577"/>
                <a:ext cx="95700" cy="95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37;p22"/>
              <p:cNvSpPr/>
              <p:nvPr/>
            </p:nvSpPr>
            <p:spPr>
              <a:xfrm>
                <a:off x="822275" y="395577"/>
                <a:ext cx="95700" cy="95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38" name="Google Shape;238;p22"/>
            <p:cNvSpPr/>
            <p:nvPr/>
          </p:nvSpPr>
          <p:spPr>
            <a:xfrm>
              <a:off x="7552875" y="357952"/>
              <a:ext cx="1159200" cy="1488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39" name="Google Shape;239;p22"/>
            <p:cNvCxnSpPr/>
            <p:nvPr/>
          </p:nvCxnSpPr>
          <p:spPr>
            <a:xfrm>
              <a:off x="283350" y="574700"/>
              <a:ext cx="85770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40" name="Google Shape;240;p22"/>
          <p:cNvSpPr txBox="1">
            <a:spLocks noGrp="1"/>
          </p:cNvSpPr>
          <p:nvPr>
            <p:ph type="subTitle" idx="1"/>
          </p:nvPr>
        </p:nvSpPr>
        <p:spPr>
          <a:xfrm>
            <a:off x="720000" y="2971054"/>
            <a:ext cx="2304000" cy="8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241" name="Google Shape;241;p22"/>
          <p:cNvSpPr txBox="1">
            <a:spLocks noGrp="1"/>
          </p:cNvSpPr>
          <p:nvPr>
            <p:ph type="subTitle" idx="2"/>
          </p:nvPr>
        </p:nvSpPr>
        <p:spPr>
          <a:xfrm>
            <a:off x="720000" y="2571750"/>
            <a:ext cx="2304000" cy="5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42" name="Google Shape;242;p22"/>
          <p:cNvSpPr txBox="1">
            <a:spLocks noGrp="1"/>
          </p:cNvSpPr>
          <p:nvPr>
            <p:ph type="subTitle" idx="3"/>
          </p:nvPr>
        </p:nvSpPr>
        <p:spPr>
          <a:xfrm>
            <a:off x="3420057" y="2971054"/>
            <a:ext cx="2304000" cy="8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243" name="Google Shape;243;p22"/>
          <p:cNvSpPr txBox="1">
            <a:spLocks noGrp="1"/>
          </p:cNvSpPr>
          <p:nvPr>
            <p:ph type="subTitle" idx="4"/>
          </p:nvPr>
        </p:nvSpPr>
        <p:spPr>
          <a:xfrm>
            <a:off x="3420057" y="2571750"/>
            <a:ext cx="2304000" cy="5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44" name="Google Shape;244;p22"/>
          <p:cNvSpPr txBox="1">
            <a:spLocks noGrp="1"/>
          </p:cNvSpPr>
          <p:nvPr>
            <p:ph type="subTitle" idx="5"/>
          </p:nvPr>
        </p:nvSpPr>
        <p:spPr>
          <a:xfrm>
            <a:off x="6120115" y="2971054"/>
            <a:ext cx="2304000" cy="8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245" name="Google Shape;245;p22"/>
          <p:cNvSpPr txBox="1">
            <a:spLocks noGrp="1"/>
          </p:cNvSpPr>
          <p:nvPr>
            <p:ph type="subTitle" idx="6"/>
          </p:nvPr>
        </p:nvSpPr>
        <p:spPr>
          <a:xfrm>
            <a:off x="6120115" y="2571750"/>
            <a:ext cx="2304000" cy="5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46" name="Google Shape;246;p22"/>
          <p:cNvSpPr txBox="1">
            <a:spLocks noGrp="1"/>
          </p:cNvSpPr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AEE2F4">
            <a:alpha val="30820"/>
          </a:srgbClr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212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681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●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○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■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●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○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■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●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○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■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3" r:id="rId3"/>
    <p:sldLayoutId id="2147483654" r:id="rId4"/>
    <p:sldLayoutId id="2147483658" r:id="rId5"/>
    <p:sldLayoutId id="2147483659" r:id="rId6"/>
    <p:sldLayoutId id="2147483661" r:id="rId7"/>
    <p:sldLayoutId id="2147483663" r:id="rId8"/>
    <p:sldLayoutId id="2147483668" r:id="rId9"/>
    <p:sldLayoutId id="2147483674" r:id="rId10"/>
    <p:sldLayoutId id="2147483675" r:id="rId11"/>
    <p:sldLayoutId id="2147483679" r:id="rId12"/>
    <p:sldLayoutId id="2147483680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22.png"/><Relationship Id="rId7" Type="http://schemas.openxmlformats.org/officeDocument/2006/relationships/image" Target="../media/image3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9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3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2.png"/><Relationship Id="rId7" Type="http://schemas.openxmlformats.org/officeDocument/2006/relationships/image" Target="../media/image3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9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2.png"/><Relationship Id="rId7" Type="http://schemas.openxmlformats.org/officeDocument/2006/relationships/image" Target="../media/image3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9.png"/><Relationship Id="rId11" Type="http://schemas.openxmlformats.org/officeDocument/2006/relationships/image" Target="../media/image37.png"/><Relationship Id="rId5" Type="http://schemas.openxmlformats.org/officeDocument/2006/relationships/image" Target="../media/image28.png"/><Relationship Id="rId10" Type="http://schemas.openxmlformats.org/officeDocument/2006/relationships/image" Target="../media/image36.png"/><Relationship Id="rId4" Type="http://schemas.openxmlformats.org/officeDocument/2006/relationships/image" Target="../media/image27.png"/><Relationship Id="rId9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40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12" Type="http://schemas.openxmlformats.org/officeDocument/2006/relationships/image" Target="../media/image54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11" Type="http://schemas.openxmlformats.org/officeDocument/2006/relationships/image" Target="../media/image39.png"/><Relationship Id="rId5" Type="http://schemas.openxmlformats.org/officeDocument/2006/relationships/image" Target="../media/image49.png"/><Relationship Id="rId10" Type="http://schemas.openxmlformats.org/officeDocument/2006/relationships/image" Target="../media/image53.png"/><Relationship Id="rId4" Type="http://schemas.openxmlformats.org/officeDocument/2006/relationships/image" Target="../media/image48.png"/><Relationship Id="rId9" Type="http://schemas.openxmlformats.org/officeDocument/2006/relationships/image" Target="../media/image38.png"/><Relationship Id="rId14" Type="http://schemas.openxmlformats.org/officeDocument/2006/relationships/image" Target="../media/image55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33"/>
          <p:cNvSpPr txBox="1">
            <a:spLocks noGrp="1"/>
          </p:cNvSpPr>
          <p:nvPr>
            <p:ph type="ctrTitle"/>
          </p:nvPr>
        </p:nvSpPr>
        <p:spPr>
          <a:xfrm>
            <a:off x="3777761" y="897402"/>
            <a:ext cx="4682716" cy="99599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dirty="0">
                <a:latin typeface="ThaiSans Neue UltBd" pitchFamily="2" charset="-34"/>
                <a:cs typeface="ThaiSans Neue UltBd" pitchFamily="2" charset="-34"/>
              </a:rPr>
              <a:t>โปรแกรมสร้าง</a:t>
            </a:r>
            <a:endParaRPr dirty="0">
              <a:latin typeface="ThaiSans Neue UltBd" pitchFamily="2" charset="-34"/>
              <a:cs typeface="ThaiSans Neue UltBd" pitchFamily="2" charset="-34"/>
            </a:endParaRPr>
          </a:p>
        </p:txBody>
      </p:sp>
      <p:sp>
        <p:nvSpPr>
          <p:cNvPr id="536" name="Google Shape;536;p33"/>
          <p:cNvSpPr txBox="1">
            <a:spLocks noGrp="1"/>
          </p:cNvSpPr>
          <p:nvPr>
            <p:ph type="subTitle" idx="1"/>
          </p:nvPr>
        </p:nvSpPr>
        <p:spPr>
          <a:xfrm>
            <a:off x="3726333" y="2262303"/>
            <a:ext cx="3109366" cy="67098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latin typeface="ThaiSans Neue" panose="02000000000000000000" pitchFamily="2" charset="-34"/>
                <a:cs typeface="ThaiSans Neue" panose="02000000000000000000" pitchFamily="2" charset="-34"/>
              </a:rPr>
              <a:t>Web Front-End Builder</a:t>
            </a:r>
            <a:endParaRPr sz="2800" dirty="0">
              <a:latin typeface="ThaiSans Neue" panose="02000000000000000000" pitchFamily="2" charset="-34"/>
              <a:cs typeface="ThaiSans Neue" panose="02000000000000000000" pitchFamily="2" charset="-34"/>
            </a:endParaRPr>
          </a:p>
        </p:txBody>
      </p:sp>
      <p:grpSp>
        <p:nvGrpSpPr>
          <p:cNvPr id="537" name="Google Shape;537;p33"/>
          <p:cNvGrpSpPr/>
          <p:nvPr/>
        </p:nvGrpSpPr>
        <p:grpSpPr>
          <a:xfrm>
            <a:off x="556725" y="779703"/>
            <a:ext cx="3208310" cy="3653947"/>
            <a:chOff x="556725" y="779703"/>
            <a:chExt cx="3208310" cy="3653947"/>
          </a:xfrm>
        </p:grpSpPr>
        <p:sp>
          <p:nvSpPr>
            <p:cNvPr id="538" name="Google Shape;538;p33"/>
            <p:cNvSpPr/>
            <p:nvPr/>
          </p:nvSpPr>
          <p:spPr>
            <a:xfrm>
              <a:off x="1745491" y="784984"/>
              <a:ext cx="119146" cy="78181"/>
            </a:xfrm>
            <a:custGeom>
              <a:avLst/>
              <a:gdLst/>
              <a:ahLst/>
              <a:cxnLst/>
              <a:rect l="l" t="t" r="r" b="b"/>
              <a:pathLst>
                <a:path w="1399" h="918" extrusionOk="0">
                  <a:moveTo>
                    <a:pt x="330" y="1"/>
                  </a:moveTo>
                  <a:cubicBezTo>
                    <a:pt x="220" y="1"/>
                    <a:pt x="131" y="69"/>
                    <a:pt x="110" y="174"/>
                  </a:cubicBezTo>
                  <a:lnTo>
                    <a:pt x="0" y="745"/>
                  </a:lnTo>
                  <a:lnTo>
                    <a:pt x="0" y="765"/>
                  </a:lnTo>
                  <a:cubicBezTo>
                    <a:pt x="0" y="854"/>
                    <a:pt x="68" y="917"/>
                    <a:pt x="152" y="917"/>
                  </a:cubicBezTo>
                  <a:lnTo>
                    <a:pt x="1267" y="917"/>
                  </a:lnTo>
                  <a:cubicBezTo>
                    <a:pt x="1356" y="917"/>
                    <a:pt x="1398" y="828"/>
                    <a:pt x="1377" y="745"/>
                  </a:cubicBezTo>
                  <a:lnTo>
                    <a:pt x="1267" y="174"/>
                  </a:lnTo>
                  <a:cubicBezTo>
                    <a:pt x="1246" y="69"/>
                    <a:pt x="1157" y="1"/>
                    <a:pt x="104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33"/>
            <p:cNvSpPr/>
            <p:nvPr/>
          </p:nvSpPr>
          <p:spPr>
            <a:xfrm>
              <a:off x="1738337" y="779703"/>
              <a:ext cx="131665" cy="89253"/>
            </a:xfrm>
            <a:custGeom>
              <a:avLst/>
              <a:gdLst/>
              <a:ahLst/>
              <a:cxnLst/>
              <a:rect l="l" t="t" r="r" b="b"/>
              <a:pathLst>
                <a:path w="1546" h="1048" extrusionOk="0">
                  <a:moveTo>
                    <a:pt x="1131" y="105"/>
                  </a:moveTo>
                  <a:cubicBezTo>
                    <a:pt x="1220" y="105"/>
                    <a:pt x="1283" y="173"/>
                    <a:pt x="1309" y="262"/>
                  </a:cubicBezTo>
                  <a:lnTo>
                    <a:pt x="1414" y="827"/>
                  </a:lnTo>
                  <a:cubicBezTo>
                    <a:pt x="1414" y="869"/>
                    <a:pt x="1372" y="937"/>
                    <a:pt x="1330" y="937"/>
                  </a:cubicBezTo>
                  <a:lnTo>
                    <a:pt x="236" y="937"/>
                  </a:lnTo>
                  <a:cubicBezTo>
                    <a:pt x="173" y="937"/>
                    <a:pt x="131" y="869"/>
                    <a:pt x="152" y="827"/>
                  </a:cubicBezTo>
                  <a:lnTo>
                    <a:pt x="262" y="262"/>
                  </a:lnTo>
                  <a:cubicBezTo>
                    <a:pt x="262" y="173"/>
                    <a:pt x="346" y="105"/>
                    <a:pt x="414" y="105"/>
                  </a:cubicBezTo>
                  <a:close/>
                  <a:moveTo>
                    <a:pt x="414" y="0"/>
                  </a:moveTo>
                  <a:cubicBezTo>
                    <a:pt x="283" y="0"/>
                    <a:pt x="173" y="105"/>
                    <a:pt x="152" y="236"/>
                  </a:cubicBezTo>
                  <a:lnTo>
                    <a:pt x="21" y="807"/>
                  </a:lnTo>
                  <a:cubicBezTo>
                    <a:pt x="0" y="937"/>
                    <a:pt x="105" y="1047"/>
                    <a:pt x="236" y="1047"/>
                  </a:cubicBezTo>
                  <a:lnTo>
                    <a:pt x="1330" y="1047"/>
                  </a:lnTo>
                  <a:cubicBezTo>
                    <a:pt x="1461" y="1047"/>
                    <a:pt x="1545" y="937"/>
                    <a:pt x="1524" y="807"/>
                  </a:cubicBezTo>
                  <a:lnTo>
                    <a:pt x="1414" y="236"/>
                  </a:lnTo>
                  <a:cubicBezTo>
                    <a:pt x="1393" y="105"/>
                    <a:pt x="1262" y="0"/>
                    <a:pt x="1131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33"/>
            <p:cNvSpPr/>
            <p:nvPr/>
          </p:nvSpPr>
          <p:spPr>
            <a:xfrm>
              <a:off x="3586532" y="1513484"/>
              <a:ext cx="122808" cy="119657"/>
            </a:xfrm>
            <a:custGeom>
              <a:avLst/>
              <a:gdLst/>
              <a:ahLst/>
              <a:cxnLst/>
              <a:rect l="l" t="t" r="r" b="b"/>
              <a:pathLst>
                <a:path w="1442" h="1405" extrusionOk="0">
                  <a:moveTo>
                    <a:pt x="685" y="1"/>
                  </a:moveTo>
                  <a:cubicBezTo>
                    <a:pt x="644" y="1"/>
                    <a:pt x="604" y="12"/>
                    <a:pt x="567" y="32"/>
                  </a:cubicBezTo>
                  <a:lnTo>
                    <a:pt x="85" y="357"/>
                  </a:lnTo>
                  <a:cubicBezTo>
                    <a:pt x="64" y="357"/>
                    <a:pt x="64" y="378"/>
                    <a:pt x="64" y="378"/>
                  </a:cubicBezTo>
                  <a:cubicBezTo>
                    <a:pt x="1" y="446"/>
                    <a:pt x="1" y="535"/>
                    <a:pt x="64" y="598"/>
                  </a:cubicBezTo>
                  <a:lnTo>
                    <a:pt x="828" y="1362"/>
                  </a:lnTo>
                  <a:cubicBezTo>
                    <a:pt x="828" y="1362"/>
                    <a:pt x="828" y="1383"/>
                    <a:pt x="849" y="1383"/>
                  </a:cubicBezTo>
                  <a:cubicBezTo>
                    <a:pt x="873" y="1398"/>
                    <a:pt x="900" y="1405"/>
                    <a:pt x="925" y="1405"/>
                  </a:cubicBezTo>
                  <a:cubicBezTo>
                    <a:pt x="972" y="1405"/>
                    <a:pt x="1018" y="1382"/>
                    <a:pt x="1048" y="1341"/>
                  </a:cubicBezTo>
                  <a:lnTo>
                    <a:pt x="1373" y="859"/>
                  </a:lnTo>
                  <a:cubicBezTo>
                    <a:pt x="1441" y="770"/>
                    <a:pt x="1415" y="666"/>
                    <a:pt x="1352" y="577"/>
                  </a:cubicBezTo>
                  <a:lnTo>
                    <a:pt x="849" y="74"/>
                  </a:lnTo>
                  <a:cubicBezTo>
                    <a:pt x="798" y="22"/>
                    <a:pt x="741" y="1"/>
                    <a:pt x="6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33"/>
            <p:cNvSpPr/>
            <p:nvPr/>
          </p:nvSpPr>
          <p:spPr>
            <a:xfrm>
              <a:off x="3578952" y="1508545"/>
              <a:ext cx="135668" cy="129280"/>
            </a:xfrm>
            <a:custGeom>
              <a:avLst/>
              <a:gdLst/>
              <a:ahLst/>
              <a:cxnLst/>
              <a:rect l="l" t="t" r="r" b="b"/>
              <a:pathLst>
                <a:path w="1593" h="1518" extrusionOk="0">
                  <a:moveTo>
                    <a:pt x="775" y="113"/>
                  </a:moveTo>
                  <a:cubicBezTo>
                    <a:pt x="817" y="113"/>
                    <a:pt x="859" y="130"/>
                    <a:pt x="896" y="153"/>
                  </a:cubicBezTo>
                  <a:lnTo>
                    <a:pt x="896" y="174"/>
                  </a:lnTo>
                  <a:lnTo>
                    <a:pt x="1399" y="677"/>
                  </a:lnTo>
                  <a:cubicBezTo>
                    <a:pt x="1462" y="724"/>
                    <a:pt x="1462" y="828"/>
                    <a:pt x="1420" y="896"/>
                  </a:cubicBezTo>
                  <a:lnTo>
                    <a:pt x="1090" y="1378"/>
                  </a:lnTo>
                  <a:cubicBezTo>
                    <a:pt x="1080" y="1399"/>
                    <a:pt x="1059" y="1410"/>
                    <a:pt x="1035" y="1410"/>
                  </a:cubicBezTo>
                  <a:cubicBezTo>
                    <a:pt x="1010" y="1410"/>
                    <a:pt x="983" y="1399"/>
                    <a:pt x="959" y="1378"/>
                  </a:cubicBezTo>
                  <a:lnTo>
                    <a:pt x="174" y="614"/>
                  </a:lnTo>
                  <a:cubicBezTo>
                    <a:pt x="132" y="567"/>
                    <a:pt x="153" y="504"/>
                    <a:pt x="195" y="462"/>
                  </a:cubicBezTo>
                  <a:lnTo>
                    <a:pt x="676" y="153"/>
                  </a:lnTo>
                  <a:cubicBezTo>
                    <a:pt x="707" y="124"/>
                    <a:pt x="741" y="113"/>
                    <a:pt x="775" y="113"/>
                  </a:cubicBezTo>
                  <a:close/>
                  <a:moveTo>
                    <a:pt x="768" y="0"/>
                  </a:moveTo>
                  <a:cubicBezTo>
                    <a:pt x="714" y="0"/>
                    <a:pt x="659" y="16"/>
                    <a:pt x="614" y="43"/>
                  </a:cubicBezTo>
                  <a:lnTo>
                    <a:pt x="132" y="373"/>
                  </a:lnTo>
                  <a:cubicBezTo>
                    <a:pt x="22" y="436"/>
                    <a:pt x="1" y="614"/>
                    <a:pt x="111" y="697"/>
                  </a:cubicBezTo>
                  <a:lnTo>
                    <a:pt x="875" y="1462"/>
                  </a:lnTo>
                  <a:cubicBezTo>
                    <a:pt x="911" y="1500"/>
                    <a:pt x="958" y="1518"/>
                    <a:pt x="1008" y="1518"/>
                  </a:cubicBezTo>
                  <a:cubicBezTo>
                    <a:pt x="1076" y="1518"/>
                    <a:pt x="1149" y="1484"/>
                    <a:pt x="1200" y="1420"/>
                  </a:cubicBezTo>
                  <a:lnTo>
                    <a:pt x="1504" y="959"/>
                  </a:lnTo>
                  <a:cubicBezTo>
                    <a:pt x="1593" y="828"/>
                    <a:pt x="1572" y="697"/>
                    <a:pt x="1483" y="593"/>
                  </a:cubicBezTo>
                  <a:lnTo>
                    <a:pt x="959" y="90"/>
                  </a:lnTo>
                  <a:lnTo>
                    <a:pt x="959" y="69"/>
                  </a:lnTo>
                  <a:lnTo>
                    <a:pt x="941" y="69"/>
                  </a:lnTo>
                  <a:cubicBezTo>
                    <a:pt x="894" y="21"/>
                    <a:pt x="831" y="0"/>
                    <a:pt x="768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33"/>
            <p:cNvSpPr/>
            <p:nvPr/>
          </p:nvSpPr>
          <p:spPr>
            <a:xfrm>
              <a:off x="3681148" y="1674016"/>
              <a:ext cx="78096" cy="119486"/>
            </a:xfrm>
            <a:custGeom>
              <a:avLst/>
              <a:gdLst/>
              <a:ahLst/>
              <a:cxnLst/>
              <a:rect l="l" t="t" r="r" b="b"/>
              <a:pathLst>
                <a:path w="917" h="1403" extrusionOk="0">
                  <a:moveTo>
                    <a:pt x="152" y="1"/>
                  </a:moveTo>
                  <a:cubicBezTo>
                    <a:pt x="68" y="1"/>
                    <a:pt x="0" y="64"/>
                    <a:pt x="0" y="153"/>
                  </a:cubicBezTo>
                  <a:lnTo>
                    <a:pt x="0" y="1242"/>
                  </a:lnTo>
                  <a:lnTo>
                    <a:pt x="0" y="1268"/>
                  </a:lnTo>
                  <a:cubicBezTo>
                    <a:pt x="0" y="1342"/>
                    <a:pt x="69" y="1403"/>
                    <a:pt x="142" y="1403"/>
                  </a:cubicBezTo>
                  <a:cubicBezTo>
                    <a:pt x="152" y="1403"/>
                    <a:pt x="163" y="1402"/>
                    <a:pt x="173" y="1399"/>
                  </a:cubicBezTo>
                  <a:lnTo>
                    <a:pt x="744" y="1289"/>
                  </a:lnTo>
                  <a:cubicBezTo>
                    <a:pt x="854" y="1268"/>
                    <a:pt x="917" y="1179"/>
                    <a:pt x="917" y="1069"/>
                  </a:cubicBezTo>
                  <a:lnTo>
                    <a:pt x="917" y="352"/>
                  </a:lnTo>
                  <a:cubicBezTo>
                    <a:pt x="917" y="242"/>
                    <a:pt x="854" y="132"/>
                    <a:pt x="744" y="111"/>
                  </a:cubicBezTo>
                  <a:lnTo>
                    <a:pt x="1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33"/>
            <p:cNvSpPr/>
            <p:nvPr/>
          </p:nvSpPr>
          <p:spPr>
            <a:xfrm>
              <a:off x="3675782" y="1670099"/>
              <a:ext cx="89253" cy="126981"/>
            </a:xfrm>
            <a:custGeom>
              <a:avLst/>
              <a:gdLst/>
              <a:ahLst/>
              <a:cxnLst/>
              <a:rect l="l" t="t" r="r" b="b"/>
              <a:pathLst>
                <a:path w="1048" h="1491" extrusionOk="0">
                  <a:moveTo>
                    <a:pt x="193" y="105"/>
                  </a:moveTo>
                  <a:cubicBezTo>
                    <a:pt x="201" y="105"/>
                    <a:pt x="208" y="106"/>
                    <a:pt x="215" y="110"/>
                  </a:cubicBezTo>
                  <a:lnTo>
                    <a:pt x="786" y="220"/>
                  </a:lnTo>
                  <a:cubicBezTo>
                    <a:pt x="870" y="241"/>
                    <a:pt x="938" y="309"/>
                    <a:pt x="938" y="398"/>
                  </a:cubicBezTo>
                  <a:lnTo>
                    <a:pt x="938" y="1115"/>
                  </a:lnTo>
                  <a:cubicBezTo>
                    <a:pt x="938" y="1183"/>
                    <a:pt x="870" y="1246"/>
                    <a:pt x="786" y="1267"/>
                  </a:cubicBezTo>
                  <a:lnTo>
                    <a:pt x="215" y="1377"/>
                  </a:lnTo>
                  <a:cubicBezTo>
                    <a:pt x="208" y="1381"/>
                    <a:pt x="200" y="1382"/>
                    <a:pt x="191" y="1382"/>
                  </a:cubicBezTo>
                  <a:cubicBezTo>
                    <a:pt x="151" y="1382"/>
                    <a:pt x="105" y="1344"/>
                    <a:pt x="105" y="1288"/>
                  </a:cubicBezTo>
                  <a:lnTo>
                    <a:pt x="105" y="199"/>
                  </a:lnTo>
                  <a:cubicBezTo>
                    <a:pt x="105" y="146"/>
                    <a:pt x="153" y="105"/>
                    <a:pt x="193" y="105"/>
                  </a:cubicBezTo>
                  <a:close/>
                  <a:moveTo>
                    <a:pt x="198" y="0"/>
                  </a:moveTo>
                  <a:cubicBezTo>
                    <a:pt x="102" y="0"/>
                    <a:pt x="0" y="83"/>
                    <a:pt x="0" y="199"/>
                  </a:cubicBezTo>
                  <a:lnTo>
                    <a:pt x="0" y="1288"/>
                  </a:lnTo>
                  <a:cubicBezTo>
                    <a:pt x="0" y="1406"/>
                    <a:pt x="107" y="1490"/>
                    <a:pt x="205" y="1490"/>
                  </a:cubicBezTo>
                  <a:cubicBezTo>
                    <a:pt x="215" y="1490"/>
                    <a:pt x="226" y="1489"/>
                    <a:pt x="236" y="1487"/>
                  </a:cubicBezTo>
                  <a:lnTo>
                    <a:pt x="807" y="1377"/>
                  </a:lnTo>
                  <a:cubicBezTo>
                    <a:pt x="938" y="1356"/>
                    <a:pt x="1048" y="1246"/>
                    <a:pt x="1048" y="1115"/>
                  </a:cubicBezTo>
                  <a:lnTo>
                    <a:pt x="1048" y="398"/>
                  </a:lnTo>
                  <a:cubicBezTo>
                    <a:pt x="1048" y="241"/>
                    <a:pt x="938" y="136"/>
                    <a:pt x="807" y="110"/>
                  </a:cubicBezTo>
                  <a:lnTo>
                    <a:pt x="236" y="5"/>
                  </a:lnTo>
                  <a:cubicBezTo>
                    <a:pt x="224" y="2"/>
                    <a:pt x="211" y="0"/>
                    <a:pt x="198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33"/>
            <p:cNvSpPr/>
            <p:nvPr/>
          </p:nvSpPr>
          <p:spPr>
            <a:xfrm>
              <a:off x="3584317" y="1833357"/>
              <a:ext cx="125022" cy="120083"/>
            </a:xfrm>
            <a:custGeom>
              <a:avLst/>
              <a:gdLst/>
              <a:ahLst/>
              <a:cxnLst/>
              <a:rect l="l" t="t" r="r" b="b"/>
              <a:pathLst>
                <a:path w="1468" h="1410" extrusionOk="0">
                  <a:moveTo>
                    <a:pt x="955" y="1"/>
                  </a:moveTo>
                  <a:cubicBezTo>
                    <a:pt x="913" y="1"/>
                    <a:pt x="875" y="18"/>
                    <a:pt x="854" y="52"/>
                  </a:cubicBezTo>
                  <a:lnTo>
                    <a:pt x="69" y="811"/>
                  </a:lnTo>
                  <a:lnTo>
                    <a:pt x="69" y="837"/>
                  </a:lnTo>
                  <a:cubicBezTo>
                    <a:pt x="1" y="900"/>
                    <a:pt x="27" y="1010"/>
                    <a:pt x="111" y="1052"/>
                  </a:cubicBezTo>
                  <a:lnTo>
                    <a:pt x="572" y="1382"/>
                  </a:lnTo>
                  <a:cubicBezTo>
                    <a:pt x="616" y="1399"/>
                    <a:pt x="660" y="1409"/>
                    <a:pt x="701" y="1409"/>
                  </a:cubicBezTo>
                  <a:cubicBezTo>
                    <a:pt x="761" y="1409"/>
                    <a:pt x="814" y="1388"/>
                    <a:pt x="854" y="1335"/>
                  </a:cubicBezTo>
                  <a:lnTo>
                    <a:pt x="1378" y="837"/>
                  </a:lnTo>
                  <a:cubicBezTo>
                    <a:pt x="1441" y="769"/>
                    <a:pt x="1467" y="638"/>
                    <a:pt x="1399" y="549"/>
                  </a:cubicBezTo>
                  <a:lnTo>
                    <a:pt x="1074" y="73"/>
                  </a:lnTo>
                  <a:lnTo>
                    <a:pt x="1074" y="52"/>
                  </a:lnTo>
                  <a:cubicBezTo>
                    <a:pt x="1040" y="18"/>
                    <a:pt x="996" y="1"/>
                    <a:pt x="9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33"/>
            <p:cNvSpPr/>
            <p:nvPr/>
          </p:nvSpPr>
          <p:spPr>
            <a:xfrm>
              <a:off x="3578952" y="1829354"/>
              <a:ext cx="135668" cy="129280"/>
            </a:xfrm>
            <a:custGeom>
              <a:avLst/>
              <a:gdLst/>
              <a:ahLst/>
              <a:cxnLst/>
              <a:rect l="l" t="t" r="r" b="b"/>
              <a:pathLst>
                <a:path w="1593" h="1518" extrusionOk="0">
                  <a:moveTo>
                    <a:pt x="1013" y="111"/>
                  </a:moveTo>
                  <a:cubicBezTo>
                    <a:pt x="1047" y="111"/>
                    <a:pt x="1079" y="127"/>
                    <a:pt x="1090" y="162"/>
                  </a:cubicBezTo>
                  <a:lnTo>
                    <a:pt x="1420" y="622"/>
                  </a:lnTo>
                  <a:cubicBezTo>
                    <a:pt x="1462" y="706"/>
                    <a:pt x="1462" y="795"/>
                    <a:pt x="1399" y="837"/>
                  </a:cubicBezTo>
                  <a:lnTo>
                    <a:pt x="896" y="1361"/>
                  </a:lnTo>
                  <a:cubicBezTo>
                    <a:pt x="855" y="1389"/>
                    <a:pt x="808" y="1408"/>
                    <a:pt x="762" y="1408"/>
                  </a:cubicBezTo>
                  <a:cubicBezTo>
                    <a:pt x="733" y="1408"/>
                    <a:pt x="703" y="1400"/>
                    <a:pt x="676" y="1382"/>
                  </a:cubicBezTo>
                  <a:lnTo>
                    <a:pt x="195" y="1057"/>
                  </a:lnTo>
                  <a:cubicBezTo>
                    <a:pt x="153" y="1015"/>
                    <a:pt x="132" y="947"/>
                    <a:pt x="174" y="905"/>
                  </a:cubicBezTo>
                  <a:lnTo>
                    <a:pt x="938" y="141"/>
                  </a:lnTo>
                  <a:cubicBezTo>
                    <a:pt x="957" y="122"/>
                    <a:pt x="986" y="111"/>
                    <a:pt x="1013" y="111"/>
                  </a:cubicBezTo>
                  <a:close/>
                  <a:moveTo>
                    <a:pt x="1005" y="0"/>
                  </a:moveTo>
                  <a:cubicBezTo>
                    <a:pt x="956" y="0"/>
                    <a:pt x="910" y="17"/>
                    <a:pt x="875" y="52"/>
                  </a:cubicBezTo>
                  <a:lnTo>
                    <a:pt x="111" y="816"/>
                  </a:lnTo>
                  <a:cubicBezTo>
                    <a:pt x="1" y="926"/>
                    <a:pt x="22" y="1078"/>
                    <a:pt x="132" y="1146"/>
                  </a:cubicBezTo>
                  <a:lnTo>
                    <a:pt x="614" y="1471"/>
                  </a:lnTo>
                  <a:cubicBezTo>
                    <a:pt x="660" y="1501"/>
                    <a:pt x="716" y="1518"/>
                    <a:pt x="772" y="1518"/>
                  </a:cubicBezTo>
                  <a:cubicBezTo>
                    <a:pt x="843" y="1518"/>
                    <a:pt x="912" y="1491"/>
                    <a:pt x="959" y="1429"/>
                  </a:cubicBezTo>
                  <a:lnTo>
                    <a:pt x="1462" y="947"/>
                  </a:lnTo>
                  <a:lnTo>
                    <a:pt x="1483" y="926"/>
                  </a:lnTo>
                  <a:cubicBezTo>
                    <a:pt x="1572" y="837"/>
                    <a:pt x="1593" y="685"/>
                    <a:pt x="1504" y="575"/>
                  </a:cubicBezTo>
                  <a:lnTo>
                    <a:pt x="1200" y="99"/>
                  </a:lnTo>
                  <a:cubicBezTo>
                    <a:pt x="1148" y="34"/>
                    <a:pt x="1074" y="0"/>
                    <a:pt x="1005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46" name="Google Shape;546;p33"/>
            <p:cNvGrpSpPr/>
            <p:nvPr/>
          </p:nvGrpSpPr>
          <p:grpSpPr>
            <a:xfrm>
              <a:off x="556725" y="832334"/>
              <a:ext cx="3148535" cy="3601316"/>
              <a:chOff x="556725" y="832334"/>
              <a:chExt cx="3148535" cy="3601316"/>
            </a:xfrm>
          </p:grpSpPr>
          <p:sp>
            <p:nvSpPr>
              <p:cNvPr id="547" name="Google Shape;547;p33"/>
              <p:cNvSpPr/>
              <p:nvPr/>
            </p:nvSpPr>
            <p:spPr>
              <a:xfrm>
                <a:off x="556725" y="3838150"/>
                <a:ext cx="2424600" cy="595500"/>
              </a:xfrm>
              <a:prstGeom prst="ellipse">
                <a:avLst/>
              </a:prstGeom>
              <a:solidFill>
                <a:srgbClr val="3E285A">
                  <a:alpha val="138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8" name="Google Shape;548;p33"/>
              <p:cNvSpPr/>
              <p:nvPr/>
            </p:nvSpPr>
            <p:spPr>
              <a:xfrm>
                <a:off x="914763" y="3436131"/>
                <a:ext cx="371597" cy="620974"/>
              </a:xfrm>
              <a:custGeom>
                <a:avLst/>
                <a:gdLst/>
                <a:ahLst/>
                <a:cxnLst/>
                <a:rect l="l" t="t" r="r" b="b"/>
                <a:pathLst>
                  <a:path w="4363" h="7291" extrusionOk="0">
                    <a:moveTo>
                      <a:pt x="0" y="1"/>
                    </a:moveTo>
                    <a:lnTo>
                      <a:pt x="0" y="6332"/>
                    </a:lnTo>
                    <a:lnTo>
                      <a:pt x="4363" y="7290"/>
                    </a:lnTo>
                    <a:lnTo>
                      <a:pt x="4363" y="48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9" name="Google Shape;549;p33"/>
              <p:cNvSpPr/>
              <p:nvPr/>
            </p:nvSpPr>
            <p:spPr>
              <a:xfrm>
                <a:off x="908972" y="3430765"/>
                <a:ext cx="383180" cy="631706"/>
              </a:xfrm>
              <a:custGeom>
                <a:avLst/>
                <a:gdLst/>
                <a:ahLst/>
                <a:cxnLst/>
                <a:rect l="l" t="t" r="r" b="b"/>
                <a:pathLst>
                  <a:path w="4499" h="7417" extrusionOk="0">
                    <a:moveTo>
                      <a:pt x="131" y="132"/>
                    </a:moveTo>
                    <a:lnTo>
                      <a:pt x="4389" y="608"/>
                    </a:lnTo>
                    <a:lnTo>
                      <a:pt x="4389" y="7285"/>
                    </a:lnTo>
                    <a:lnTo>
                      <a:pt x="131" y="6348"/>
                    </a:lnTo>
                    <a:lnTo>
                      <a:pt x="131" y="132"/>
                    </a:lnTo>
                    <a:close/>
                    <a:moveTo>
                      <a:pt x="0" y="1"/>
                    </a:moveTo>
                    <a:lnTo>
                      <a:pt x="0" y="64"/>
                    </a:lnTo>
                    <a:lnTo>
                      <a:pt x="0" y="6437"/>
                    </a:lnTo>
                    <a:lnTo>
                      <a:pt x="4499" y="7416"/>
                    </a:lnTo>
                    <a:lnTo>
                      <a:pt x="4499" y="50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0" name="Google Shape;550;p33"/>
              <p:cNvSpPr/>
              <p:nvPr/>
            </p:nvSpPr>
            <p:spPr>
              <a:xfrm>
                <a:off x="1286270" y="3335802"/>
                <a:ext cx="530013" cy="721305"/>
              </a:xfrm>
              <a:custGeom>
                <a:avLst/>
                <a:gdLst/>
                <a:ahLst/>
                <a:cxnLst/>
                <a:rect l="l" t="t" r="r" b="b"/>
                <a:pathLst>
                  <a:path w="6223" h="8469" extrusionOk="0">
                    <a:moveTo>
                      <a:pt x="6222" y="0"/>
                    </a:moveTo>
                    <a:lnTo>
                      <a:pt x="1" y="1661"/>
                    </a:lnTo>
                    <a:lnTo>
                      <a:pt x="22" y="8468"/>
                    </a:lnTo>
                    <a:lnTo>
                      <a:pt x="6222" y="6725"/>
                    </a:lnTo>
                    <a:lnTo>
                      <a:pt x="6222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1" name="Google Shape;551;p33"/>
              <p:cNvSpPr/>
              <p:nvPr/>
            </p:nvSpPr>
            <p:spPr>
              <a:xfrm>
                <a:off x="1282693" y="3328648"/>
                <a:ext cx="537167" cy="736039"/>
              </a:xfrm>
              <a:custGeom>
                <a:avLst/>
                <a:gdLst/>
                <a:ahLst/>
                <a:cxnLst/>
                <a:rect l="l" t="t" r="r" b="b"/>
                <a:pathLst>
                  <a:path w="6307" h="8642" extrusionOk="0">
                    <a:moveTo>
                      <a:pt x="6196" y="152"/>
                    </a:moveTo>
                    <a:lnTo>
                      <a:pt x="6196" y="6761"/>
                    </a:lnTo>
                    <a:lnTo>
                      <a:pt x="132" y="8484"/>
                    </a:lnTo>
                    <a:lnTo>
                      <a:pt x="111" y="1786"/>
                    </a:lnTo>
                    <a:lnTo>
                      <a:pt x="6196" y="152"/>
                    </a:lnTo>
                    <a:close/>
                    <a:moveTo>
                      <a:pt x="6306" y="1"/>
                    </a:moveTo>
                    <a:lnTo>
                      <a:pt x="1" y="1703"/>
                    </a:lnTo>
                    <a:lnTo>
                      <a:pt x="1" y="1745"/>
                    </a:lnTo>
                    <a:lnTo>
                      <a:pt x="1" y="8642"/>
                    </a:lnTo>
                    <a:lnTo>
                      <a:pt x="6306" y="6850"/>
                    </a:lnTo>
                    <a:lnTo>
                      <a:pt x="6306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2" name="Google Shape;552;p33"/>
              <p:cNvSpPr/>
              <p:nvPr/>
            </p:nvSpPr>
            <p:spPr>
              <a:xfrm>
                <a:off x="914763" y="3287597"/>
                <a:ext cx="901524" cy="189674"/>
              </a:xfrm>
              <a:custGeom>
                <a:avLst/>
                <a:gdLst/>
                <a:ahLst/>
                <a:cxnLst/>
                <a:rect l="l" t="t" r="r" b="b"/>
                <a:pathLst>
                  <a:path w="10585" h="2227" extrusionOk="0">
                    <a:moveTo>
                      <a:pt x="6656" y="1"/>
                    </a:moveTo>
                    <a:lnTo>
                      <a:pt x="0" y="1745"/>
                    </a:lnTo>
                    <a:lnTo>
                      <a:pt x="4363" y="2227"/>
                    </a:lnTo>
                    <a:lnTo>
                      <a:pt x="10584" y="566"/>
                    </a:lnTo>
                    <a:lnTo>
                      <a:pt x="665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3" name="Google Shape;553;p33"/>
              <p:cNvSpPr/>
              <p:nvPr/>
            </p:nvSpPr>
            <p:spPr>
              <a:xfrm>
                <a:off x="912975" y="3281805"/>
                <a:ext cx="905102" cy="200831"/>
              </a:xfrm>
              <a:custGeom>
                <a:avLst/>
                <a:gdLst/>
                <a:ahLst/>
                <a:cxnLst/>
                <a:rect l="l" t="t" r="r" b="b"/>
                <a:pathLst>
                  <a:path w="10627" h="2358" extrusionOk="0">
                    <a:moveTo>
                      <a:pt x="6677" y="111"/>
                    </a:moveTo>
                    <a:lnTo>
                      <a:pt x="10322" y="634"/>
                    </a:lnTo>
                    <a:lnTo>
                      <a:pt x="4384" y="2253"/>
                    </a:lnTo>
                    <a:lnTo>
                      <a:pt x="325" y="1792"/>
                    </a:lnTo>
                    <a:lnTo>
                      <a:pt x="6677" y="111"/>
                    </a:lnTo>
                    <a:close/>
                    <a:moveTo>
                      <a:pt x="6657" y="1"/>
                    </a:moveTo>
                    <a:lnTo>
                      <a:pt x="0" y="1750"/>
                    </a:lnTo>
                    <a:lnTo>
                      <a:pt x="21" y="1860"/>
                    </a:lnTo>
                    <a:lnTo>
                      <a:pt x="4384" y="2357"/>
                    </a:lnTo>
                    <a:lnTo>
                      <a:pt x="10626" y="682"/>
                    </a:lnTo>
                    <a:lnTo>
                      <a:pt x="10605" y="572"/>
                    </a:lnTo>
                    <a:lnTo>
                      <a:pt x="6657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4" name="Google Shape;554;p33"/>
              <p:cNvSpPr/>
              <p:nvPr/>
            </p:nvSpPr>
            <p:spPr>
              <a:xfrm>
                <a:off x="1877257" y="4176077"/>
                <a:ext cx="585714" cy="105866"/>
              </a:xfrm>
              <a:custGeom>
                <a:avLst/>
                <a:gdLst/>
                <a:ahLst/>
                <a:cxnLst/>
                <a:rect l="l" t="t" r="r" b="b"/>
                <a:pathLst>
                  <a:path w="6877" h="1243" extrusionOk="0">
                    <a:moveTo>
                      <a:pt x="22" y="1"/>
                    </a:moveTo>
                    <a:lnTo>
                      <a:pt x="22" y="1"/>
                    </a:lnTo>
                    <a:cubicBezTo>
                      <a:pt x="22" y="1"/>
                      <a:pt x="1" y="394"/>
                      <a:pt x="131" y="524"/>
                    </a:cubicBezTo>
                    <a:cubicBezTo>
                      <a:pt x="262" y="655"/>
                      <a:pt x="1750" y="1111"/>
                      <a:pt x="1964" y="1111"/>
                    </a:cubicBezTo>
                    <a:cubicBezTo>
                      <a:pt x="2163" y="1111"/>
                      <a:pt x="2184" y="828"/>
                      <a:pt x="2294" y="828"/>
                    </a:cubicBezTo>
                    <a:cubicBezTo>
                      <a:pt x="2422" y="828"/>
                      <a:pt x="4253" y="1243"/>
                      <a:pt x="5192" y="1243"/>
                    </a:cubicBezTo>
                    <a:cubicBezTo>
                      <a:pt x="5215" y="1243"/>
                      <a:pt x="5237" y="1242"/>
                      <a:pt x="5258" y="1242"/>
                    </a:cubicBezTo>
                    <a:cubicBezTo>
                      <a:pt x="6201" y="1221"/>
                      <a:pt x="6484" y="938"/>
                      <a:pt x="6678" y="718"/>
                    </a:cubicBezTo>
                    <a:cubicBezTo>
                      <a:pt x="6856" y="524"/>
                      <a:pt x="6877" y="236"/>
                      <a:pt x="6877" y="236"/>
                    </a:cubicBezTo>
                    <a:lnTo>
                      <a:pt x="2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5" name="Google Shape;555;p33"/>
              <p:cNvSpPr/>
              <p:nvPr/>
            </p:nvSpPr>
            <p:spPr>
              <a:xfrm>
                <a:off x="1873680" y="4170285"/>
                <a:ext cx="594657" cy="117364"/>
              </a:xfrm>
              <a:custGeom>
                <a:avLst/>
                <a:gdLst/>
                <a:ahLst/>
                <a:cxnLst/>
                <a:rect l="l" t="t" r="r" b="b"/>
                <a:pathLst>
                  <a:path w="6982" h="1378" extrusionOk="0">
                    <a:moveTo>
                      <a:pt x="132" y="111"/>
                    </a:moveTo>
                    <a:lnTo>
                      <a:pt x="6830" y="352"/>
                    </a:lnTo>
                    <a:cubicBezTo>
                      <a:pt x="6830" y="414"/>
                      <a:pt x="6830" y="592"/>
                      <a:pt x="6678" y="744"/>
                    </a:cubicBezTo>
                    <a:cubicBezTo>
                      <a:pt x="6589" y="854"/>
                      <a:pt x="6458" y="985"/>
                      <a:pt x="6264" y="1069"/>
                    </a:cubicBezTo>
                    <a:cubicBezTo>
                      <a:pt x="6065" y="1179"/>
                      <a:pt x="5761" y="1247"/>
                      <a:pt x="5300" y="1268"/>
                    </a:cubicBezTo>
                    <a:cubicBezTo>
                      <a:pt x="4845" y="1268"/>
                      <a:pt x="4148" y="1158"/>
                      <a:pt x="3536" y="1048"/>
                    </a:cubicBezTo>
                    <a:cubicBezTo>
                      <a:pt x="3232" y="1006"/>
                      <a:pt x="2944" y="938"/>
                      <a:pt x="2729" y="896"/>
                    </a:cubicBezTo>
                    <a:cubicBezTo>
                      <a:pt x="2640" y="896"/>
                      <a:pt x="2551" y="875"/>
                      <a:pt x="2488" y="854"/>
                    </a:cubicBezTo>
                    <a:cubicBezTo>
                      <a:pt x="2399" y="854"/>
                      <a:pt x="2378" y="828"/>
                      <a:pt x="2336" y="828"/>
                    </a:cubicBezTo>
                    <a:cubicBezTo>
                      <a:pt x="2289" y="828"/>
                      <a:pt x="2247" y="875"/>
                      <a:pt x="2226" y="896"/>
                    </a:cubicBezTo>
                    <a:cubicBezTo>
                      <a:pt x="2205" y="938"/>
                      <a:pt x="2184" y="959"/>
                      <a:pt x="2158" y="1006"/>
                    </a:cubicBezTo>
                    <a:cubicBezTo>
                      <a:pt x="2137" y="1027"/>
                      <a:pt x="2116" y="1069"/>
                      <a:pt x="2095" y="1090"/>
                    </a:cubicBezTo>
                    <a:cubicBezTo>
                      <a:pt x="2074" y="1116"/>
                      <a:pt x="2054" y="1116"/>
                      <a:pt x="2006" y="1116"/>
                    </a:cubicBezTo>
                    <a:lnTo>
                      <a:pt x="1875" y="1116"/>
                    </a:lnTo>
                    <a:cubicBezTo>
                      <a:pt x="1813" y="1090"/>
                      <a:pt x="1745" y="1069"/>
                      <a:pt x="1661" y="1048"/>
                    </a:cubicBezTo>
                    <a:cubicBezTo>
                      <a:pt x="1483" y="1006"/>
                      <a:pt x="1289" y="938"/>
                      <a:pt x="1069" y="875"/>
                    </a:cubicBezTo>
                    <a:cubicBezTo>
                      <a:pt x="875" y="807"/>
                      <a:pt x="676" y="744"/>
                      <a:pt x="503" y="697"/>
                    </a:cubicBezTo>
                    <a:cubicBezTo>
                      <a:pt x="435" y="655"/>
                      <a:pt x="352" y="634"/>
                      <a:pt x="304" y="613"/>
                    </a:cubicBezTo>
                    <a:cubicBezTo>
                      <a:pt x="263" y="592"/>
                      <a:pt x="221" y="566"/>
                      <a:pt x="221" y="545"/>
                    </a:cubicBezTo>
                    <a:cubicBezTo>
                      <a:pt x="173" y="503"/>
                      <a:pt x="132" y="393"/>
                      <a:pt x="132" y="263"/>
                    </a:cubicBezTo>
                    <a:lnTo>
                      <a:pt x="132" y="111"/>
                    </a:lnTo>
                    <a:close/>
                    <a:moveTo>
                      <a:pt x="22" y="1"/>
                    </a:moveTo>
                    <a:lnTo>
                      <a:pt x="22" y="43"/>
                    </a:lnTo>
                    <a:cubicBezTo>
                      <a:pt x="22" y="43"/>
                      <a:pt x="1" y="153"/>
                      <a:pt x="22" y="283"/>
                    </a:cubicBezTo>
                    <a:cubicBezTo>
                      <a:pt x="22" y="414"/>
                      <a:pt x="43" y="545"/>
                      <a:pt x="132" y="634"/>
                    </a:cubicBezTo>
                    <a:cubicBezTo>
                      <a:pt x="173" y="655"/>
                      <a:pt x="194" y="676"/>
                      <a:pt x="263" y="697"/>
                    </a:cubicBezTo>
                    <a:cubicBezTo>
                      <a:pt x="304" y="744"/>
                      <a:pt x="393" y="765"/>
                      <a:pt x="456" y="786"/>
                    </a:cubicBezTo>
                    <a:cubicBezTo>
                      <a:pt x="634" y="854"/>
                      <a:pt x="828" y="917"/>
                      <a:pt x="1048" y="985"/>
                    </a:cubicBezTo>
                    <a:cubicBezTo>
                      <a:pt x="1242" y="1048"/>
                      <a:pt x="1462" y="1116"/>
                      <a:pt x="1635" y="1158"/>
                    </a:cubicBezTo>
                    <a:cubicBezTo>
                      <a:pt x="1724" y="1179"/>
                      <a:pt x="1792" y="1200"/>
                      <a:pt x="1855" y="1221"/>
                    </a:cubicBezTo>
                    <a:cubicBezTo>
                      <a:pt x="1923" y="1221"/>
                      <a:pt x="1965" y="1247"/>
                      <a:pt x="2006" y="1247"/>
                    </a:cubicBezTo>
                    <a:cubicBezTo>
                      <a:pt x="2074" y="1221"/>
                      <a:pt x="2116" y="1200"/>
                      <a:pt x="2158" y="1179"/>
                    </a:cubicBezTo>
                    <a:cubicBezTo>
                      <a:pt x="2205" y="1137"/>
                      <a:pt x="2226" y="1090"/>
                      <a:pt x="2247" y="1069"/>
                    </a:cubicBezTo>
                    <a:cubicBezTo>
                      <a:pt x="2289" y="1027"/>
                      <a:pt x="2289" y="985"/>
                      <a:pt x="2315" y="959"/>
                    </a:cubicBezTo>
                    <a:lnTo>
                      <a:pt x="2336" y="938"/>
                    </a:lnTo>
                    <a:cubicBezTo>
                      <a:pt x="2336" y="938"/>
                      <a:pt x="2399" y="959"/>
                      <a:pt x="2467" y="959"/>
                    </a:cubicBezTo>
                    <a:cubicBezTo>
                      <a:pt x="2530" y="985"/>
                      <a:pt x="2619" y="1006"/>
                      <a:pt x="2708" y="1027"/>
                    </a:cubicBezTo>
                    <a:cubicBezTo>
                      <a:pt x="2923" y="1048"/>
                      <a:pt x="3206" y="1116"/>
                      <a:pt x="3515" y="1158"/>
                    </a:cubicBezTo>
                    <a:cubicBezTo>
                      <a:pt x="4122" y="1268"/>
                      <a:pt x="4845" y="1378"/>
                      <a:pt x="5300" y="1378"/>
                    </a:cubicBezTo>
                    <a:cubicBezTo>
                      <a:pt x="5782" y="1352"/>
                      <a:pt x="6086" y="1289"/>
                      <a:pt x="6306" y="1179"/>
                    </a:cubicBezTo>
                    <a:cubicBezTo>
                      <a:pt x="6547" y="1069"/>
                      <a:pt x="6657" y="938"/>
                      <a:pt x="6767" y="828"/>
                    </a:cubicBezTo>
                    <a:cubicBezTo>
                      <a:pt x="6961" y="592"/>
                      <a:pt x="6981" y="304"/>
                      <a:pt x="6981" y="304"/>
                    </a:cubicBezTo>
                    <a:lnTo>
                      <a:pt x="6981" y="242"/>
                    </a:lnTo>
                    <a:lnTo>
                      <a:pt x="22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" name="Google Shape;556;p33"/>
              <p:cNvSpPr/>
              <p:nvPr/>
            </p:nvSpPr>
            <p:spPr>
              <a:xfrm>
                <a:off x="1860734" y="3956341"/>
                <a:ext cx="607603" cy="308571"/>
              </a:xfrm>
              <a:custGeom>
                <a:avLst/>
                <a:gdLst/>
                <a:ahLst/>
                <a:cxnLst/>
                <a:rect l="l" t="t" r="r" b="b"/>
                <a:pathLst>
                  <a:path w="7134" h="3623" extrusionOk="0">
                    <a:moveTo>
                      <a:pt x="1008" y="1"/>
                    </a:moveTo>
                    <a:cubicBezTo>
                      <a:pt x="811" y="1"/>
                      <a:pt x="562" y="52"/>
                      <a:pt x="373" y="266"/>
                    </a:cubicBezTo>
                    <a:cubicBezTo>
                      <a:pt x="1" y="680"/>
                      <a:pt x="153" y="2293"/>
                      <a:pt x="216" y="2555"/>
                    </a:cubicBezTo>
                    <a:cubicBezTo>
                      <a:pt x="281" y="2830"/>
                      <a:pt x="1816" y="3238"/>
                      <a:pt x="2201" y="3238"/>
                    </a:cubicBezTo>
                    <a:cubicBezTo>
                      <a:pt x="2219" y="3238"/>
                      <a:pt x="2235" y="3237"/>
                      <a:pt x="2247" y="3235"/>
                    </a:cubicBezTo>
                    <a:cubicBezTo>
                      <a:pt x="2370" y="3204"/>
                      <a:pt x="2444" y="3187"/>
                      <a:pt x="2515" y="3187"/>
                    </a:cubicBezTo>
                    <a:cubicBezTo>
                      <a:pt x="2596" y="3187"/>
                      <a:pt x="2673" y="3209"/>
                      <a:pt x="2813" y="3256"/>
                    </a:cubicBezTo>
                    <a:cubicBezTo>
                      <a:pt x="3042" y="3329"/>
                      <a:pt x="4567" y="3622"/>
                      <a:pt x="5575" y="3622"/>
                    </a:cubicBezTo>
                    <a:cubicBezTo>
                      <a:pt x="5721" y="3622"/>
                      <a:pt x="5857" y="3616"/>
                      <a:pt x="5976" y="3602"/>
                    </a:cubicBezTo>
                    <a:cubicBezTo>
                      <a:pt x="6919" y="3497"/>
                      <a:pt x="7023" y="2947"/>
                      <a:pt x="7071" y="2712"/>
                    </a:cubicBezTo>
                    <a:cubicBezTo>
                      <a:pt x="7133" y="2471"/>
                      <a:pt x="7133" y="1769"/>
                      <a:pt x="6830" y="1465"/>
                    </a:cubicBezTo>
                    <a:cubicBezTo>
                      <a:pt x="6547" y="1162"/>
                      <a:pt x="4887" y="659"/>
                      <a:pt x="4536" y="528"/>
                    </a:cubicBezTo>
                    <a:cubicBezTo>
                      <a:pt x="4190" y="376"/>
                      <a:pt x="4122" y="329"/>
                      <a:pt x="3709" y="135"/>
                    </a:cubicBezTo>
                    <a:cubicBezTo>
                      <a:pt x="3522" y="41"/>
                      <a:pt x="3010" y="16"/>
                      <a:pt x="2509" y="16"/>
                    </a:cubicBezTo>
                    <a:cubicBezTo>
                      <a:pt x="1954" y="16"/>
                      <a:pt x="1411" y="46"/>
                      <a:pt x="1331" y="46"/>
                    </a:cubicBezTo>
                    <a:cubicBezTo>
                      <a:pt x="1331" y="46"/>
                      <a:pt x="1193" y="1"/>
                      <a:pt x="100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7" name="Google Shape;557;p33"/>
              <p:cNvSpPr/>
              <p:nvPr/>
            </p:nvSpPr>
            <p:spPr>
              <a:xfrm>
                <a:off x="1866100" y="3950891"/>
                <a:ext cx="606240" cy="319217"/>
              </a:xfrm>
              <a:custGeom>
                <a:avLst/>
                <a:gdLst/>
                <a:ahLst/>
                <a:cxnLst/>
                <a:rect l="l" t="t" r="r" b="b"/>
                <a:pathLst>
                  <a:path w="7118" h="3748" extrusionOk="0">
                    <a:moveTo>
                      <a:pt x="938" y="110"/>
                    </a:moveTo>
                    <a:cubicBezTo>
                      <a:pt x="1116" y="110"/>
                      <a:pt x="1247" y="178"/>
                      <a:pt x="1247" y="178"/>
                    </a:cubicBezTo>
                    <a:lnTo>
                      <a:pt x="1268" y="178"/>
                    </a:lnTo>
                    <a:cubicBezTo>
                      <a:pt x="1357" y="157"/>
                      <a:pt x="1834" y="131"/>
                      <a:pt x="2357" y="131"/>
                    </a:cubicBezTo>
                    <a:cubicBezTo>
                      <a:pt x="2619" y="131"/>
                      <a:pt x="2902" y="131"/>
                      <a:pt x="3122" y="157"/>
                    </a:cubicBezTo>
                    <a:cubicBezTo>
                      <a:pt x="3342" y="178"/>
                      <a:pt x="3536" y="199"/>
                      <a:pt x="3625" y="241"/>
                    </a:cubicBezTo>
                    <a:cubicBezTo>
                      <a:pt x="4017" y="440"/>
                      <a:pt x="4106" y="482"/>
                      <a:pt x="4452" y="634"/>
                    </a:cubicBezTo>
                    <a:cubicBezTo>
                      <a:pt x="4630" y="702"/>
                      <a:pt x="5128" y="875"/>
                      <a:pt x="5630" y="1047"/>
                    </a:cubicBezTo>
                    <a:cubicBezTo>
                      <a:pt x="5871" y="1137"/>
                      <a:pt x="6112" y="1246"/>
                      <a:pt x="6306" y="1336"/>
                    </a:cubicBezTo>
                    <a:cubicBezTo>
                      <a:pt x="6526" y="1419"/>
                      <a:pt x="6678" y="1508"/>
                      <a:pt x="6725" y="1571"/>
                    </a:cubicBezTo>
                    <a:cubicBezTo>
                      <a:pt x="6856" y="1702"/>
                      <a:pt x="6940" y="1943"/>
                      <a:pt x="6960" y="2184"/>
                    </a:cubicBezTo>
                    <a:cubicBezTo>
                      <a:pt x="7008" y="2425"/>
                      <a:pt x="6987" y="2645"/>
                      <a:pt x="6960" y="2749"/>
                    </a:cubicBezTo>
                    <a:cubicBezTo>
                      <a:pt x="6940" y="2880"/>
                      <a:pt x="6898" y="3058"/>
                      <a:pt x="6746" y="3231"/>
                    </a:cubicBezTo>
                    <a:cubicBezTo>
                      <a:pt x="6615" y="3404"/>
                      <a:pt x="6374" y="3561"/>
                      <a:pt x="5913" y="3624"/>
                    </a:cubicBezTo>
                    <a:cubicBezTo>
                      <a:pt x="5814" y="3633"/>
                      <a:pt x="5702" y="3637"/>
                      <a:pt x="5581" y="3637"/>
                    </a:cubicBezTo>
                    <a:cubicBezTo>
                      <a:pt x="5146" y="3637"/>
                      <a:pt x="4592" y="3584"/>
                      <a:pt x="4080" y="3514"/>
                    </a:cubicBezTo>
                    <a:cubicBezTo>
                      <a:pt x="3776" y="3472"/>
                      <a:pt x="3473" y="3404"/>
                      <a:pt x="3232" y="3362"/>
                    </a:cubicBezTo>
                    <a:cubicBezTo>
                      <a:pt x="2991" y="3320"/>
                      <a:pt x="2818" y="3273"/>
                      <a:pt x="2771" y="3252"/>
                    </a:cubicBezTo>
                    <a:cubicBezTo>
                      <a:pt x="2640" y="3210"/>
                      <a:pt x="2559" y="3195"/>
                      <a:pt x="2475" y="3195"/>
                    </a:cubicBezTo>
                    <a:cubicBezTo>
                      <a:pt x="2391" y="3195"/>
                      <a:pt x="2305" y="3210"/>
                      <a:pt x="2163" y="3231"/>
                    </a:cubicBezTo>
                    <a:lnTo>
                      <a:pt x="2012" y="3231"/>
                    </a:lnTo>
                    <a:cubicBezTo>
                      <a:pt x="1944" y="3231"/>
                      <a:pt x="1855" y="3210"/>
                      <a:pt x="1771" y="3189"/>
                    </a:cubicBezTo>
                    <a:cubicBezTo>
                      <a:pt x="1572" y="3168"/>
                      <a:pt x="1331" y="3100"/>
                      <a:pt x="1095" y="3038"/>
                    </a:cubicBezTo>
                    <a:cubicBezTo>
                      <a:pt x="875" y="2969"/>
                      <a:pt x="655" y="2880"/>
                      <a:pt x="482" y="2797"/>
                    </a:cubicBezTo>
                    <a:cubicBezTo>
                      <a:pt x="393" y="2776"/>
                      <a:pt x="331" y="2729"/>
                      <a:pt x="283" y="2687"/>
                    </a:cubicBezTo>
                    <a:cubicBezTo>
                      <a:pt x="242" y="2666"/>
                      <a:pt x="221" y="2619"/>
                      <a:pt x="200" y="2619"/>
                    </a:cubicBezTo>
                    <a:cubicBezTo>
                      <a:pt x="179" y="2488"/>
                      <a:pt x="132" y="2011"/>
                      <a:pt x="132" y="1529"/>
                    </a:cubicBezTo>
                    <a:cubicBezTo>
                      <a:pt x="132" y="1288"/>
                      <a:pt x="132" y="1027"/>
                      <a:pt x="179" y="833"/>
                    </a:cubicBezTo>
                    <a:cubicBezTo>
                      <a:pt x="200" y="613"/>
                      <a:pt x="262" y="440"/>
                      <a:pt x="352" y="351"/>
                    </a:cubicBezTo>
                    <a:cubicBezTo>
                      <a:pt x="524" y="178"/>
                      <a:pt x="744" y="110"/>
                      <a:pt x="938" y="110"/>
                    </a:cubicBezTo>
                    <a:close/>
                    <a:moveTo>
                      <a:pt x="917" y="0"/>
                    </a:moveTo>
                    <a:cubicBezTo>
                      <a:pt x="723" y="0"/>
                      <a:pt x="462" y="68"/>
                      <a:pt x="262" y="288"/>
                    </a:cubicBezTo>
                    <a:cubicBezTo>
                      <a:pt x="153" y="393"/>
                      <a:pt x="90" y="592"/>
                      <a:pt x="69" y="812"/>
                    </a:cubicBezTo>
                    <a:cubicBezTo>
                      <a:pt x="22" y="1027"/>
                      <a:pt x="1" y="1288"/>
                      <a:pt x="1" y="1529"/>
                    </a:cubicBezTo>
                    <a:cubicBezTo>
                      <a:pt x="1" y="2011"/>
                      <a:pt x="69" y="2488"/>
                      <a:pt x="90" y="2645"/>
                    </a:cubicBezTo>
                    <a:cubicBezTo>
                      <a:pt x="111" y="2708"/>
                      <a:pt x="153" y="2749"/>
                      <a:pt x="221" y="2797"/>
                    </a:cubicBezTo>
                    <a:cubicBezTo>
                      <a:pt x="262" y="2818"/>
                      <a:pt x="352" y="2859"/>
                      <a:pt x="441" y="2907"/>
                    </a:cubicBezTo>
                    <a:cubicBezTo>
                      <a:pt x="613" y="2990"/>
                      <a:pt x="833" y="3079"/>
                      <a:pt x="1069" y="3142"/>
                    </a:cubicBezTo>
                    <a:cubicBezTo>
                      <a:pt x="1310" y="3210"/>
                      <a:pt x="1551" y="3273"/>
                      <a:pt x="1750" y="3299"/>
                    </a:cubicBezTo>
                    <a:cubicBezTo>
                      <a:pt x="1834" y="3320"/>
                      <a:pt x="1923" y="3341"/>
                      <a:pt x="2012" y="3341"/>
                    </a:cubicBezTo>
                    <a:cubicBezTo>
                      <a:pt x="2043" y="3352"/>
                      <a:pt x="2076" y="3357"/>
                      <a:pt x="2106" y="3357"/>
                    </a:cubicBezTo>
                    <a:cubicBezTo>
                      <a:pt x="2136" y="3357"/>
                      <a:pt x="2163" y="3352"/>
                      <a:pt x="2184" y="3341"/>
                    </a:cubicBezTo>
                    <a:cubicBezTo>
                      <a:pt x="2329" y="3320"/>
                      <a:pt x="2399" y="3303"/>
                      <a:pt x="2469" y="3303"/>
                    </a:cubicBezTo>
                    <a:cubicBezTo>
                      <a:pt x="2535" y="3303"/>
                      <a:pt x="2601" y="3319"/>
                      <a:pt x="2729" y="3362"/>
                    </a:cubicBezTo>
                    <a:cubicBezTo>
                      <a:pt x="2818" y="3404"/>
                      <a:pt x="2970" y="3430"/>
                      <a:pt x="3211" y="3472"/>
                    </a:cubicBezTo>
                    <a:cubicBezTo>
                      <a:pt x="3452" y="3535"/>
                      <a:pt x="3756" y="3582"/>
                      <a:pt x="4080" y="3624"/>
                    </a:cubicBezTo>
                    <a:cubicBezTo>
                      <a:pt x="4576" y="3694"/>
                      <a:pt x="5126" y="3747"/>
                      <a:pt x="5570" y="3747"/>
                    </a:cubicBezTo>
                    <a:cubicBezTo>
                      <a:pt x="5694" y="3747"/>
                      <a:pt x="5809" y="3743"/>
                      <a:pt x="5913" y="3734"/>
                    </a:cubicBezTo>
                    <a:cubicBezTo>
                      <a:pt x="6395" y="3666"/>
                      <a:pt x="6678" y="3493"/>
                      <a:pt x="6830" y="3299"/>
                    </a:cubicBezTo>
                    <a:cubicBezTo>
                      <a:pt x="7008" y="3100"/>
                      <a:pt x="7050" y="2907"/>
                      <a:pt x="7070" y="2776"/>
                    </a:cubicBezTo>
                    <a:cubicBezTo>
                      <a:pt x="7091" y="2645"/>
                      <a:pt x="7118" y="2425"/>
                      <a:pt x="7070" y="2163"/>
                    </a:cubicBezTo>
                    <a:cubicBezTo>
                      <a:pt x="7050" y="1922"/>
                      <a:pt x="6960" y="1660"/>
                      <a:pt x="6809" y="1487"/>
                    </a:cubicBezTo>
                    <a:cubicBezTo>
                      <a:pt x="6725" y="1398"/>
                      <a:pt x="6568" y="1309"/>
                      <a:pt x="6374" y="1226"/>
                    </a:cubicBezTo>
                    <a:cubicBezTo>
                      <a:pt x="6154" y="1137"/>
                      <a:pt x="5913" y="1027"/>
                      <a:pt x="5651" y="943"/>
                    </a:cubicBezTo>
                    <a:cubicBezTo>
                      <a:pt x="5175" y="765"/>
                      <a:pt x="4651" y="592"/>
                      <a:pt x="4499" y="524"/>
                    </a:cubicBezTo>
                    <a:cubicBezTo>
                      <a:pt x="4148" y="393"/>
                      <a:pt x="4080" y="330"/>
                      <a:pt x="3666" y="157"/>
                    </a:cubicBezTo>
                    <a:cubicBezTo>
                      <a:pt x="3557" y="89"/>
                      <a:pt x="3363" y="68"/>
                      <a:pt x="3122" y="47"/>
                    </a:cubicBezTo>
                    <a:cubicBezTo>
                      <a:pt x="2902" y="26"/>
                      <a:pt x="2619" y="26"/>
                      <a:pt x="2357" y="26"/>
                    </a:cubicBezTo>
                    <a:cubicBezTo>
                      <a:pt x="1834" y="26"/>
                      <a:pt x="1357" y="47"/>
                      <a:pt x="1268" y="68"/>
                    </a:cubicBezTo>
                    <a:cubicBezTo>
                      <a:pt x="1268" y="47"/>
                      <a:pt x="1116" y="0"/>
                      <a:pt x="917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" name="Google Shape;558;p33"/>
              <p:cNvSpPr/>
              <p:nvPr/>
            </p:nvSpPr>
            <p:spPr>
              <a:xfrm>
                <a:off x="1884837" y="3895105"/>
                <a:ext cx="282424" cy="168637"/>
              </a:xfrm>
              <a:custGeom>
                <a:avLst/>
                <a:gdLst/>
                <a:ahLst/>
                <a:cxnLst/>
                <a:rect l="l" t="t" r="r" b="b"/>
                <a:pathLst>
                  <a:path w="3316" h="1980" extrusionOk="0">
                    <a:moveTo>
                      <a:pt x="3316" y="0"/>
                    </a:moveTo>
                    <a:lnTo>
                      <a:pt x="111" y="131"/>
                    </a:lnTo>
                    <a:lnTo>
                      <a:pt x="1" y="1268"/>
                    </a:lnTo>
                    <a:cubicBezTo>
                      <a:pt x="1" y="1268"/>
                      <a:pt x="173" y="1661"/>
                      <a:pt x="676" y="1901"/>
                    </a:cubicBezTo>
                    <a:cubicBezTo>
                      <a:pt x="797" y="1957"/>
                      <a:pt x="924" y="1980"/>
                      <a:pt x="1054" y="1980"/>
                    </a:cubicBezTo>
                    <a:cubicBezTo>
                      <a:pt x="1441" y="1980"/>
                      <a:pt x="1860" y="1774"/>
                      <a:pt x="2268" y="1598"/>
                    </a:cubicBezTo>
                    <a:cubicBezTo>
                      <a:pt x="2714" y="1393"/>
                      <a:pt x="3100" y="1377"/>
                      <a:pt x="3204" y="1377"/>
                    </a:cubicBezTo>
                    <a:cubicBezTo>
                      <a:pt x="3222" y="1377"/>
                      <a:pt x="3232" y="1378"/>
                      <a:pt x="3232" y="1378"/>
                    </a:cubicBezTo>
                    <a:lnTo>
                      <a:pt x="3316" y="0"/>
                    </a:ln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" name="Google Shape;559;p33"/>
              <p:cNvSpPr/>
              <p:nvPr/>
            </p:nvSpPr>
            <p:spPr>
              <a:xfrm>
                <a:off x="1881260" y="3891528"/>
                <a:ext cx="291792" cy="176387"/>
              </a:xfrm>
              <a:custGeom>
                <a:avLst/>
                <a:gdLst/>
                <a:ahLst/>
                <a:cxnLst/>
                <a:rect l="l" t="t" r="r" b="b"/>
                <a:pathLst>
                  <a:path w="3426" h="2071" extrusionOk="0">
                    <a:moveTo>
                      <a:pt x="3295" y="111"/>
                    </a:moveTo>
                    <a:lnTo>
                      <a:pt x="3227" y="1378"/>
                    </a:lnTo>
                    <a:cubicBezTo>
                      <a:pt x="3143" y="1378"/>
                      <a:pt x="2771" y="1378"/>
                      <a:pt x="2289" y="1593"/>
                    </a:cubicBezTo>
                    <a:cubicBezTo>
                      <a:pt x="2027" y="1703"/>
                      <a:pt x="1745" y="1834"/>
                      <a:pt x="1483" y="1902"/>
                    </a:cubicBezTo>
                    <a:cubicBezTo>
                      <a:pt x="1354" y="1933"/>
                      <a:pt x="1225" y="1953"/>
                      <a:pt x="1101" y="1953"/>
                    </a:cubicBezTo>
                    <a:cubicBezTo>
                      <a:pt x="973" y="1953"/>
                      <a:pt x="851" y="1931"/>
                      <a:pt x="739" y="1875"/>
                    </a:cubicBezTo>
                    <a:cubicBezTo>
                      <a:pt x="263" y="1661"/>
                      <a:pt x="105" y="1310"/>
                      <a:pt x="105" y="1289"/>
                    </a:cubicBezTo>
                    <a:lnTo>
                      <a:pt x="194" y="241"/>
                    </a:lnTo>
                    <a:lnTo>
                      <a:pt x="3295" y="111"/>
                    </a:lnTo>
                    <a:close/>
                    <a:moveTo>
                      <a:pt x="3358" y="1"/>
                    </a:moveTo>
                    <a:lnTo>
                      <a:pt x="84" y="132"/>
                    </a:lnTo>
                    <a:lnTo>
                      <a:pt x="1" y="1310"/>
                    </a:lnTo>
                    <a:lnTo>
                      <a:pt x="1" y="1331"/>
                    </a:lnTo>
                    <a:cubicBezTo>
                      <a:pt x="1" y="1331"/>
                      <a:pt x="174" y="1744"/>
                      <a:pt x="697" y="1985"/>
                    </a:cubicBezTo>
                    <a:cubicBezTo>
                      <a:pt x="835" y="2043"/>
                      <a:pt x="979" y="2071"/>
                      <a:pt x="1122" y="2071"/>
                    </a:cubicBezTo>
                    <a:cubicBezTo>
                      <a:pt x="1251" y="2071"/>
                      <a:pt x="1380" y="2049"/>
                      <a:pt x="1504" y="2006"/>
                    </a:cubicBezTo>
                    <a:cubicBezTo>
                      <a:pt x="1786" y="1943"/>
                      <a:pt x="2069" y="1813"/>
                      <a:pt x="2331" y="1682"/>
                    </a:cubicBezTo>
                    <a:cubicBezTo>
                      <a:pt x="2771" y="1497"/>
                      <a:pt x="3137" y="1482"/>
                      <a:pt x="3243" y="1482"/>
                    </a:cubicBezTo>
                    <a:cubicBezTo>
                      <a:pt x="3263" y="1482"/>
                      <a:pt x="3274" y="1483"/>
                      <a:pt x="3274" y="1483"/>
                    </a:cubicBezTo>
                    <a:lnTo>
                      <a:pt x="3337" y="1483"/>
                    </a:lnTo>
                    <a:lnTo>
                      <a:pt x="3426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" name="Google Shape;560;p33"/>
              <p:cNvSpPr/>
              <p:nvPr/>
            </p:nvSpPr>
            <p:spPr>
              <a:xfrm>
                <a:off x="1427650" y="4240805"/>
                <a:ext cx="583500" cy="155350"/>
              </a:xfrm>
              <a:custGeom>
                <a:avLst/>
                <a:gdLst/>
                <a:ahLst/>
                <a:cxnLst/>
                <a:rect l="l" t="t" r="r" b="b"/>
                <a:pathLst>
                  <a:path w="6851" h="1824" extrusionOk="0">
                    <a:moveTo>
                      <a:pt x="64" y="0"/>
                    </a:moveTo>
                    <a:cubicBezTo>
                      <a:pt x="64" y="0"/>
                      <a:pt x="1" y="393"/>
                      <a:pt x="111" y="550"/>
                    </a:cubicBezTo>
                    <a:cubicBezTo>
                      <a:pt x="242" y="681"/>
                      <a:pt x="1661" y="1309"/>
                      <a:pt x="1876" y="1309"/>
                    </a:cubicBezTo>
                    <a:cubicBezTo>
                      <a:pt x="1885" y="1310"/>
                      <a:pt x="1894" y="1311"/>
                      <a:pt x="1903" y="1311"/>
                    </a:cubicBezTo>
                    <a:cubicBezTo>
                      <a:pt x="2090" y="1311"/>
                      <a:pt x="2138" y="1072"/>
                      <a:pt x="2233" y="1072"/>
                    </a:cubicBezTo>
                    <a:cubicBezTo>
                      <a:pt x="2238" y="1072"/>
                      <a:pt x="2243" y="1073"/>
                      <a:pt x="2247" y="1074"/>
                    </a:cubicBezTo>
                    <a:cubicBezTo>
                      <a:pt x="2357" y="1074"/>
                      <a:pt x="4211" y="1728"/>
                      <a:pt x="5149" y="1812"/>
                    </a:cubicBezTo>
                    <a:cubicBezTo>
                      <a:pt x="5250" y="1820"/>
                      <a:pt x="5344" y="1823"/>
                      <a:pt x="5431" y="1823"/>
                    </a:cubicBezTo>
                    <a:cubicBezTo>
                      <a:pt x="6137" y="1823"/>
                      <a:pt x="6419" y="1596"/>
                      <a:pt x="6610" y="1419"/>
                    </a:cubicBezTo>
                    <a:cubicBezTo>
                      <a:pt x="6809" y="1246"/>
                      <a:pt x="6851" y="964"/>
                      <a:pt x="6851" y="964"/>
                    </a:cubicBezTo>
                    <a:lnTo>
                      <a:pt x="6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" name="Google Shape;561;p33"/>
              <p:cNvSpPr/>
              <p:nvPr/>
            </p:nvSpPr>
            <p:spPr>
              <a:xfrm>
                <a:off x="1427650" y="4235439"/>
                <a:ext cx="589291" cy="165145"/>
              </a:xfrm>
              <a:custGeom>
                <a:avLst/>
                <a:gdLst/>
                <a:ahLst/>
                <a:cxnLst/>
                <a:rect l="l" t="t" r="r" b="b"/>
                <a:pathLst>
                  <a:path w="6919" h="1939" extrusionOk="0">
                    <a:moveTo>
                      <a:pt x="132" y="131"/>
                    </a:moveTo>
                    <a:lnTo>
                      <a:pt x="6767" y="1090"/>
                    </a:lnTo>
                    <a:cubicBezTo>
                      <a:pt x="6767" y="1137"/>
                      <a:pt x="6720" y="1309"/>
                      <a:pt x="6568" y="1461"/>
                    </a:cubicBezTo>
                    <a:cubicBezTo>
                      <a:pt x="6458" y="1550"/>
                      <a:pt x="6327" y="1660"/>
                      <a:pt x="6133" y="1723"/>
                    </a:cubicBezTo>
                    <a:cubicBezTo>
                      <a:pt x="5972" y="1789"/>
                      <a:pt x="5765" y="1829"/>
                      <a:pt x="5484" y="1829"/>
                    </a:cubicBezTo>
                    <a:cubicBezTo>
                      <a:pt x="5382" y="1829"/>
                      <a:pt x="5271" y="1823"/>
                      <a:pt x="5149" y="1812"/>
                    </a:cubicBezTo>
                    <a:cubicBezTo>
                      <a:pt x="4693" y="1765"/>
                      <a:pt x="3991" y="1592"/>
                      <a:pt x="3405" y="1419"/>
                    </a:cubicBezTo>
                    <a:cubicBezTo>
                      <a:pt x="3101" y="1330"/>
                      <a:pt x="2839" y="1241"/>
                      <a:pt x="2640" y="1179"/>
                    </a:cubicBezTo>
                    <a:cubicBezTo>
                      <a:pt x="2530" y="1158"/>
                      <a:pt x="2446" y="1137"/>
                      <a:pt x="2378" y="1110"/>
                    </a:cubicBezTo>
                    <a:cubicBezTo>
                      <a:pt x="2315" y="1090"/>
                      <a:pt x="2289" y="1069"/>
                      <a:pt x="2247" y="1069"/>
                    </a:cubicBezTo>
                    <a:cubicBezTo>
                      <a:pt x="2206" y="1069"/>
                      <a:pt x="2158" y="1090"/>
                      <a:pt x="2116" y="1137"/>
                    </a:cubicBezTo>
                    <a:cubicBezTo>
                      <a:pt x="2096" y="1158"/>
                      <a:pt x="2075" y="1179"/>
                      <a:pt x="2054" y="1220"/>
                    </a:cubicBezTo>
                    <a:cubicBezTo>
                      <a:pt x="2027" y="1241"/>
                      <a:pt x="2007" y="1289"/>
                      <a:pt x="1965" y="1289"/>
                    </a:cubicBezTo>
                    <a:cubicBezTo>
                      <a:pt x="1944" y="1309"/>
                      <a:pt x="1923" y="1330"/>
                      <a:pt x="1876" y="1330"/>
                    </a:cubicBezTo>
                    <a:cubicBezTo>
                      <a:pt x="1855" y="1330"/>
                      <a:pt x="1813" y="1309"/>
                      <a:pt x="1766" y="1289"/>
                    </a:cubicBezTo>
                    <a:cubicBezTo>
                      <a:pt x="1703" y="1268"/>
                      <a:pt x="1635" y="1241"/>
                      <a:pt x="1551" y="1220"/>
                    </a:cubicBezTo>
                    <a:cubicBezTo>
                      <a:pt x="1373" y="1158"/>
                      <a:pt x="1179" y="1069"/>
                      <a:pt x="980" y="980"/>
                    </a:cubicBezTo>
                    <a:cubicBezTo>
                      <a:pt x="786" y="896"/>
                      <a:pt x="587" y="807"/>
                      <a:pt x="435" y="744"/>
                    </a:cubicBezTo>
                    <a:cubicBezTo>
                      <a:pt x="373" y="697"/>
                      <a:pt x="305" y="655"/>
                      <a:pt x="242" y="634"/>
                    </a:cubicBezTo>
                    <a:cubicBezTo>
                      <a:pt x="195" y="587"/>
                      <a:pt x="174" y="566"/>
                      <a:pt x="153" y="566"/>
                    </a:cubicBezTo>
                    <a:cubicBezTo>
                      <a:pt x="132" y="524"/>
                      <a:pt x="111" y="393"/>
                      <a:pt x="111" y="283"/>
                    </a:cubicBezTo>
                    <a:cubicBezTo>
                      <a:pt x="111" y="194"/>
                      <a:pt x="111" y="152"/>
                      <a:pt x="132" y="131"/>
                    </a:cubicBezTo>
                    <a:close/>
                    <a:moveTo>
                      <a:pt x="22" y="0"/>
                    </a:moveTo>
                    <a:lnTo>
                      <a:pt x="22" y="42"/>
                    </a:lnTo>
                    <a:cubicBezTo>
                      <a:pt x="22" y="42"/>
                      <a:pt x="1" y="152"/>
                      <a:pt x="1" y="283"/>
                    </a:cubicBezTo>
                    <a:cubicBezTo>
                      <a:pt x="1" y="393"/>
                      <a:pt x="1" y="545"/>
                      <a:pt x="90" y="634"/>
                    </a:cubicBezTo>
                    <a:cubicBezTo>
                      <a:pt x="111" y="676"/>
                      <a:pt x="132" y="697"/>
                      <a:pt x="195" y="718"/>
                    </a:cubicBezTo>
                    <a:cubicBezTo>
                      <a:pt x="242" y="765"/>
                      <a:pt x="305" y="786"/>
                      <a:pt x="394" y="828"/>
                    </a:cubicBezTo>
                    <a:cubicBezTo>
                      <a:pt x="545" y="917"/>
                      <a:pt x="744" y="1006"/>
                      <a:pt x="938" y="1090"/>
                    </a:cubicBezTo>
                    <a:cubicBezTo>
                      <a:pt x="1137" y="1179"/>
                      <a:pt x="1331" y="1268"/>
                      <a:pt x="1504" y="1330"/>
                    </a:cubicBezTo>
                    <a:cubicBezTo>
                      <a:pt x="1593" y="1351"/>
                      <a:pt x="1661" y="1372"/>
                      <a:pt x="1724" y="1399"/>
                    </a:cubicBezTo>
                    <a:cubicBezTo>
                      <a:pt x="1792" y="1419"/>
                      <a:pt x="1834" y="1440"/>
                      <a:pt x="1876" y="1440"/>
                    </a:cubicBezTo>
                    <a:cubicBezTo>
                      <a:pt x="1944" y="1440"/>
                      <a:pt x="1986" y="1419"/>
                      <a:pt x="2027" y="1399"/>
                    </a:cubicBezTo>
                    <a:cubicBezTo>
                      <a:pt x="2075" y="1351"/>
                      <a:pt x="2116" y="1330"/>
                      <a:pt x="2137" y="1289"/>
                    </a:cubicBezTo>
                    <a:cubicBezTo>
                      <a:pt x="2158" y="1268"/>
                      <a:pt x="2185" y="1220"/>
                      <a:pt x="2206" y="1200"/>
                    </a:cubicBezTo>
                    <a:cubicBezTo>
                      <a:pt x="2226" y="1179"/>
                      <a:pt x="2226" y="1179"/>
                      <a:pt x="2247" y="1179"/>
                    </a:cubicBezTo>
                    <a:cubicBezTo>
                      <a:pt x="2226" y="1179"/>
                      <a:pt x="2289" y="1200"/>
                      <a:pt x="2357" y="1220"/>
                    </a:cubicBezTo>
                    <a:cubicBezTo>
                      <a:pt x="2399" y="1241"/>
                      <a:pt x="2488" y="1268"/>
                      <a:pt x="2598" y="1289"/>
                    </a:cubicBezTo>
                    <a:cubicBezTo>
                      <a:pt x="2792" y="1351"/>
                      <a:pt x="3075" y="1440"/>
                      <a:pt x="3384" y="1529"/>
                    </a:cubicBezTo>
                    <a:cubicBezTo>
                      <a:pt x="3970" y="1702"/>
                      <a:pt x="4672" y="1875"/>
                      <a:pt x="5149" y="1922"/>
                    </a:cubicBezTo>
                    <a:cubicBezTo>
                      <a:pt x="5271" y="1933"/>
                      <a:pt x="5384" y="1939"/>
                      <a:pt x="5487" y="1939"/>
                    </a:cubicBezTo>
                    <a:cubicBezTo>
                      <a:pt x="5774" y="1939"/>
                      <a:pt x="5993" y="1899"/>
                      <a:pt x="6154" y="1833"/>
                    </a:cubicBezTo>
                    <a:cubicBezTo>
                      <a:pt x="6395" y="1744"/>
                      <a:pt x="6547" y="1634"/>
                      <a:pt x="6636" y="1529"/>
                    </a:cubicBezTo>
                    <a:cubicBezTo>
                      <a:pt x="6851" y="1330"/>
                      <a:pt x="6919" y="1048"/>
                      <a:pt x="6919" y="1048"/>
                    </a:cubicBezTo>
                    <a:lnTo>
                      <a:pt x="6919" y="980"/>
                    </a:lnTo>
                    <a:lnTo>
                      <a:pt x="22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" name="Google Shape;562;p33"/>
              <p:cNvSpPr/>
              <p:nvPr/>
            </p:nvSpPr>
            <p:spPr>
              <a:xfrm>
                <a:off x="1431228" y="4028905"/>
                <a:ext cx="595083" cy="351582"/>
              </a:xfrm>
              <a:custGeom>
                <a:avLst/>
                <a:gdLst/>
                <a:ahLst/>
                <a:cxnLst/>
                <a:rect l="l" t="t" r="r" b="b"/>
                <a:pathLst>
                  <a:path w="6987" h="4128" extrusionOk="0">
                    <a:moveTo>
                      <a:pt x="961" y="0"/>
                    </a:moveTo>
                    <a:cubicBezTo>
                      <a:pt x="788" y="0"/>
                      <a:pt x="588" y="45"/>
                      <a:pt x="414" y="200"/>
                    </a:cubicBezTo>
                    <a:cubicBezTo>
                      <a:pt x="1" y="571"/>
                      <a:pt x="1" y="2184"/>
                      <a:pt x="22" y="2467"/>
                    </a:cubicBezTo>
                    <a:cubicBezTo>
                      <a:pt x="47" y="2741"/>
                      <a:pt x="1580" y="3344"/>
                      <a:pt x="1934" y="3344"/>
                    </a:cubicBezTo>
                    <a:cubicBezTo>
                      <a:pt x="1945" y="3344"/>
                      <a:pt x="1956" y="3343"/>
                      <a:pt x="1965" y="3342"/>
                    </a:cubicBezTo>
                    <a:cubicBezTo>
                      <a:pt x="2050" y="3335"/>
                      <a:pt x="2115" y="3331"/>
                      <a:pt x="2169" y="3331"/>
                    </a:cubicBezTo>
                    <a:cubicBezTo>
                      <a:pt x="2294" y="3331"/>
                      <a:pt x="2368" y="3354"/>
                      <a:pt x="2535" y="3431"/>
                    </a:cubicBezTo>
                    <a:cubicBezTo>
                      <a:pt x="2767" y="3559"/>
                      <a:pt x="4626" y="4128"/>
                      <a:pt x="5580" y="4128"/>
                    </a:cubicBezTo>
                    <a:cubicBezTo>
                      <a:pt x="5597" y="4128"/>
                      <a:pt x="5614" y="4128"/>
                      <a:pt x="5630" y="4127"/>
                    </a:cubicBezTo>
                    <a:cubicBezTo>
                      <a:pt x="6594" y="4127"/>
                      <a:pt x="6767" y="3583"/>
                      <a:pt x="6830" y="3342"/>
                    </a:cubicBezTo>
                    <a:cubicBezTo>
                      <a:pt x="6919" y="3122"/>
                      <a:pt x="6987" y="2425"/>
                      <a:pt x="6725" y="2095"/>
                    </a:cubicBezTo>
                    <a:cubicBezTo>
                      <a:pt x="6463" y="1750"/>
                      <a:pt x="4866" y="1074"/>
                      <a:pt x="4541" y="896"/>
                    </a:cubicBezTo>
                    <a:cubicBezTo>
                      <a:pt x="4211" y="723"/>
                      <a:pt x="4148" y="655"/>
                      <a:pt x="3756" y="440"/>
                    </a:cubicBezTo>
                    <a:cubicBezTo>
                      <a:pt x="3384" y="200"/>
                      <a:pt x="1551" y="90"/>
                      <a:pt x="1399" y="90"/>
                    </a:cubicBezTo>
                    <a:cubicBezTo>
                      <a:pt x="1399" y="90"/>
                      <a:pt x="1206" y="0"/>
                      <a:pt x="96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" name="Google Shape;563;p33"/>
              <p:cNvSpPr/>
              <p:nvPr/>
            </p:nvSpPr>
            <p:spPr>
              <a:xfrm>
                <a:off x="1427650" y="4024817"/>
                <a:ext cx="596446" cy="361036"/>
              </a:xfrm>
              <a:custGeom>
                <a:avLst/>
                <a:gdLst/>
                <a:ahLst/>
                <a:cxnLst/>
                <a:rect l="l" t="t" r="r" b="b"/>
                <a:pathLst>
                  <a:path w="7003" h="4239" extrusionOk="0">
                    <a:moveTo>
                      <a:pt x="993" y="110"/>
                    </a:moveTo>
                    <a:cubicBezTo>
                      <a:pt x="1033" y="110"/>
                      <a:pt x="1073" y="112"/>
                      <a:pt x="1111" y="117"/>
                    </a:cubicBezTo>
                    <a:cubicBezTo>
                      <a:pt x="1289" y="138"/>
                      <a:pt x="1420" y="206"/>
                      <a:pt x="1420" y="206"/>
                    </a:cubicBezTo>
                    <a:lnTo>
                      <a:pt x="1441" y="206"/>
                    </a:lnTo>
                    <a:cubicBezTo>
                      <a:pt x="1504" y="206"/>
                      <a:pt x="2007" y="227"/>
                      <a:pt x="2530" y="289"/>
                    </a:cubicBezTo>
                    <a:cubicBezTo>
                      <a:pt x="2792" y="310"/>
                      <a:pt x="3054" y="337"/>
                      <a:pt x="3274" y="378"/>
                    </a:cubicBezTo>
                    <a:cubicBezTo>
                      <a:pt x="3515" y="420"/>
                      <a:pt x="3688" y="488"/>
                      <a:pt x="3777" y="530"/>
                    </a:cubicBezTo>
                    <a:cubicBezTo>
                      <a:pt x="4148" y="771"/>
                      <a:pt x="4232" y="813"/>
                      <a:pt x="4562" y="991"/>
                    </a:cubicBezTo>
                    <a:cubicBezTo>
                      <a:pt x="4735" y="1096"/>
                      <a:pt x="5196" y="1295"/>
                      <a:pt x="5672" y="1536"/>
                    </a:cubicBezTo>
                    <a:cubicBezTo>
                      <a:pt x="5913" y="1667"/>
                      <a:pt x="6154" y="1777"/>
                      <a:pt x="6327" y="1881"/>
                    </a:cubicBezTo>
                    <a:cubicBezTo>
                      <a:pt x="6526" y="1991"/>
                      <a:pt x="6678" y="2101"/>
                      <a:pt x="6720" y="2170"/>
                    </a:cubicBezTo>
                    <a:cubicBezTo>
                      <a:pt x="6830" y="2321"/>
                      <a:pt x="6872" y="2583"/>
                      <a:pt x="6898" y="2824"/>
                    </a:cubicBezTo>
                    <a:cubicBezTo>
                      <a:pt x="6898" y="3039"/>
                      <a:pt x="6851" y="3280"/>
                      <a:pt x="6830" y="3369"/>
                    </a:cubicBezTo>
                    <a:cubicBezTo>
                      <a:pt x="6788" y="3500"/>
                      <a:pt x="6720" y="3673"/>
                      <a:pt x="6568" y="3824"/>
                    </a:cubicBezTo>
                    <a:cubicBezTo>
                      <a:pt x="6395" y="3976"/>
                      <a:pt x="6154" y="4133"/>
                      <a:pt x="5672" y="4133"/>
                    </a:cubicBezTo>
                    <a:cubicBezTo>
                      <a:pt x="5238" y="4133"/>
                      <a:pt x="4515" y="3976"/>
                      <a:pt x="3887" y="3824"/>
                    </a:cubicBezTo>
                    <a:cubicBezTo>
                      <a:pt x="3578" y="3741"/>
                      <a:pt x="3274" y="3652"/>
                      <a:pt x="3054" y="3583"/>
                    </a:cubicBezTo>
                    <a:cubicBezTo>
                      <a:pt x="2813" y="3521"/>
                      <a:pt x="2661" y="3453"/>
                      <a:pt x="2598" y="3432"/>
                    </a:cubicBezTo>
                    <a:cubicBezTo>
                      <a:pt x="2436" y="3358"/>
                      <a:pt x="2343" y="3333"/>
                      <a:pt x="2220" y="3333"/>
                    </a:cubicBezTo>
                    <a:cubicBezTo>
                      <a:pt x="2160" y="3333"/>
                      <a:pt x="2092" y="3339"/>
                      <a:pt x="2007" y="3348"/>
                    </a:cubicBezTo>
                    <a:cubicBezTo>
                      <a:pt x="1986" y="3348"/>
                      <a:pt x="1923" y="3348"/>
                      <a:pt x="1855" y="3322"/>
                    </a:cubicBezTo>
                    <a:cubicBezTo>
                      <a:pt x="1792" y="3301"/>
                      <a:pt x="1703" y="3280"/>
                      <a:pt x="1614" y="3259"/>
                    </a:cubicBezTo>
                    <a:cubicBezTo>
                      <a:pt x="1420" y="3191"/>
                      <a:pt x="1179" y="3107"/>
                      <a:pt x="959" y="3018"/>
                    </a:cubicBezTo>
                    <a:cubicBezTo>
                      <a:pt x="744" y="2929"/>
                      <a:pt x="524" y="2824"/>
                      <a:pt x="373" y="2735"/>
                    </a:cubicBezTo>
                    <a:cubicBezTo>
                      <a:pt x="284" y="2693"/>
                      <a:pt x="221" y="2646"/>
                      <a:pt x="174" y="2604"/>
                    </a:cubicBezTo>
                    <a:cubicBezTo>
                      <a:pt x="132" y="2562"/>
                      <a:pt x="132" y="2515"/>
                      <a:pt x="132" y="2515"/>
                    </a:cubicBezTo>
                    <a:cubicBezTo>
                      <a:pt x="111" y="2384"/>
                      <a:pt x="111" y="1908"/>
                      <a:pt x="153" y="1426"/>
                    </a:cubicBezTo>
                    <a:cubicBezTo>
                      <a:pt x="174" y="1185"/>
                      <a:pt x="221" y="944"/>
                      <a:pt x="284" y="729"/>
                    </a:cubicBezTo>
                    <a:cubicBezTo>
                      <a:pt x="325" y="530"/>
                      <a:pt x="414" y="378"/>
                      <a:pt x="504" y="289"/>
                    </a:cubicBezTo>
                    <a:cubicBezTo>
                      <a:pt x="659" y="151"/>
                      <a:pt x="831" y="110"/>
                      <a:pt x="993" y="110"/>
                    </a:cubicBezTo>
                    <a:close/>
                    <a:moveTo>
                      <a:pt x="993" y="0"/>
                    </a:moveTo>
                    <a:cubicBezTo>
                      <a:pt x="819" y="0"/>
                      <a:pt x="613" y="45"/>
                      <a:pt x="435" y="206"/>
                    </a:cubicBezTo>
                    <a:cubicBezTo>
                      <a:pt x="305" y="310"/>
                      <a:pt x="242" y="488"/>
                      <a:pt x="174" y="703"/>
                    </a:cubicBezTo>
                    <a:cubicBezTo>
                      <a:pt x="111" y="923"/>
                      <a:pt x="64" y="1164"/>
                      <a:pt x="43" y="1405"/>
                    </a:cubicBezTo>
                    <a:cubicBezTo>
                      <a:pt x="1" y="1908"/>
                      <a:pt x="1" y="2363"/>
                      <a:pt x="1" y="2536"/>
                    </a:cubicBezTo>
                    <a:cubicBezTo>
                      <a:pt x="22" y="2583"/>
                      <a:pt x="64" y="2646"/>
                      <a:pt x="111" y="2693"/>
                    </a:cubicBezTo>
                    <a:cubicBezTo>
                      <a:pt x="153" y="2735"/>
                      <a:pt x="242" y="2777"/>
                      <a:pt x="305" y="2824"/>
                    </a:cubicBezTo>
                    <a:cubicBezTo>
                      <a:pt x="483" y="2929"/>
                      <a:pt x="697" y="3039"/>
                      <a:pt x="917" y="3128"/>
                    </a:cubicBezTo>
                    <a:cubicBezTo>
                      <a:pt x="1158" y="3217"/>
                      <a:pt x="1373" y="3301"/>
                      <a:pt x="1572" y="3369"/>
                    </a:cubicBezTo>
                    <a:cubicBezTo>
                      <a:pt x="1682" y="3390"/>
                      <a:pt x="1766" y="3411"/>
                      <a:pt x="1834" y="3432"/>
                    </a:cubicBezTo>
                    <a:cubicBezTo>
                      <a:pt x="1897" y="3453"/>
                      <a:pt x="1965" y="3453"/>
                      <a:pt x="2007" y="3453"/>
                    </a:cubicBezTo>
                    <a:cubicBezTo>
                      <a:pt x="2112" y="3445"/>
                      <a:pt x="2181" y="3437"/>
                      <a:pt x="2239" y="3437"/>
                    </a:cubicBezTo>
                    <a:cubicBezTo>
                      <a:pt x="2338" y="3437"/>
                      <a:pt x="2403" y="3459"/>
                      <a:pt x="2551" y="3542"/>
                    </a:cubicBezTo>
                    <a:cubicBezTo>
                      <a:pt x="2619" y="3563"/>
                      <a:pt x="2792" y="3631"/>
                      <a:pt x="3012" y="3693"/>
                    </a:cubicBezTo>
                    <a:cubicBezTo>
                      <a:pt x="3253" y="3762"/>
                      <a:pt x="3536" y="3845"/>
                      <a:pt x="3860" y="3934"/>
                    </a:cubicBezTo>
                    <a:cubicBezTo>
                      <a:pt x="4494" y="4086"/>
                      <a:pt x="5196" y="4238"/>
                      <a:pt x="5693" y="4238"/>
                    </a:cubicBezTo>
                    <a:cubicBezTo>
                      <a:pt x="6175" y="4238"/>
                      <a:pt x="6458" y="4086"/>
                      <a:pt x="6636" y="3913"/>
                    </a:cubicBezTo>
                    <a:cubicBezTo>
                      <a:pt x="6830" y="3741"/>
                      <a:pt x="6898" y="3521"/>
                      <a:pt x="6940" y="3411"/>
                    </a:cubicBezTo>
                    <a:cubicBezTo>
                      <a:pt x="6961" y="3280"/>
                      <a:pt x="7003" y="3060"/>
                      <a:pt x="7003" y="2798"/>
                    </a:cubicBezTo>
                    <a:cubicBezTo>
                      <a:pt x="7003" y="2562"/>
                      <a:pt x="6961" y="2300"/>
                      <a:pt x="6809" y="2101"/>
                    </a:cubicBezTo>
                    <a:cubicBezTo>
                      <a:pt x="6741" y="2012"/>
                      <a:pt x="6589" y="1908"/>
                      <a:pt x="6395" y="1798"/>
                    </a:cubicBezTo>
                    <a:cubicBezTo>
                      <a:pt x="6196" y="1667"/>
                      <a:pt x="5955" y="1557"/>
                      <a:pt x="5719" y="1426"/>
                    </a:cubicBezTo>
                    <a:cubicBezTo>
                      <a:pt x="5259" y="1206"/>
                      <a:pt x="4756" y="991"/>
                      <a:pt x="4604" y="902"/>
                    </a:cubicBezTo>
                    <a:cubicBezTo>
                      <a:pt x="4279" y="729"/>
                      <a:pt x="4211" y="661"/>
                      <a:pt x="3839" y="420"/>
                    </a:cubicBezTo>
                    <a:cubicBezTo>
                      <a:pt x="3729" y="358"/>
                      <a:pt x="3536" y="310"/>
                      <a:pt x="3295" y="269"/>
                    </a:cubicBezTo>
                    <a:cubicBezTo>
                      <a:pt x="3075" y="227"/>
                      <a:pt x="2813" y="206"/>
                      <a:pt x="2551" y="159"/>
                    </a:cubicBezTo>
                    <a:cubicBezTo>
                      <a:pt x="2027" y="117"/>
                      <a:pt x="1530" y="96"/>
                      <a:pt x="1462" y="96"/>
                    </a:cubicBezTo>
                    <a:cubicBezTo>
                      <a:pt x="1441" y="75"/>
                      <a:pt x="1310" y="28"/>
                      <a:pt x="1111" y="7"/>
                    </a:cubicBezTo>
                    <a:cubicBezTo>
                      <a:pt x="1074" y="3"/>
                      <a:pt x="1035" y="0"/>
                      <a:pt x="993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" name="Google Shape;564;p33"/>
              <p:cNvSpPr/>
              <p:nvPr/>
            </p:nvSpPr>
            <p:spPr>
              <a:xfrm>
                <a:off x="1496382" y="3966051"/>
                <a:ext cx="275269" cy="175706"/>
              </a:xfrm>
              <a:custGeom>
                <a:avLst/>
                <a:gdLst/>
                <a:ahLst/>
                <a:cxnLst/>
                <a:rect l="l" t="t" r="r" b="b"/>
                <a:pathLst>
                  <a:path w="3232" h="2063" extrusionOk="0">
                    <a:moveTo>
                      <a:pt x="372" y="0"/>
                    </a:moveTo>
                    <a:lnTo>
                      <a:pt x="0" y="1131"/>
                    </a:lnTo>
                    <a:cubicBezTo>
                      <a:pt x="0" y="1131"/>
                      <a:pt x="199" y="1571"/>
                      <a:pt x="1090" y="1896"/>
                    </a:cubicBezTo>
                    <a:cubicBezTo>
                      <a:pt x="1436" y="2023"/>
                      <a:pt x="1798" y="2063"/>
                      <a:pt x="2113" y="2063"/>
                    </a:cubicBezTo>
                    <a:cubicBezTo>
                      <a:pt x="2612" y="2063"/>
                      <a:pt x="2991" y="1964"/>
                      <a:pt x="2991" y="1964"/>
                    </a:cubicBezTo>
                    <a:lnTo>
                      <a:pt x="3231" y="828"/>
                    </a:lnTo>
                    <a:lnTo>
                      <a:pt x="372" y="0"/>
                    </a:ln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" name="Google Shape;565;p33"/>
              <p:cNvSpPr/>
              <p:nvPr/>
            </p:nvSpPr>
            <p:spPr>
              <a:xfrm>
                <a:off x="1492805" y="3960259"/>
                <a:ext cx="284212" cy="186948"/>
              </a:xfrm>
              <a:custGeom>
                <a:avLst/>
                <a:gdLst/>
                <a:ahLst/>
                <a:cxnLst/>
                <a:rect l="l" t="t" r="r" b="b"/>
                <a:pathLst>
                  <a:path w="3337" h="2195" extrusionOk="0">
                    <a:moveTo>
                      <a:pt x="456" y="131"/>
                    </a:moveTo>
                    <a:lnTo>
                      <a:pt x="3205" y="937"/>
                    </a:lnTo>
                    <a:lnTo>
                      <a:pt x="2991" y="1985"/>
                    </a:lnTo>
                    <a:cubicBezTo>
                      <a:pt x="2950" y="2000"/>
                      <a:pt x="2609" y="2083"/>
                      <a:pt x="2160" y="2083"/>
                    </a:cubicBezTo>
                    <a:cubicBezTo>
                      <a:pt x="1855" y="2083"/>
                      <a:pt x="1501" y="2045"/>
                      <a:pt x="1158" y="1922"/>
                    </a:cubicBezTo>
                    <a:cubicBezTo>
                      <a:pt x="718" y="1770"/>
                      <a:pt x="456" y="1571"/>
                      <a:pt x="304" y="1419"/>
                    </a:cubicBezTo>
                    <a:cubicBezTo>
                      <a:pt x="152" y="1288"/>
                      <a:pt x="110" y="1199"/>
                      <a:pt x="110" y="1199"/>
                    </a:cubicBezTo>
                    <a:lnTo>
                      <a:pt x="456" y="131"/>
                    </a:lnTo>
                    <a:close/>
                    <a:moveTo>
                      <a:pt x="372" y="0"/>
                    </a:moveTo>
                    <a:lnTo>
                      <a:pt x="372" y="47"/>
                    </a:lnTo>
                    <a:lnTo>
                      <a:pt x="0" y="1199"/>
                    </a:lnTo>
                    <a:lnTo>
                      <a:pt x="0" y="1226"/>
                    </a:lnTo>
                    <a:cubicBezTo>
                      <a:pt x="0" y="1226"/>
                      <a:pt x="42" y="1356"/>
                      <a:pt x="215" y="1508"/>
                    </a:cubicBezTo>
                    <a:cubicBezTo>
                      <a:pt x="372" y="1660"/>
                      <a:pt x="655" y="1854"/>
                      <a:pt x="1111" y="2032"/>
                    </a:cubicBezTo>
                    <a:cubicBezTo>
                      <a:pt x="1461" y="2156"/>
                      <a:pt x="1825" y="2195"/>
                      <a:pt x="2141" y="2195"/>
                    </a:cubicBezTo>
                    <a:cubicBezTo>
                      <a:pt x="2649" y="2195"/>
                      <a:pt x="3033" y="2095"/>
                      <a:pt x="3033" y="2095"/>
                    </a:cubicBezTo>
                    <a:lnTo>
                      <a:pt x="3074" y="2074"/>
                    </a:lnTo>
                    <a:lnTo>
                      <a:pt x="3336" y="854"/>
                    </a:lnTo>
                    <a:lnTo>
                      <a:pt x="372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" name="Google Shape;566;p33"/>
              <p:cNvSpPr/>
              <p:nvPr/>
            </p:nvSpPr>
            <p:spPr>
              <a:xfrm>
                <a:off x="2072634" y="3968521"/>
                <a:ext cx="390334" cy="194273"/>
              </a:xfrm>
              <a:custGeom>
                <a:avLst/>
                <a:gdLst/>
                <a:ahLst/>
                <a:cxnLst/>
                <a:rect l="l" t="t" r="r" b="b"/>
                <a:pathLst>
                  <a:path w="4583" h="2281" extrusionOk="0">
                    <a:moveTo>
                      <a:pt x="978" y="1"/>
                    </a:moveTo>
                    <a:cubicBezTo>
                      <a:pt x="637" y="1"/>
                      <a:pt x="301" y="130"/>
                      <a:pt x="194" y="474"/>
                    </a:cubicBezTo>
                    <a:cubicBezTo>
                      <a:pt x="0" y="1060"/>
                      <a:pt x="477" y="1542"/>
                      <a:pt x="938" y="1736"/>
                    </a:cubicBezTo>
                    <a:cubicBezTo>
                      <a:pt x="1372" y="1956"/>
                      <a:pt x="3095" y="2260"/>
                      <a:pt x="3577" y="2281"/>
                    </a:cubicBezTo>
                    <a:cubicBezTo>
                      <a:pt x="4080" y="2281"/>
                      <a:pt x="4583" y="1825"/>
                      <a:pt x="4363" y="1411"/>
                    </a:cubicBezTo>
                    <a:cubicBezTo>
                      <a:pt x="4143" y="998"/>
                      <a:pt x="2488" y="537"/>
                      <a:pt x="2247" y="427"/>
                    </a:cubicBezTo>
                    <a:cubicBezTo>
                      <a:pt x="1985" y="296"/>
                      <a:pt x="1592" y="144"/>
                      <a:pt x="1592" y="144"/>
                    </a:cubicBezTo>
                    <a:cubicBezTo>
                      <a:pt x="1428" y="57"/>
                      <a:pt x="1202" y="1"/>
                      <a:pt x="97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" name="Google Shape;567;p33"/>
              <p:cNvSpPr/>
              <p:nvPr/>
            </p:nvSpPr>
            <p:spPr>
              <a:xfrm>
                <a:off x="1336690" y="2795237"/>
                <a:ext cx="957226" cy="1149369"/>
              </a:xfrm>
              <a:custGeom>
                <a:avLst/>
                <a:gdLst/>
                <a:ahLst/>
                <a:cxnLst/>
                <a:rect l="l" t="t" r="r" b="b"/>
                <a:pathLst>
                  <a:path w="11239" h="13495" extrusionOk="0">
                    <a:moveTo>
                      <a:pt x="3729" y="0"/>
                    </a:moveTo>
                    <a:lnTo>
                      <a:pt x="456" y="241"/>
                    </a:lnTo>
                    <a:cubicBezTo>
                      <a:pt x="456" y="241"/>
                      <a:pt x="0" y="2310"/>
                      <a:pt x="1132" y="3818"/>
                    </a:cubicBezTo>
                    <a:cubicBezTo>
                      <a:pt x="2268" y="5300"/>
                      <a:pt x="2467" y="5300"/>
                      <a:pt x="3666" y="6740"/>
                    </a:cubicBezTo>
                    <a:cubicBezTo>
                      <a:pt x="4866" y="8180"/>
                      <a:pt x="5258" y="13203"/>
                      <a:pt x="5258" y="13203"/>
                    </a:cubicBezTo>
                    <a:cubicBezTo>
                      <a:pt x="6169" y="13418"/>
                      <a:pt x="7028" y="13494"/>
                      <a:pt x="7788" y="13494"/>
                    </a:cubicBezTo>
                    <a:cubicBezTo>
                      <a:pt x="9630" y="13494"/>
                      <a:pt x="10888" y="13045"/>
                      <a:pt x="10888" y="13045"/>
                    </a:cubicBezTo>
                    <a:cubicBezTo>
                      <a:pt x="10888" y="13045"/>
                      <a:pt x="11239" y="8097"/>
                      <a:pt x="10013" y="5106"/>
                    </a:cubicBezTo>
                    <a:cubicBezTo>
                      <a:pt x="8772" y="2137"/>
                      <a:pt x="5258" y="2268"/>
                      <a:pt x="4342" y="2095"/>
                    </a:cubicBezTo>
                    <a:cubicBezTo>
                      <a:pt x="3425" y="1917"/>
                      <a:pt x="3729" y="0"/>
                      <a:pt x="372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" name="Google Shape;568;p33"/>
              <p:cNvSpPr/>
              <p:nvPr/>
            </p:nvSpPr>
            <p:spPr>
              <a:xfrm>
                <a:off x="2076212" y="3963666"/>
                <a:ext cx="382754" cy="204919"/>
              </a:xfrm>
              <a:custGeom>
                <a:avLst/>
                <a:gdLst/>
                <a:ahLst/>
                <a:cxnLst/>
                <a:rect l="l" t="t" r="r" b="b"/>
                <a:pathLst>
                  <a:path w="4494" h="2406" extrusionOk="0">
                    <a:moveTo>
                      <a:pt x="942" y="123"/>
                    </a:moveTo>
                    <a:cubicBezTo>
                      <a:pt x="1155" y="123"/>
                      <a:pt x="1374" y="183"/>
                      <a:pt x="1529" y="269"/>
                    </a:cubicBezTo>
                    <a:cubicBezTo>
                      <a:pt x="1529" y="269"/>
                      <a:pt x="1922" y="421"/>
                      <a:pt x="2184" y="531"/>
                    </a:cubicBezTo>
                    <a:cubicBezTo>
                      <a:pt x="2247" y="573"/>
                      <a:pt x="2399" y="615"/>
                      <a:pt x="2577" y="683"/>
                    </a:cubicBezTo>
                    <a:cubicBezTo>
                      <a:pt x="2771" y="746"/>
                      <a:pt x="3011" y="835"/>
                      <a:pt x="3252" y="924"/>
                    </a:cubicBezTo>
                    <a:cubicBezTo>
                      <a:pt x="3493" y="1007"/>
                      <a:pt x="3708" y="1096"/>
                      <a:pt x="3907" y="1206"/>
                    </a:cubicBezTo>
                    <a:cubicBezTo>
                      <a:pt x="4080" y="1316"/>
                      <a:pt x="4232" y="1400"/>
                      <a:pt x="4279" y="1489"/>
                    </a:cubicBezTo>
                    <a:cubicBezTo>
                      <a:pt x="4363" y="1683"/>
                      <a:pt x="4300" y="1861"/>
                      <a:pt x="4148" y="2013"/>
                    </a:cubicBezTo>
                    <a:cubicBezTo>
                      <a:pt x="4028" y="2172"/>
                      <a:pt x="3815" y="2277"/>
                      <a:pt x="3594" y="2277"/>
                    </a:cubicBezTo>
                    <a:cubicBezTo>
                      <a:pt x="3575" y="2277"/>
                      <a:pt x="3555" y="2277"/>
                      <a:pt x="3535" y="2275"/>
                    </a:cubicBezTo>
                    <a:cubicBezTo>
                      <a:pt x="3294" y="2275"/>
                      <a:pt x="2750" y="2186"/>
                      <a:pt x="2205" y="2076"/>
                    </a:cubicBezTo>
                    <a:cubicBezTo>
                      <a:pt x="1660" y="1971"/>
                      <a:pt x="1116" y="1840"/>
                      <a:pt x="917" y="1751"/>
                    </a:cubicBezTo>
                    <a:cubicBezTo>
                      <a:pt x="697" y="1641"/>
                      <a:pt x="482" y="1489"/>
                      <a:pt x="330" y="1269"/>
                    </a:cubicBezTo>
                    <a:cubicBezTo>
                      <a:pt x="173" y="1076"/>
                      <a:pt x="110" y="835"/>
                      <a:pt x="199" y="552"/>
                    </a:cubicBezTo>
                    <a:cubicBezTo>
                      <a:pt x="283" y="290"/>
                      <a:pt x="503" y="159"/>
                      <a:pt x="765" y="138"/>
                    </a:cubicBezTo>
                    <a:cubicBezTo>
                      <a:pt x="822" y="128"/>
                      <a:pt x="882" y="123"/>
                      <a:pt x="942" y="123"/>
                    </a:cubicBezTo>
                    <a:close/>
                    <a:moveTo>
                      <a:pt x="916" y="0"/>
                    </a:moveTo>
                    <a:cubicBezTo>
                      <a:pt x="865" y="0"/>
                      <a:pt x="815" y="3"/>
                      <a:pt x="765" y="7"/>
                    </a:cubicBezTo>
                    <a:cubicBezTo>
                      <a:pt x="461" y="49"/>
                      <a:pt x="199" y="201"/>
                      <a:pt x="89" y="531"/>
                    </a:cubicBezTo>
                    <a:cubicBezTo>
                      <a:pt x="0" y="835"/>
                      <a:pt x="68" y="1117"/>
                      <a:pt x="241" y="1337"/>
                    </a:cubicBezTo>
                    <a:cubicBezTo>
                      <a:pt x="393" y="1578"/>
                      <a:pt x="634" y="1751"/>
                      <a:pt x="875" y="1861"/>
                    </a:cubicBezTo>
                    <a:cubicBezTo>
                      <a:pt x="1116" y="1971"/>
                      <a:pt x="1639" y="2102"/>
                      <a:pt x="2184" y="2186"/>
                    </a:cubicBezTo>
                    <a:cubicBezTo>
                      <a:pt x="2729" y="2296"/>
                      <a:pt x="3273" y="2385"/>
                      <a:pt x="3535" y="2406"/>
                    </a:cubicBezTo>
                    <a:cubicBezTo>
                      <a:pt x="3797" y="2406"/>
                      <a:pt x="4059" y="2275"/>
                      <a:pt x="4232" y="2102"/>
                    </a:cubicBezTo>
                    <a:cubicBezTo>
                      <a:pt x="4410" y="1924"/>
                      <a:pt x="4493" y="1662"/>
                      <a:pt x="4363" y="1447"/>
                    </a:cubicBezTo>
                    <a:cubicBezTo>
                      <a:pt x="4300" y="1316"/>
                      <a:pt x="4148" y="1206"/>
                      <a:pt x="3949" y="1096"/>
                    </a:cubicBezTo>
                    <a:cubicBezTo>
                      <a:pt x="3755" y="1007"/>
                      <a:pt x="3535" y="897"/>
                      <a:pt x="3294" y="814"/>
                    </a:cubicBezTo>
                    <a:cubicBezTo>
                      <a:pt x="3053" y="725"/>
                      <a:pt x="2818" y="636"/>
                      <a:pt x="2619" y="573"/>
                    </a:cubicBezTo>
                    <a:cubicBezTo>
                      <a:pt x="2425" y="505"/>
                      <a:pt x="2268" y="463"/>
                      <a:pt x="2226" y="421"/>
                    </a:cubicBezTo>
                    <a:cubicBezTo>
                      <a:pt x="1964" y="311"/>
                      <a:pt x="1571" y="159"/>
                      <a:pt x="1571" y="159"/>
                    </a:cubicBezTo>
                    <a:cubicBezTo>
                      <a:pt x="1390" y="51"/>
                      <a:pt x="1152" y="0"/>
                      <a:pt x="916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" name="Google Shape;569;p33"/>
              <p:cNvSpPr/>
              <p:nvPr/>
            </p:nvSpPr>
            <p:spPr>
              <a:xfrm>
                <a:off x="1330899" y="2789445"/>
                <a:ext cx="944280" cy="1158993"/>
              </a:xfrm>
              <a:custGeom>
                <a:avLst/>
                <a:gdLst/>
                <a:ahLst/>
                <a:cxnLst/>
                <a:rect l="l" t="t" r="r" b="b"/>
                <a:pathLst>
                  <a:path w="11087" h="13608" extrusionOk="0">
                    <a:moveTo>
                      <a:pt x="3734" y="131"/>
                    </a:moveTo>
                    <a:cubicBezTo>
                      <a:pt x="3734" y="178"/>
                      <a:pt x="3666" y="571"/>
                      <a:pt x="3687" y="1048"/>
                    </a:cubicBezTo>
                    <a:cubicBezTo>
                      <a:pt x="3713" y="1309"/>
                      <a:pt x="3755" y="1571"/>
                      <a:pt x="3865" y="1791"/>
                    </a:cubicBezTo>
                    <a:cubicBezTo>
                      <a:pt x="3975" y="2011"/>
                      <a:pt x="4148" y="2184"/>
                      <a:pt x="4389" y="2226"/>
                    </a:cubicBezTo>
                    <a:cubicBezTo>
                      <a:pt x="5347" y="2404"/>
                      <a:pt x="8819" y="2247"/>
                      <a:pt x="10019" y="5195"/>
                    </a:cubicBezTo>
                    <a:cubicBezTo>
                      <a:pt x="10626" y="6677"/>
                      <a:pt x="10846" y="8662"/>
                      <a:pt x="10914" y="10280"/>
                    </a:cubicBezTo>
                    <a:cubicBezTo>
                      <a:pt x="10977" y="11851"/>
                      <a:pt x="10888" y="13030"/>
                      <a:pt x="10888" y="13072"/>
                    </a:cubicBezTo>
                    <a:cubicBezTo>
                      <a:pt x="10844" y="13086"/>
                      <a:pt x="9650" y="13504"/>
                      <a:pt x="7872" y="13504"/>
                    </a:cubicBezTo>
                    <a:cubicBezTo>
                      <a:pt x="7126" y="13504"/>
                      <a:pt x="6278" y="13431"/>
                      <a:pt x="5368" y="13223"/>
                    </a:cubicBezTo>
                    <a:cubicBezTo>
                      <a:pt x="5368" y="13181"/>
                      <a:pt x="5284" y="11982"/>
                      <a:pt x="5023" y="10563"/>
                    </a:cubicBezTo>
                    <a:cubicBezTo>
                      <a:pt x="4782" y="9144"/>
                      <a:pt x="4389" y="7531"/>
                      <a:pt x="3776" y="6766"/>
                    </a:cubicBezTo>
                    <a:cubicBezTo>
                      <a:pt x="2577" y="5326"/>
                      <a:pt x="2378" y="5347"/>
                      <a:pt x="1247" y="3844"/>
                    </a:cubicBezTo>
                    <a:cubicBezTo>
                      <a:pt x="152" y="2378"/>
                      <a:pt x="571" y="440"/>
                      <a:pt x="592" y="372"/>
                    </a:cubicBezTo>
                    <a:lnTo>
                      <a:pt x="3734" y="131"/>
                    </a:lnTo>
                    <a:close/>
                    <a:moveTo>
                      <a:pt x="3865" y="0"/>
                    </a:moveTo>
                    <a:lnTo>
                      <a:pt x="482" y="262"/>
                    </a:lnTo>
                    <a:lnTo>
                      <a:pt x="482" y="309"/>
                    </a:lnTo>
                    <a:cubicBezTo>
                      <a:pt x="482" y="309"/>
                      <a:pt x="0" y="2378"/>
                      <a:pt x="1158" y="3907"/>
                    </a:cubicBezTo>
                    <a:cubicBezTo>
                      <a:pt x="2294" y="5415"/>
                      <a:pt x="2488" y="5389"/>
                      <a:pt x="3687" y="6855"/>
                    </a:cubicBezTo>
                    <a:cubicBezTo>
                      <a:pt x="4279" y="7552"/>
                      <a:pt x="4672" y="9165"/>
                      <a:pt x="4913" y="10584"/>
                    </a:cubicBezTo>
                    <a:cubicBezTo>
                      <a:pt x="5174" y="12024"/>
                      <a:pt x="5258" y="13271"/>
                      <a:pt x="5258" y="13271"/>
                    </a:cubicBezTo>
                    <a:lnTo>
                      <a:pt x="5258" y="13312"/>
                    </a:lnTo>
                    <a:lnTo>
                      <a:pt x="5305" y="13312"/>
                    </a:lnTo>
                    <a:cubicBezTo>
                      <a:pt x="6233" y="13531"/>
                      <a:pt x="7103" y="13608"/>
                      <a:pt x="7869" y="13608"/>
                    </a:cubicBezTo>
                    <a:cubicBezTo>
                      <a:pt x="9714" y="13608"/>
                      <a:pt x="10956" y="13161"/>
                      <a:pt x="10956" y="13161"/>
                    </a:cubicBezTo>
                    <a:lnTo>
                      <a:pt x="10998" y="13161"/>
                    </a:lnTo>
                    <a:lnTo>
                      <a:pt x="10998" y="13113"/>
                    </a:lnTo>
                    <a:cubicBezTo>
                      <a:pt x="10998" y="13113"/>
                      <a:pt x="11087" y="11872"/>
                      <a:pt x="11019" y="10259"/>
                    </a:cubicBezTo>
                    <a:cubicBezTo>
                      <a:pt x="10956" y="8641"/>
                      <a:pt x="10736" y="6656"/>
                      <a:pt x="10129" y="5153"/>
                    </a:cubicBezTo>
                    <a:cubicBezTo>
                      <a:pt x="8882" y="2142"/>
                      <a:pt x="5305" y="2273"/>
                      <a:pt x="4410" y="2095"/>
                    </a:cubicBezTo>
                    <a:cubicBezTo>
                      <a:pt x="4190" y="2074"/>
                      <a:pt x="4059" y="1943"/>
                      <a:pt x="3975" y="1749"/>
                    </a:cubicBezTo>
                    <a:cubicBezTo>
                      <a:pt x="3865" y="1550"/>
                      <a:pt x="3818" y="1288"/>
                      <a:pt x="3797" y="1048"/>
                    </a:cubicBezTo>
                    <a:cubicBezTo>
                      <a:pt x="3776" y="545"/>
                      <a:pt x="3844" y="68"/>
                      <a:pt x="3844" y="68"/>
                    </a:cubicBezTo>
                    <a:lnTo>
                      <a:pt x="3865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" name="Google Shape;570;p33"/>
              <p:cNvSpPr/>
              <p:nvPr/>
            </p:nvSpPr>
            <p:spPr>
              <a:xfrm>
                <a:off x="1104349" y="2878617"/>
                <a:ext cx="921965" cy="1183948"/>
              </a:xfrm>
              <a:custGeom>
                <a:avLst/>
                <a:gdLst/>
                <a:ahLst/>
                <a:cxnLst/>
                <a:rect l="l" t="t" r="r" b="b"/>
                <a:pathLst>
                  <a:path w="10825" h="13901" extrusionOk="0">
                    <a:moveTo>
                      <a:pt x="4802" y="1"/>
                    </a:moveTo>
                    <a:lnTo>
                      <a:pt x="1026" y="545"/>
                    </a:lnTo>
                    <a:cubicBezTo>
                      <a:pt x="1026" y="545"/>
                      <a:pt x="63" y="1441"/>
                      <a:pt x="21" y="2949"/>
                    </a:cubicBezTo>
                    <a:cubicBezTo>
                      <a:pt x="0" y="4452"/>
                      <a:pt x="587" y="5829"/>
                      <a:pt x="2289" y="6133"/>
                    </a:cubicBezTo>
                    <a:cubicBezTo>
                      <a:pt x="2820" y="6234"/>
                      <a:pt x="3324" y="6270"/>
                      <a:pt x="3767" y="6270"/>
                    </a:cubicBezTo>
                    <a:cubicBezTo>
                      <a:pt x="4766" y="6270"/>
                      <a:pt x="5457" y="6091"/>
                      <a:pt x="5457" y="6091"/>
                    </a:cubicBezTo>
                    <a:lnTo>
                      <a:pt x="5457" y="6091"/>
                    </a:lnTo>
                    <a:lnTo>
                      <a:pt x="3556" y="12789"/>
                    </a:lnTo>
                    <a:cubicBezTo>
                      <a:pt x="3556" y="12789"/>
                      <a:pt x="4320" y="13507"/>
                      <a:pt x="6216" y="13836"/>
                    </a:cubicBezTo>
                    <a:cubicBezTo>
                      <a:pt x="6502" y="13882"/>
                      <a:pt x="6761" y="13901"/>
                      <a:pt x="6994" y="13901"/>
                    </a:cubicBezTo>
                    <a:cubicBezTo>
                      <a:pt x="8330" y="13901"/>
                      <a:pt x="8835" y="13271"/>
                      <a:pt x="8835" y="13271"/>
                    </a:cubicBezTo>
                    <a:cubicBezTo>
                      <a:pt x="8835" y="13271"/>
                      <a:pt x="10322" y="7421"/>
                      <a:pt x="10584" y="5546"/>
                    </a:cubicBezTo>
                    <a:cubicBezTo>
                      <a:pt x="10825" y="3666"/>
                      <a:pt x="10081" y="2425"/>
                      <a:pt x="8924" y="2142"/>
                    </a:cubicBezTo>
                    <a:cubicBezTo>
                      <a:pt x="7773" y="1861"/>
                      <a:pt x="5873" y="1440"/>
                      <a:pt x="5336" y="1440"/>
                    </a:cubicBezTo>
                    <a:cubicBezTo>
                      <a:pt x="5323" y="1440"/>
                      <a:pt x="5311" y="1440"/>
                      <a:pt x="5300" y="1441"/>
                    </a:cubicBezTo>
                    <a:cubicBezTo>
                      <a:pt x="5296" y="1441"/>
                      <a:pt x="5293" y="1441"/>
                      <a:pt x="5290" y="1441"/>
                    </a:cubicBezTo>
                    <a:cubicBezTo>
                      <a:pt x="4823" y="1441"/>
                      <a:pt x="4802" y="1"/>
                      <a:pt x="480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" name="Google Shape;571;p33"/>
              <p:cNvSpPr/>
              <p:nvPr/>
            </p:nvSpPr>
            <p:spPr>
              <a:xfrm>
                <a:off x="1100772" y="2873251"/>
                <a:ext cx="919751" cy="1194083"/>
              </a:xfrm>
              <a:custGeom>
                <a:avLst/>
                <a:gdLst/>
                <a:ahLst/>
                <a:cxnLst/>
                <a:rect l="l" t="t" r="r" b="b"/>
                <a:pathLst>
                  <a:path w="10799" h="14020" extrusionOk="0">
                    <a:moveTo>
                      <a:pt x="4797" y="132"/>
                    </a:moveTo>
                    <a:cubicBezTo>
                      <a:pt x="4797" y="194"/>
                      <a:pt x="4797" y="456"/>
                      <a:pt x="4865" y="807"/>
                    </a:cubicBezTo>
                    <a:cubicBezTo>
                      <a:pt x="4886" y="980"/>
                      <a:pt x="4949" y="1179"/>
                      <a:pt x="5017" y="1310"/>
                    </a:cubicBezTo>
                    <a:cubicBezTo>
                      <a:pt x="5059" y="1394"/>
                      <a:pt x="5106" y="1441"/>
                      <a:pt x="5148" y="1483"/>
                    </a:cubicBezTo>
                    <a:cubicBezTo>
                      <a:pt x="5211" y="1551"/>
                      <a:pt x="5279" y="1572"/>
                      <a:pt x="5342" y="1572"/>
                    </a:cubicBezTo>
                    <a:cubicBezTo>
                      <a:pt x="5362" y="1568"/>
                      <a:pt x="5386" y="1566"/>
                      <a:pt x="5413" y="1566"/>
                    </a:cubicBezTo>
                    <a:cubicBezTo>
                      <a:pt x="5534" y="1566"/>
                      <a:pt x="5720" y="1600"/>
                      <a:pt x="5934" y="1635"/>
                    </a:cubicBezTo>
                    <a:cubicBezTo>
                      <a:pt x="6195" y="1656"/>
                      <a:pt x="6520" y="1724"/>
                      <a:pt x="6871" y="1813"/>
                    </a:cubicBezTo>
                    <a:cubicBezTo>
                      <a:pt x="7567" y="1944"/>
                      <a:pt x="8353" y="2116"/>
                      <a:pt x="8945" y="2268"/>
                    </a:cubicBezTo>
                    <a:cubicBezTo>
                      <a:pt x="9510" y="2399"/>
                      <a:pt x="9971" y="2771"/>
                      <a:pt x="10275" y="3337"/>
                    </a:cubicBezTo>
                    <a:cubicBezTo>
                      <a:pt x="10558" y="3907"/>
                      <a:pt x="10689" y="4667"/>
                      <a:pt x="10558" y="5609"/>
                    </a:cubicBezTo>
                    <a:cubicBezTo>
                      <a:pt x="10317" y="7463"/>
                      <a:pt x="8856" y="13287"/>
                      <a:pt x="8835" y="13308"/>
                    </a:cubicBezTo>
                    <a:cubicBezTo>
                      <a:pt x="8835" y="13308"/>
                      <a:pt x="8683" y="13507"/>
                      <a:pt x="8269" y="13680"/>
                    </a:cubicBezTo>
                    <a:cubicBezTo>
                      <a:pt x="8000" y="13802"/>
                      <a:pt x="7607" y="13902"/>
                      <a:pt x="7084" y="13902"/>
                    </a:cubicBezTo>
                    <a:cubicBezTo>
                      <a:pt x="6845" y="13902"/>
                      <a:pt x="6579" y="13881"/>
                      <a:pt x="6284" y="13831"/>
                    </a:cubicBezTo>
                    <a:cubicBezTo>
                      <a:pt x="5321" y="13680"/>
                      <a:pt x="4666" y="13418"/>
                      <a:pt x="4232" y="13203"/>
                    </a:cubicBezTo>
                    <a:cubicBezTo>
                      <a:pt x="3839" y="12983"/>
                      <a:pt x="3687" y="12831"/>
                      <a:pt x="3666" y="12831"/>
                    </a:cubicBezTo>
                    <a:lnTo>
                      <a:pt x="5583" y="6065"/>
                    </a:lnTo>
                    <a:lnTo>
                      <a:pt x="5473" y="6086"/>
                    </a:lnTo>
                    <a:cubicBezTo>
                      <a:pt x="5473" y="6086"/>
                      <a:pt x="4760" y="6273"/>
                      <a:pt x="3737" y="6273"/>
                    </a:cubicBezTo>
                    <a:cubicBezTo>
                      <a:pt x="3320" y="6273"/>
                      <a:pt x="2850" y="6242"/>
                      <a:pt x="2357" y="6154"/>
                    </a:cubicBezTo>
                    <a:cubicBezTo>
                      <a:pt x="1503" y="5976"/>
                      <a:pt x="938" y="5583"/>
                      <a:pt x="587" y="5018"/>
                    </a:cubicBezTo>
                    <a:cubicBezTo>
                      <a:pt x="236" y="4452"/>
                      <a:pt x="105" y="3750"/>
                      <a:pt x="131" y="3012"/>
                    </a:cubicBezTo>
                    <a:cubicBezTo>
                      <a:pt x="173" y="1551"/>
                      <a:pt x="1068" y="697"/>
                      <a:pt x="1089" y="676"/>
                    </a:cubicBezTo>
                    <a:lnTo>
                      <a:pt x="4797" y="132"/>
                    </a:lnTo>
                    <a:close/>
                    <a:moveTo>
                      <a:pt x="4907" y="1"/>
                    </a:moveTo>
                    <a:lnTo>
                      <a:pt x="1021" y="566"/>
                    </a:lnTo>
                    <a:lnTo>
                      <a:pt x="1021" y="587"/>
                    </a:lnTo>
                    <a:cubicBezTo>
                      <a:pt x="1021" y="587"/>
                      <a:pt x="42" y="1483"/>
                      <a:pt x="21" y="3012"/>
                    </a:cubicBezTo>
                    <a:cubicBezTo>
                      <a:pt x="0" y="3777"/>
                      <a:pt x="131" y="4494"/>
                      <a:pt x="498" y="5086"/>
                    </a:cubicBezTo>
                    <a:cubicBezTo>
                      <a:pt x="869" y="5651"/>
                      <a:pt x="1461" y="6086"/>
                      <a:pt x="2331" y="6264"/>
                    </a:cubicBezTo>
                    <a:cubicBezTo>
                      <a:pt x="2842" y="6359"/>
                      <a:pt x="3322" y="6392"/>
                      <a:pt x="3744" y="6392"/>
                    </a:cubicBezTo>
                    <a:cubicBezTo>
                      <a:pt x="4674" y="6392"/>
                      <a:pt x="5326" y="6231"/>
                      <a:pt x="5431" y="6217"/>
                    </a:cubicBezTo>
                    <a:lnTo>
                      <a:pt x="5431" y="6217"/>
                    </a:lnTo>
                    <a:lnTo>
                      <a:pt x="3535" y="12852"/>
                    </a:lnTo>
                    <a:lnTo>
                      <a:pt x="3556" y="12873"/>
                    </a:lnTo>
                    <a:cubicBezTo>
                      <a:pt x="3556" y="12873"/>
                      <a:pt x="3750" y="13072"/>
                      <a:pt x="4190" y="13287"/>
                    </a:cubicBezTo>
                    <a:cubicBezTo>
                      <a:pt x="4624" y="13528"/>
                      <a:pt x="5300" y="13790"/>
                      <a:pt x="6258" y="13941"/>
                    </a:cubicBezTo>
                    <a:cubicBezTo>
                      <a:pt x="6559" y="13997"/>
                      <a:pt x="6832" y="14020"/>
                      <a:pt x="7077" y="14020"/>
                    </a:cubicBezTo>
                    <a:cubicBezTo>
                      <a:pt x="7618" y="14020"/>
                      <a:pt x="8026" y="13908"/>
                      <a:pt x="8311" y="13790"/>
                    </a:cubicBezTo>
                    <a:cubicBezTo>
                      <a:pt x="8746" y="13617"/>
                      <a:pt x="8924" y="13376"/>
                      <a:pt x="8924" y="13376"/>
                    </a:cubicBezTo>
                    <a:lnTo>
                      <a:pt x="8945" y="13376"/>
                    </a:lnTo>
                    <a:lnTo>
                      <a:pt x="8945" y="13355"/>
                    </a:lnTo>
                    <a:cubicBezTo>
                      <a:pt x="8945" y="13355"/>
                      <a:pt x="10427" y="7505"/>
                      <a:pt x="10668" y="5630"/>
                    </a:cubicBezTo>
                    <a:cubicBezTo>
                      <a:pt x="10799" y="4667"/>
                      <a:pt x="10668" y="3881"/>
                      <a:pt x="10364" y="3274"/>
                    </a:cubicBezTo>
                    <a:cubicBezTo>
                      <a:pt x="10055" y="2682"/>
                      <a:pt x="9578" y="2289"/>
                      <a:pt x="8966" y="2158"/>
                    </a:cubicBezTo>
                    <a:cubicBezTo>
                      <a:pt x="8379" y="2006"/>
                      <a:pt x="7594" y="1834"/>
                      <a:pt x="6892" y="1682"/>
                    </a:cubicBezTo>
                    <a:cubicBezTo>
                      <a:pt x="6546" y="1614"/>
                      <a:pt x="6216" y="1551"/>
                      <a:pt x="5954" y="1504"/>
                    </a:cubicBezTo>
                    <a:cubicBezTo>
                      <a:pt x="5672" y="1462"/>
                      <a:pt x="5473" y="1441"/>
                      <a:pt x="5342" y="1441"/>
                    </a:cubicBezTo>
                    <a:cubicBezTo>
                      <a:pt x="5331" y="1446"/>
                      <a:pt x="5320" y="1449"/>
                      <a:pt x="5309" y="1449"/>
                    </a:cubicBezTo>
                    <a:cubicBezTo>
                      <a:pt x="5277" y="1449"/>
                      <a:pt x="5246" y="1428"/>
                      <a:pt x="5211" y="1394"/>
                    </a:cubicBezTo>
                    <a:cubicBezTo>
                      <a:pt x="5190" y="1373"/>
                      <a:pt x="5148" y="1331"/>
                      <a:pt x="5127" y="1263"/>
                    </a:cubicBezTo>
                    <a:cubicBezTo>
                      <a:pt x="5059" y="1132"/>
                      <a:pt x="4996" y="959"/>
                      <a:pt x="4975" y="786"/>
                    </a:cubicBezTo>
                    <a:cubicBezTo>
                      <a:pt x="4907" y="435"/>
                      <a:pt x="4907" y="64"/>
                      <a:pt x="4907" y="64"/>
                    </a:cubicBezTo>
                    <a:lnTo>
                      <a:pt x="4907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" name="Google Shape;572;p33"/>
              <p:cNvSpPr/>
              <p:nvPr/>
            </p:nvSpPr>
            <p:spPr>
              <a:xfrm>
                <a:off x="1639551" y="4063143"/>
                <a:ext cx="378155" cy="219398"/>
              </a:xfrm>
              <a:custGeom>
                <a:avLst/>
                <a:gdLst/>
                <a:ahLst/>
                <a:cxnLst/>
                <a:rect l="l" t="t" r="r" b="b"/>
                <a:pathLst>
                  <a:path w="4440" h="2576" extrusionOk="0">
                    <a:moveTo>
                      <a:pt x="927" y="1"/>
                    </a:moveTo>
                    <a:cubicBezTo>
                      <a:pt x="639" y="1"/>
                      <a:pt x="367" y="113"/>
                      <a:pt x="241" y="410"/>
                    </a:cubicBezTo>
                    <a:cubicBezTo>
                      <a:pt x="0" y="976"/>
                      <a:pt x="414" y="1500"/>
                      <a:pt x="828" y="1740"/>
                    </a:cubicBezTo>
                    <a:cubicBezTo>
                      <a:pt x="1268" y="2002"/>
                      <a:pt x="2922" y="2505"/>
                      <a:pt x="3404" y="2568"/>
                    </a:cubicBezTo>
                    <a:cubicBezTo>
                      <a:pt x="3441" y="2573"/>
                      <a:pt x="3477" y="2575"/>
                      <a:pt x="3514" y="2575"/>
                    </a:cubicBezTo>
                    <a:cubicBezTo>
                      <a:pt x="3982" y="2575"/>
                      <a:pt x="4439" y="2186"/>
                      <a:pt x="4279" y="1782"/>
                    </a:cubicBezTo>
                    <a:cubicBezTo>
                      <a:pt x="4101" y="1348"/>
                      <a:pt x="2509" y="714"/>
                      <a:pt x="2268" y="562"/>
                    </a:cubicBezTo>
                    <a:cubicBezTo>
                      <a:pt x="2053" y="431"/>
                      <a:pt x="1660" y="232"/>
                      <a:pt x="1660" y="232"/>
                    </a:cubicBezTo>
                    <a:cubicBezTo>
                      <a:pt x="1472" y="97"/>
                      <a:pt x="1193" y="1"/>
                      <a:pt x="92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" name="Google Shape;573;p33"/>
              <p:cNvSpPr/>
              <p:nvPr/>
            </p:nvSpPr>
            <p:spPr>
              <a:xfrm>
                <a:off x="1643128" y="4058799"/>
                <a:ext cx="373811" cy="227745"/>
              </a:xfrm>
              <a:custGeom>
                <a:avLst/>
                <a:gdLst/>
                <a:ahLst/>
                <a:cxnLst/>
                <a:rect l="l" t="t" r="r" b="b"/>
                <a:pathLst>
                  <a:path w="4389" h="2674" extrusionOk="0">
                    <a:moveTo>
                      <a:pt x="854" y="110"/>
                    </a:moveTo>
                    <a:cubicBezTo>
                      <a:pt x="1116" y="110"/>
                      <a:pt x="1419" y="199"/>
                      <a:pt x="1592" y="330"/>
                    </a:cubicBezTo>
                    <a:cubicBezTo>
                      <a:pt x="1592" y="330"/>
                      <a:pt x="1985" y="524"/>
                      <a:pt x="2205" y="676"/>
                    </a:cubicBezTo>
                    <a:cubicBezTo>
                      <a:pt x="2273" y="723"/>
                      <a:pt x="2425" y="786"/>
                      <a:pt x="2598" y="854"/>
                    </a:cubicBezTo>
                    <a:cubicBezTo>
                      <a:pt x="2797" y="938"/>
                      <a:pt x="3011" y="1048"/>
                      <a:pt x="3231" y="1158"/>
                    </a:cubicBezTo>
                    <a:cubicBezTo>
                      <a:pt x="3451" y="1289"/>
                      <a:pt x="3687" y="1399"/>
                      <a:pt x="3865" y="1530"/>
                    </a:cubicBezTo>
                    <a:cubicBezTo>
                      <a:pt x="4038" y="1640"/>
                      <a:pt x="4148" y="1771"/>
                      <a:pt x="4190" y="1854"/>
                    </a:cubicBezTo>
                    <a:cubicBezTo>
                      <a:pt x="4258" y="2032"/>
                      <a:pt x="4190" y="2226"/>
                      <a:pt x="4017" y="2357"/>
                    </a:cubicBezTo>
                    <a:cubicBezTo>
                      <a:pt x="3883" y="2491"/>
                      <a:pt x="3663" y="2560"/>
                      <a:pt x="3463" y="2560"/>
                    </a:cubicBezTo>
                    <a:cubicBezTo>
                      <a:pt x="3436" y="2560"/>
                      <a:pt x="3409" y="2559"/>
                      <a:pt x="3383" y="2556"/>
                    </a:cubicBezTo>
                    <a:cubicBezTo>
                      <a:pt x="3142" y="2530"/>
                      <a:pt x="2598" y="2378"/>
                      <a:pt x="2074" y="2226"/>
                    </a:cubicBezTo>
                    <a:cubicBezTo>
                      <a:pt x="1550" y="2053"/>
                      <a:pt x="1027" y="1854"/>
                      <a:pt x="833" y="1744"/>
                    </a:cubicBezTo>
                    <a:cubicBezTo>
                      <a:pt x="613" y="1613"/>
                      <a:pt x="414" y="1441"/>
                      <a:pt x="283" y="1221"/>
                    </a:cubicBezTo>
                    <a:cubicBezTo>
                      <a:pt x="178" y="985"/>
                      <a:pt x="131" y="744"/>
                      <a:pt x="241" y="482"/>
                    </a:cubicBezTo>
                    <a:cubicBezTo>
                      <a:pt x="351" y="220"/>
                      <a:pt x="592" y="131"/>
                      <a:pt x="854" y="110"/>
                    </a:cubicBezTo>
                    <a:close/>
                    <a:moveTo>
                      <a:pt x="854" y="0"/>
                    </a:moveTo>
                    <a:cubicBezTo>
                      <a:pt x="545" y="0"/>
                      <a:pt x="262" y="131"/>
                      <a:pt x="131" y="435"/>
                    </a:cubicBezTo>
                    <a:cubicBezTo>
                      <a:pt x="0" y="744"/>
                      <a:pt x="68" y="1027"/>
                      <a:pt x="199" y="1268"/>
                    </a:cubicBezTo>
                    <a:cubicBezTo>
                      <a:pt x="330" y="1509"/>
                      <a:pt x="545" y="1702"/>
                      <a:pt x="765" y="1833"/>
                    </a:cubicBezTo>
                    <a:cubicBezTo>
                      <a:pt x="985" y="1964"/>
                      <a:pt x="1508" y="2163"/>
                      <a:pt x="2053" y="2336"/>
                    </a:cubicBezTo>
                    <a:cubicBezTo>
                      <a:pt x="2577" y="2488"/>
                      <a:pt x="3100" y="2640"/>
                      <a:pt x="3362" y="2661"/>
                    </a:cubicBezTo>
                    <a:cubicBezTo>
                      <a:pt x="3409" y="2669"/>
                      <a:pt x="3457" y="2673"/>
                      <a:pt x="3504" y="2673"/>
                    </a:cubicBezTo>
                    <a:cubicBezTo>
                      <a:pt x="3722" y="2673"/>
                      <a:pt x="3938" y="2588"/>
                      <a:pt x="4080" y="2446"/>
                    </a:cubicBezTo>
                    <a:cubicBezTo>
                      <a:pt x="4279" y="2294"/>
                      <a:pt x="4389" y="2053"/>
                      <a:pt x="4300" y="1812"/>
                    </a:cubicBezTo>
                    <a:cubicBezTo>
                      <a:pt x="4237" y="1681"/>
                      <a:pt x="4106" y="1551"/>
                      <a:pt x="3907" y="1420"/>
                    </a:cubicBezTo>
                    <a:cubicBezTo>
                      <a:pt x="3734" y="1310"/>
                      <a:pt x="3514" y="1179"/>
                      <a:pt x="3273" y="1069"/>
                    </a:cubicBezTo>
                    <a:cubicBezTo>
                      <a:pt x="3059" y="959"/>
                      <a:pt x="2839" y="854"/>
                      <a:pt x="2640" y="765"/>
                    </a:cubicBezTo>
                    <a:cubicBezTo>
                      <a:pt x="2467" y="676"/>
                      <a:pt x="2315" y="613"/>
                      <a:pt x="2273" y="566"/>
                    </a:cubicBezTo>
                    <a:cubicBezTo>
                      <a:pt x="2032" y="435"/>
                      <a:pt x="1660" y="241"/>
                      <a:pt x="1660" y="241"/>
                    </a:cubicBezTo>
                    <a:cubicBezTo>
                      <a:pt x="1440" y="89"/>
                      <a:pt x="1137" y="0"/>
                      <a:pt x="854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" name="Google Shape;574;p33"/>
              <p:cNvSpPr/>
              <p:nvPr/>
            </p:nvSpPr>
            <p:spPr>
              <a:xfrm>
                <a:off x="1901360" y="3100907"/>
                <a:ext cx="85681" cy="108762"/>
              </a:xfrm>
              <a:custGeom>
                <a:avLst/>
                <a:gdLst/>
                <a:ahLst/>
                <a:cxnLst/>
                <a:rect l="l" t="t" r="r" b="b"/>
                <a:pathLst>
                  <a:path w="1006" h="1277" extrusionOk="0">
                    <a:moveTo>
                      <a:pt x="67" y="0"/>
                    </a:moveTo>
                    <a:cubicBezTo>
                      <a:pt x="45" y="0"/>
                      <a:pt x="19" y="15"/>
                      <a:pt x="0" y="30"/>
                    </a:cubicBezTo>
                    <a:cubicBezTo>
                      <a:pt x="0" y="56"/>
                      <a:pt x="0" y="98"/>
                      <a:pt x="27" y="119"/>
                    </a:cubicBezTo>
                    <a:cubicBezTo>
                      <a:pt x="461" y="360"/>
                      <a:pt x="702" y="795"/>
                      <a:pt x="896" y="1234"/>
                    </a:cubicBezTo>
                    <a:cubicBezTo>
                      <a:pt x="896" y="1276"/>
                      <a:pt x="943" y="1276"/>
                      <a:pt x="964" y="1276"/>
                    </a:cubicBezTo>
                    <a:cubicBezTo>
                      <a:pt x="985" y="1255"/>
                      <a:pt x="1006" y="1234"/>
                      <a:pt x="985" y="1187"/>
                    </a:cubicBezTo>
                    <a:cubicBezTo>
                      <a:pt x="812" y="732"/>
                      <a:pt x="550" y="292"/>
                      <a:pt x="89" y="9"/>
                    </a:cubicBezTo>
                    <a:cubicBezTo>
                      <a:pt x="83" y="3"/>
                      <a:pt x="75" y="0"/>
                      <a:pt x="67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" name="Google Shape;575;p33"/>
              <p:cNvSpPr/>
              <p:nvPr/>
            </p:nvSpPr>
            <p:spPr>
              <a:xfrm>
                <a:off x="1975797" y="3219973"/>
                <a:ext cx="18823" cy="78867"/>
              </a:xfrm>
              <a:custGeom>
                <a:avLst/>
                <a:gdLst/>
                <a:ahLst/>
                <a:cxnLst/>
                <a:rect l="l" t="t" r="r" b="b"/>
                <a:pathLst>
                  <a:path w="221" h="926" extrusionOk="0">
                    <a:moveTo>
                      <a:pt x="68" y="1"/>
                    </a:moveTo>
                    <a:cubicBezTo>
                      <a:pt x="60" y="1"/>
                      <a:pt x="50" y="3"/>
                      <a:pt x="43" y="9"/>
                    </a:cubicBezTo>
                    <a:cubicBezTo>
                      <a:pt x="22" y="9"/>
                      <a:pt x="1" y="51"/>
                      <a:pt x="22" y="72"/>
                    </a:cubicBezTo>
                    <a:cubicBezTo>
                      <a:pt x="111" y="313"/>
                      <a:pt x="69" y="596"/>
                      <a:pt x="90" y="884"/>
                    </a:cubicBezTo>
                    <a:cubicBezTo>
                      <a:pt x="90" y="905"/>
                      <a:pt x="111" y="926"/>
                      <a:pt x="132" y="926"/>
                    </a:cubicBezTo>
                    <a:cubicBezTo>
                      <a:pt x="174" y="926"/>
                      <a:pt x="200" y="905"/>
                      <a:pt x="200" y="884"/>
                    </a:cubicBezTo>
                    <a:cubicBezTo>
                      <a:pt x="174" y="596"/>
                      <a:pt x="221" y="313"/>
                      <a:pt x="111" y="30"/>
                    </a:cubicBezTo>
                    <a:cubicBezTo>
                      <a:pt x="111" y="15"/>
                      <a:pt x="90" y="1"/>
                      <a:pt x="68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" name="Google Shape;576;p33"/>
              <p:cNvSpPr/>
              <p:nvPr/>
            </p:nvSpPr>
            <p:spPr>
              <a:xfrm>
                <a:off x="1975797" y="3086599"/>
                <a:ext cx="106292" cy="23422"/>
              </a:xfrm>
              <a:custGeom>
                <a:avLst/>
                <a:gdLst/>
                <a:ahLst/>
                <a:cxnLst/>
                <a:rect l="l" t="t" r="r" b="b"/>
                <a:pathLst>
                  <a:path w="1248" h="275" extrusionOk="0">
                    <a:moveTo>
                      <a:pt x="878" y="1"/>
                    </a:moveTo>
                    <a:cubicBezTo>
                      <a:pt x="588" y="1"/>
                      <a:pt x="316" y="60"/>
                      <a:pt x="43" y="156"/>
                    </a:cubicBezTo>
                    <a:cubicBezTo>
                      <a:pt x="1" y="177"/>
                      <a:pt x="1" y="198"/>
                      <a:pt x="1" y="245"/>
                    </a:cubicBezTo>
                    <a:cubicBezTo>
                      <a:pt x="16" y="260"/>
                      <a:pt x="31" y="275"/>
                      <a:pt x="55" y="275"/>
                    </a:cubicBezTo>
                    <a:cubicBezTo>
                      <a:pt x="65" y="275"/>
                      <a:pt x="76" y="272"/>
                      <a:pt x="90" y="266"/>
                    </a:cubicBezTo>
                    <a:cubicBezTo>
                      <a:pt x="342" y="170"/>
                      <a:pt x="598" y="108"/>
                      <a:pt x="870" y="108"/>
                    </a:cubicBezTo>
                    <a:cubicBezTo>
                      <a:pt x="971" y="108"/>
                      <a:pt x="1073" y="117"/>
                      <a:pt x="1179" y="135"/>
                    </a:cubicBezTo>
                    <a:cubicBezTo>
                      <a:pt x="1200" y="135"/>
                      <a:pt x="1247" y="114"/>
                      <a:pt x="1247" y="93"/>
                    </a:cubicBezTo>
                    <a:cubicBezTo>
                      <a:pt x="1247" y="46"/>
                      <a:pt x="1221" y="25"/>
                      <a:pt x="1200" y="25"/>
                    </a:cubicBezTo>
                    <a:cubicBezTo>
                      <a:pt x="1090" y="8"/>
                      <a:pt x="983" y="1"/>
                      <a:pt x="878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" name="Google Shape;577;p33"/>
              <p:cNvSpPr/>
              <p:nvPr/>
            </p:nvSpPr>
            <p:spPr>
              <a:xfrm>
                <a:off x="1992746" y="3132590"/>
                <a:ext cx="38923" cy="101182"/>
              </a:xfrm>
              <a:custGeom>
                <a:avLst/>
                <a:gdLst/>
                <a:ahLst/>
                <a:cxnLst/>
                <a:rect l="l" t="t" r="r" b="b"/>
                <a:pathLst>
                  <a:path w="457" h="1188" extrusionOk="0">
                    <a:moveTo>
                      <a:pt x="54" y="0"/>
                    </a:moveTo>
                    <a:cubicBezTo>
                      <a:pt x="45" y="0"/>
                      <a:pt x="34" y="3"/>
                      <a:pt x="22" y="9"/>
                    </a:cubicBezTo>
                    <a:cubicBezTo>
                      <a:pt x="1" y="30"/>
                      <a:pt x="1" y="77"/>
                      <a:pt x="22" y="98"/>
                    </a:cubicBezTo>
                    <a:cubicBezTo>
                      <a:pt x="263" y="402"/>
                      <a:pt x="284" y="752"/>
                      <a:pt x="347" y="1145"/>
                    </a:cubicBezTo>
                    <a:cubicBezTo>
                      <a:pt x="347" y="1166"/>
                      <a:pt x="368" y="1187"/>
                      <a:pt x="415" y="1187"/>
                    </a:cubicBezTo>
                    <a:cubicBezTo>
                      <a:pt x="436" y="1187"/>
                      <a:pt x="457" y="1145"/>
                      <a:pt x="457" y="1124"/>
                    </a:cubicBezTo>
                    <a:cubicBezTo>
                      <a:pt x="394" y="752"/>
                      <a:pt x="368" y="360"/>
                      <a:pt x="106" y="30"/>
                    </a:cubicBezTo>
                    <a:cubicBezTo>
                      <a:pt x="91" y="15"/>
                      <a:pt x="76" y="0"/>
                      <a:pt x="54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" name="Google Shape;578;p33"/>
              <p:cNvSpPr/>
              <p:nvPr/>
            </p:nvSpPr>
            <p:spPr>
              <a:xfrm>
                <a:off x="1147104" y="2760062"/>
                <a:ext cx="620549" cy="204664"/>
              </a:xfrm>
              <a:custGeom>
                <a:avLst/>
                <a:gdLst/>
                <a:ahLst/>
                <a:cxnLst/>
                <a:rect l="l" t="t" r="r" b="b"/>
                <a:pathLst>
                  <a:path w="7286" h="2403" extrusionOk="0">
                    <a:moveTo>
                      <a:pt x="5489" y="1"/>
                    </a:moveTo>
                    <a:cubicBezTo>
                      <a:pt x="5252" y="1"/>
                      <a:pt x="4993" y="18"/>
                      <a:pt x="4714" y="62"/>
                    </a:cubicBezTo>
                    <a:cubicBezTo>
                      <a:pt x="3316" y="282"/>
                      <a:pt x="132" y="586"/>
                      <a:pt x="132" y="586"/>
                    </a:cubicBezTo>
                    <a:cubicBezTo>
                      <a:pt x="132" y="586"/>
                      <a:pt x="1" y="1702"/>
                      <a:pt x="43" y="2047"/>
                    </a:cubicBezTo>
                    <a:cubicBezTo>
                      <a:pt x="85" y="2377"/>
                      <a:pt x="587" y="2377"/>
                      <a:pt x="1917" y="2398"/>
                    </a:cubicBezTo>
                    <a:cubicBezTo>
                      <a:pt x="2008" y="2401"/>
                      <a:pt x="2109" y="2402"/>
                      <a:pt x="2219" y="2402"/>
                    </a:cubicBezTo>
                    <a:cubicBezTo>
                      <a:pt x="3743" y="2402"/>
                      <a:pt x="7011" y="2145"/>
                      <a:pt x="7133" y="1984"/>
                    </a:cubicBezTo>
                    <a:cubicBezTo>
                      <a:pt x="7264" y="1806"/>
                      <a:pt x="7285" y="1110"/>
                      <a:pt x="7023" y="282"/>
                    </a:cubicBezTo>
                    <a:cubicBezTo>
                      <a:pt x="7023" y="282"/>
                      <a:pt x="6437" y="1"/>
                      <a:pt x="548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" name="Google Shape;579;p33"/>
              <p:cNvSpPr/>
              <p:nvPr/>
            </p:nvSpPr>
            <p:spPr>
              <a:xfrm>
                <a:off x="1143101" y="2755292"/>
                <a:ext cx="624552" cy="214884"/>
              </a:xfrm>
              <a:custGeom>
                <a:avLst/>
                <a:gdLst/>
                <a:ahLst/>
                <a:cxnLst/>
                <a:rect l="l" t="t" r="r" b="b"/>
                <a:pathLst>
                  <a:path w="7333" h="2523" extrusionOk="0">
                    <a:moveTo>
                      <a:pt x="5698" y="118"/>
                    </a:moveTo>
                    <a:cubicBezTo>
                      <a:pt x="6526" y="139"/>
                      <a:pt x="7008" y="380"/>
                      <a:pt x="7029" y="380"/>
                    </a:cubicBezTo>
                    <a:cubicBezTo>
                      <a:pt x="7139" y="773"/>
                      <a:pt x="7201" y="1145"/>
                      <a:pt x="7201" y="1428"/>
                    </a:cubicBezTo>
                    <a:cubicBezTo>
                      <a:pt x="7228" y="1579"/>
                      <a:pt x="7201" y="1710"/>
                      <a:pt x="7201" y="1799"/>
                    </a:cubicBezTo>
                    <a:cubicBezTo>
                      <a:pt x="7180" y="1909"/>
                      <a:pt x="7159" y="1972"/>
                      <a:pt x="7139" y="2019"/>
                    </a:cubicBezTo>
                    <a:cubicBezTo>
                      <a:pt x="7139" y="2011"/>
                      <a:pt x="7136" y="2008"/>
                      <a:pt x="7132" y="2008"/>
                    </a:cubicBezTo>
                    <a:cubicBezTo>
                      <a:pt x="7125" y="2008"/>
                      <a:pt x="7111" y="2019"/>
                      <a:pt x="7097" y="2019"/>
                    </a:cubicBezTo>
                    <a:cubicBezTo>
                      <a:pt x="7070" y="2040"/>
                      <a:pt x="7029" y="2040"/>
                      <a:pt x="6966" y="2061"/>
                    </a:cubicBezTo>
                    <a:cubicBezTo>
                      <a:pt x="6856" y="2082"/>
                      <a:pt x="6678" y="2103"/>
                      <a:pt x="6484" y="2124"/>
                    </a:cubicBezTo>
                    <a:cubicBezTo>
                      <a:pt x="6112" y="2192"/>
                      <a:pt x="5588" y="2234"/>
                      <a:pt x="5023" y="2281"/>
                    </a:cubicBezTo>
                    <a:cubicBezTo>
                      <a:pt x="4046" y="2355"/>
                      <a:pt x="2956" y="2416"/>
                      <a:pt x="2261" y="2416"/>
                    </a:cubicBezTo>
                    <a:cubicBezTo>
                      <a:pt x="2162" y="2416"/>
                      <a:pt x="2072" y="2415"/>
                      <a:pt x="1991" y="2412"/>
                    </a:cubicBezTo>
                    <a:cubicBezTo>
                      <a:pt x="1310" y="2386"/>
                      <a:pt x="854" y="2386"/>
                      <a:pt x="551" y="2344"/>
                    </a:cubicBezTo>
                    <a:cubicBezTo>
                      <a:pt x="420" y="2323"/>
                      <a:pt x="310" y="2281"/>
                      <a:pt x="242" y="2234"/>
                    </a:cubicBezTo>
                    <a:cubicBezTo>
                      <a:pt x="179" y="2192"/>
                      <a:pt x="158" y="2150"/>
                      <a:pt x="132" y="2082"/>
                    </a:cubicBezTo>
                    <a:cubicBezTo>
                      <a:pt x="111" y="1930"/>
                      <a:pt x="132" y="1559"/>
                      <a:pt x="179" y="1255"/>
                    </a:cubicBezTo>
                    <a:cubicBezTo>
                      <a:pt x="200" y="946"/>
                      <a:pt x="221" y="731"/>
                      <a:pt x="221" y="684"/>
                    </a:cubicBezTo>
                    <a:cubicBezTo>
                      <a:pt x="289" y="684"/>
                      <a:pt x="3384" y="401"/>
                      <a:pt x="4761" y="186"/>
                    </a:cubicBezTo>
                    <a:cubicBezTo>
                      <a:pt x="5107" y="118"/>
                      <a:pt x="5437" y="118"/>
                      <a:pt x="5698" y="118"/>
                    </a:cubicBezTo>
                    <a:close/>
                    <a:moveTo>
                      <a:pt x="5502" y="1"/>
                    </a:moveTo>
                    <a:cubicBezTo>
                      <a:pt x="5273" y="1"/>
                      <a:pt x="5022" y="25"/>
                      <a:pt x="4761" y="76"/>
                    </a:cubicBezTo>
                    <a:cubicBezTo>
                      <a:pt x="3363" y="291"/>
                      <a:pt x="179" y="579"/>
                      <a:pt x="179" y="579"/>
                    </a:cubicBezTo>
                    <a:lnTo>
                      <a:pt x="111" y="600"/>
                    </a:lnTo>
                    <a:lnTo>
                      <a:pt x="111" y="642"/>
                    </a:lnTo>
                    <a:cubicBezTo>
                      <a:pt x="111" y="642"/>
                      <a:pt x="90" y="904"/>
                      <a:pt x="48" y="1234"/>
                    </a:cubicBezTo>
                    <a:cubicBezTo>
                      <a:pt x="27" y="1559"/>
                      <a:pt x="1" y="1909"/>
                      <a:pt x="27" y="2103"/>
                    </a:cubicBezTo>
                    <a:cubicBezTo>
                      <a:pt x="48" y="2192"/>
                      <a:pt x="90" y="2281"/>
                      <a:pt x="179" y="2344"/>
                    </a:cubicBezTo>
                    <a:cubicBezTo>
                      <a:pt x="262" y="2386"/>
                      <a:pt x="372" y="2433"/>
                      <a:pt x="551" y="2454"/>
                    </a:cubicBezTo>
                    <a:cubicBezTo>
                      <a:pt x="854" y="2496"/>
                      <a:pt x="1310" y="2496"/>
                      <a:pt x="1964" y="2517"/>
                    </a:cubicBezTo>
                    <a:cubicBezTo>
                      <a:pt x="2065" y="2521"/>
                      <a:pt x="2178" y="2523"/>
                      <a:pt x="2301" y="2523"/>
                    </a:cubicBezTo>
                    <a:cubicBezTo>
                      <a:pt x="3014" y="2523"/>
                      <a:pt x="4075" y="2462"/>
                      <a:pt x="5044" y="2386"/>
                    </a:cubicBezTo>
                    <a:cubicBezTo>
                      <a:pt x="5588" y="2344"/>
                      <a:pt x="6112" y="2302"/>
                      <a:pt x="6505" y="2234"/>
                    </a:cubicBezTo>
                    <a:cubicBezTo>
                      <a:pt x="6704" y="2213"/>
                      <a:pt x="6877" y="2192"/>
                      <a:pt x="6987" y="2171"/>
                    </a:cubicBezTo>
                    <a:cubicBezTo>
                      <a:pt x="7050" y="2150"/>
                      <a:pt x="7097" y="2150"/>
                      <a:pt x="7139" y="2124"/>
                    </a:cubicBezTo>
                    <a:cubicBezTo>
                      <a:pt x="7180" y="2124"/>
                      <a:pt x="7201" y="2103"/>
                      <a:pt x="7228" y="2082"/>
                    </a:cubicBezTo>
                    <a:cubicBezTo>
                      <a:pt x="7269" y="2019"/>
                      <a:pt x="7290" y="1930"/>
                      <a:pt x="7311" y="1820"/>
                    </a:cubicBezTo>
                    <a:cubicBezTo>
                      <a:pt x="7332" y="1710"/>
                      <a:pt x="7332" y="1579"/>
                      <a:pt x="7332" y="1428"/>
                    </a:cubicBezTo>
                    <a:cubicBezTo>
                      <a:pt x="7311" y="1124"/>
                      <a:pt x="7269" y="731"/>
                      <a:pt x="7139" y="317"/>
                    </a:cubicBezTo>
                    <a:lnTo>
                      <a:pt x="7118" y="291"/>
                    </a:lnTo>
                    <a:lnTo>
                      <a:pt x="7097" y="291"/>
                    </a:lnTo>
                    <a:cubicBezTo>
                      <a:pt x="7097" y="291"/>
                      <a:pt x="6573" y="29"/>
                      <a:pt x="5719" y="8"/>
                    </a:cubicBezTo>
                    <a:cubicBezTo>
                      <a:pt x="5650" y="3"/>
                      <a:pt x="5577" y="1"/>
                      <a:pt x="5502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" name="Google Shape;580;p33"/>
              <p:cNvSpPr/>
              <p:nvPr/>
            </p:nvSpPr>
            <p:spPr>
              <a:xfrm>
                <a:off x="1230766" y="1096491"/>
                <a:ext cx="2248867" cy="2399609"/>
              </a:xfrm>
              <a:custGeom>
                <a:avLst/>
                <a:gdLst/>
                <a:ahLst/>
                <a:cxnLst/>
                <a:rect l="l" t="t" r="r" b="b"/>
                <a:pathLst>
                  <a:path w="26406" h="28176" extrusionOk="0">
                    <a:moveTo>
                      <a:pt x="6960" y="0"/>
                    </a:moveTo>
                    <a:lnTo>
                      <a:pt x="1" y="28175"/>
                    </a:lnTo>
                    <a:lnTo>
                      <a:pt x="21540" y="28175"/>
                    </a:lnTo>
                    <a:lnTo>
                      <a:pt x="2640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" name="Google Shape;581;p33"/>
              <p:cNvSpPr/>
              <p:nvPr/>
            </p:nvSpPr>
            <p:spPr>
              <a:xfrm>
                <a:off x="1225401" y="1091126"/>
                <a:ext cx="2259513" cy="2408466"/>
              </a:xfrm>
              <a:custGeom>
                <a:avLst/>
                <a:gdLst/>
                <a:ahLst/>
                <a:cxnLst/>
                <a:rect l="l" t="t" r="r" b="b"/>
                <a:pathLst>
                  <a:path w="26531" h="28280" extrusionOk="0">
                    <a:moveTo>
                      <a:pt x="26400" y="132"/>
                    </a:moveTo>
                    <a:lnTo>
                      <a:pt x="21556" y="28170"/>
                    </a:lnTo>
                    <a:lnTo>
                      <a:pt x="153" y="28170"/>
                    </a:lnTo>
                    <a:lnTo>
                      <a:pt x="7071" y="132"/>
                    </a:lnTo>
                    <a:close/>
                    <a:moveTo>
                      <a:pt x="6982" y="1"/>
                    </a:moveTo>
                    <a:lnTo>
                      <a:pt x="6961" y="42"/>
                    </a:lnTo>
                    <a:lnTo>
                      <a:pt x="1" y="28280"/>
                    </a:lnTo>
                    <a:lnTo>
                      <a:pt x="21645" y="28280"/>
                    </a:lnTo>
                    <a:lnTo>
                      <a:pt x="26531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" name="Google Shape;582;p33"/>
              <p:cNvSpPr/>
              <p:nvPr/>
            </p:nvSpPr>
            <p:spPr>
              <a:xfrm>
                <a:off x="1905597" y="1163344"/>
                <a:ext cx="1445506" cy="65236"/>
              </a:xfrm>
              <a:custGeom>
                <a:avLst/>
                <a:gdLst/>
                <a:ahLst/>
                <a:cxnLst/>
                <a:rect l="l" t="t" r="r" b="b"/>
                <a:pathLst>
                  <a:path w="16973" h="766" extrusionOk="0">
                    <a:moveTo>
                      <a:pt x="173" y="1"/>
                    </a:moveTo>
                    <a:lnTo>
                      <a:pt x="0" y="766"/>
                    </a:lnTo>
                    <a:lnTo>
                      <a:pt x="16842" y="766"/>
                    </a:lnTo>
                    <a:lnTo>
                      <a:pt x="1697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" name="Google Shape;583;p33"/>
              <p:cNvSpPr/>
              <p:nvPr/>
            </p:nvSpPr>
            <p:spPr>
              <a:xfrm>
                <a:off x="1899721" y="1159852"/>
                <a:ext cx="1457173" cy="72731"/>
              </a:xfrm>
              <a:custGeom>
                <a:avLst/>
                <a:gdLst/>
                <a:ahLst/>
                <a:cxnLst/>
                <a:rect l="l" t="t" r="r" b="b"/>
                <a:pathLst>
                  <a:path w="17110" h="854" extrusionOk="0">
                    <a:moveTo>
                      <a:pt x="16979" y="110"/>
                    </a:moveTo>
                    <a:lnTo>
                      <a:pt x="16869" y="744"/>
                    </a:lnTo>
                    <a:lnTo>
                      <a:pt x="132" y="744"/>
                    </a:lnTo>
                    <a:lnTo>
                      <a:pt x="284" y="110"/>
                    </a:lnTo>
                    <a:close/>
                    <a:moveTo>
                      <a:pt x="200" y="0"/>
                    </a:moveTo>
                    <a:lnTo>
                      <a:pt x="200" y="42"/>
                    </a:lnTo>
                    <a:lnTo>
                      <a:pt x="1" y="854"/>
                    </a:lnTo>
                    <a:lnTo>
                      <a:pt x="16958" y="854"/>
                    </a:lnTo>
                    <a:lnTo>
                      <a:pt x="17110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" name="Google Shape;584;p33"/>
              <p:cNvSpPr/>
              <p:nvPr/>
            </p:nvSpPr>
            <p:spPr>
              <a:xfrm>
                <a:off x="1881070" y="1267754"/>
                <a:ext cx="1451808" cy="65151"/>
              </a:xfrm>
              <a:custGeom>
                <a:avLst/>
                <a:gdLst/>
                <a:ahLst/>
                <a:cxnLst/>
                <a:rect l="l" t="t" r="r" b="b"/>
                <a:pathLst>
                  <a:path w="17047" h="765" extrusionOk="0">
                    <a:moveTo>
                      <a:pt x="178" y="0"/>
                    </a:moveTo>
                    <a:lnTo>
                      <a:pt x="0" y="765"/>
                    </a:lnTo>
                    <a:lnTo>
                      <a:pt x="16915" y="765"/>
                    </a:lnTo>
                    <a:lnTo>
                      <a:pt x="1704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" name="Google Shape;585;p33"/>
              <p:cNvSpPr/>
              <p:nvPr/>
            </p:nvSpPr>
            <p:spPr>
              <a:xfrm>
                <a:off x="1873916" y="1261963"/>
                <a:ext cx="1464242" cy="74519"/>
              </a:xfrm>
              <a:custGeom>
                <a:avLst/>
                <a:gdLst/>
                <a:ahLst/>
                <a:cxnLst/>
                <a:rect l="l" t="t" r="r" b="b"/>
                <a:pathLst>
                  <a:path w="17193" h="875" extrusionOk="0">
                    <a:moveTo>
                      <a:pt x="17062" y="110"/>
                    </a:moveTo>
                    <a:lnTo>
                      <a:pt x="16952" y="765"/>
                    </a:lnTo>
                    <a:lnTo>
                      <a:pt x="152" y="765"/>
                    </a:lnTo>
                    <a:lnTo>
                      <a:pt x="304" y="110"/>
                    </a:lnTo>
                    <a:close/>
                    <a:moveTo>
                      <a:pt x="215" y="0"/>
                    </a:moveTo>
                    <a:lnTo>
                      <a:pt x="215" y="47"/>
                    </a:lnTo>
                    <a:lnTo>
                      <a:pt x="0" y="875"/>
                    </a:lnTo>
                    <a:lnTo>
                      <a:pt x="17041" y="875"/>
                    </a:lnTo>
                    <a:lnTo>
                      <a:pt x="17193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" name="Google Shape;586;p33"/>
              <p:cNvSpPr/>
              <p:nvPr/>
            </p:nvSpPr>
            <p:spPr>
              <a:xfrm>
                <a:off x="1855181" y="1371653"/>
                <a:ext cx="1458962" cy="65236"/>
              </a:xfrm>
              <a:custGeom>
                <a:avLst/>
                <a:gdLst/>
                <a:ahLst/>
                <a:cxnLst/>
                <a:rect l="l" t="t" r="r" b="b"/>
                <a:pathLst>
                  <a:path w="17131" h="766" extrusionOk="0">
                    <a:moveTo>
                      <a:pt x="199" y="1"/>
                    </a:moveTo>
                    <a:lnTo>
                      <a:pt x="0" y="765"/>
                    </a:lnTo>
                    <a:lnTo>
                      <a:pt x="16999" y="765"/>
                    </a:lnTo>
                    <a:lnTo>
                      <a:pt x="1713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" name="Google Shape;587;p33"/>
              <p:cNvSpPr/>
              <p:nvPr/>
            </p:nvSpPr>
            <p:spPr>
              <a:xfrm>
                <a:off x="1849815" y="1366288"/>
                <a:ext cx="1469607" cy="74179"/>
              </a:xfrm>
              <a:custGeom>
                <a:avLst/>
                <a:gdLst/>
                <a:ahLst/>
                <a:cxnLst/>
                <a:rect l="l" t="t" r="r" b="b"/>
                <a:pathLst>
                  <a:path w="17256" h="871" extrusionOk="0">
                    <a:moveTo>
                      <a:pt x="17125" y="106"/>
                    </a:moveTo>
                    <a:lnTo>
                      <a:pt x="17020" y="760"/>
                    </a:lnTo>
                    <a:lnTo>
                      <a:pt x="131" y="760"/>
                    </a:lnTo>
                    <a:lnTo>
                      <a:pt x="304" y="106"/>
                    </a:lnTo>
                    <a:close/>
                    <a:moveTo>
                      <a:pt x="215" y="1"/>
                    </a:moveTo>
                    <a:lnTo>
                      <a:pt x="194" y="43"/>
                    </a:lnTo>
                    <a:lnTo>
                      <a:pt x="0" y="870"/>
                    </a:lnTo>
                    <a:lnTo>
                      <a:pt x="17104" y="870"/>
                    </a:lnTo>
                    <a:lnTo>
                      <a:pt x="17256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" name="Google Shape;588;p33"/>
              <p:cNvSpPr/>
              <p:nvPr/>
            </p:nvSpPr>
            <p:spPr>
              <a:xfrm>
                <a:off x="1829291" y="1475552"/>
                <a:ext cx="832318" cy="65236"/>
              </a:xfrm>
              <a:custGeom>
                <a:avLst/>
                <a:gdLst/>
                <a:ahLst/>
                <a:cxnLst/>
                <a:rect l="l" t="t" r="r" b="b"/>
                <a:pathLst>
                  <a:path w="9773" h="766" extrusionOk="0">
                    <a:moveTo>
                      <a:pt x="194" y="1"/>
                    </a:moveTo>
                    <a:lnTo>
                      <a:pt x="1" y="765"/>
                    </a:lnTo>
                    <a:lnTo>
                      <a:pt x="9621" y="765"/>
                    </a:lnTo>
                    <a:lnTo>
                      <a:pt x="977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" name="Google Shape;589;p33"/>
              <p:cNvSpPr/>
              <p:nvPr/>
            </p:nvSpPr>
            <p:spPr>
              <a:xfrm>
                <a:off x="1823500" y="1470187"/>
                <a:ext cx="845688" cy="76393"/>
              </a:xfrm>
              <a:custGeom>
                <a:avLst/>
                <a:gdLst/>
                <a:ahLst/>
                <a:cxnLst/>
                <a:rect l="l" t="t" r="r" b="b"/>
                <a:pathLst>
                  <a:path w="9930" h="897" extrusionOk="0">
                    <a:moveTo>
                      <a:pt x="9778" y="111"/>
                    </a:moveTo>
                    <a:lnTo>
                      <a:pt x="9647" y="787"/>
                    </a:lnTo>
                    <a:lnTo>
                      <a:pt x="152" y="787"/>
                    </a:lnTo>
                    <a:lnTo>
                      <a:pt x="309" y="111"/>
                    </a:lnTo>
                    <a:close/>
                    <a:moveTo>
                      <a:pt x="220" y="1"/>
                    </a:moveTo>
                    <a:lnTo>
                      <a:pt x="199" y="43"/>
                    </a:lnTo>
                    <a:lnTo>
                      <a:pt x="0" y="896"/>
                    </a:lnTo>
                    <a:lnTo>
                      <a:pt x="9736" y="896"/>
                    </a:lnTo>
                    <a:lnTo>
                      <a:pt x="9930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" name="Google Shape;590;p33"/>
              <p:cNvSpPr/>
              <p:nvPr/>
            </p:nvSpPr>
            <p:spPr>
              <a:xfrm>
                <a:off x="1805190" y="1581750"/>
                <a:ext cx="1471907" cy="66940"/>
              </a:xfrm>
              <a:custGeom>
                <a:avLst/>
                <a:gdLst/>
                <a:ahLst/>
                <a:cxnLst/>
                <a:rect l="l" t="t" r="r" b="b"/>
                <a:pathLst>
                  <a:path w="17283" h="786" extrusionOk="0">
                    <a:moveTo>
                      <a:pt x="174" y="0"/>
                    </a:moveTo>
                    <a:lnTo>
                      <a:pt x="1" y="786"/>
                    </a:lnTo>
                    <a:lnTo>
                      <a:pt x="17152" y="786"/>
                    </a:lnTo>
                    <a:lnTo>
                      <a:pt x="1728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" name="Google Shape;591;p33"/>
              <p:cNvSpPr/>
              <p:nvPr/>
            </p:nvSpPr>
            <p:spPr>
              <a:xfrm>
                <a:off x="1797610" y="1575959"/>
                <a:ext cx="1484852" cy="76308"/>
              </a:xfrm>
              <a:custGeom>
                <a:avLst/>
                <a:gdLst/>
                <a:ahLst/>
                <a:cxnLst/>
                <a:rect l="l" t="t" r="r" b="b"/>
                <a:pathLst>
                  <a:path w="17435" h="896" extrusionOk="0">
                    <a:moveTo>
                      <a:pt x="17303" y="110"/>
                    </a:moveTo>
                    <a:lnTo>
                      <a:pt x="17173" y="786"/>
                    </a:lnTo>
                    <a:lnTo>
                      <a:pt x="153" y="786"/>
                    </a:lnTo>
                    <a:lnTo>
                      <a:pt x="304" y="110"/>
                    </a:lnTo>
                    <a:close/>
                    <a:moveTo>
                      <a:pt x="221" y="0"/>
                    </a:moveTo>
                    <a:lnTo>
                      <a:pt x="221" y="47"/>
                    </a:lnTo>
                    <a:lnTo>
                      <a:pt x="1" y="896"/>
                    </a:lnTo>
                    <a:lnTo>
                      <a:pt x="17282" y="896"/>
                    </a:lnTo>
                    <a:lnTo>
                      <a:pt x="17434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" name="Google Shape;592;p33"/>
              <p:cNvSpPr/>
              <p:nvPr/>
            </p:nvSpPr>
            <p:spPr>
              <a:xfrm>
                <a:off x="1778875" y="1687438"/>
                <a:ext cx="1479486" cy="66940"/>
              </a:xfrm>
              <a:custGeom>
                <a:avLst/>
                <a:gdLst/>
                <a:ahLst/>
                <a:cxnLst/>
                <a:rect l="l" t="t" r="r" b="b"/>
                <a:pathLst>
                  <a:path w="17372" h="786" extrusionOk="0">
                    <a:moveTo>
                      <a:pt x="179" y="0"/>
                    </a:moveTo>
                    <a:lnTo>
                      <a:pt x="1" y="786"/>
                    </a:lnTo>
                    <a:lnTo>
                      <a:pt x="17220" y="786"/>
                    </a:lnTo>
                    <a:lnTo>
                      <a:pt x="1737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" name="Google Shape;593;p33"/>
              <p:cNvSpPr/>
              <p:nvPr/>
            </p:nvSpPr>
            <p:spPr>
              <a:xfrm>
                <a:off x="1771721" y="1683861"/>
                <a:ext cx="1492006" cy="76308"/>
              </a:xfrm>
              <a:custGeom>
                <a:avLst/>
                <a:gdLst/>
                <a:ahLst/>
                <a:cxnLst/>
                <a:rect l="l" t="t" r="r" b="b"/>
                <a:pathLst>
                  <a:path w="17519" h="896" extrusionOk="0">
                    <a:moveTo>
                      <a:pt x="17387" y="110"/>
                    </a:moveTo>
                    <a:lnTo>
                      <a:pt x="17257" y="786"/>
                    </a:lnTo>
                    <a:lnTo>
                      <a:pt x="153" y="786"/>
                    </a:lnTo>
                    <a:lnTo>
                      <a:pt x="305" y="110"/>
                    </a:lnTo>
                    <a:close/>
                    <a:moveTo>
                      <a:pt x="216" y="0"/>
                    </a:moveTo>
                    <a:lnTo>
                      <a:pt x="216" y="42"/>
                    </a:lnTo>
                    <a:lnTo>
                      <a:pt x="1" y="896"/>
                    </a:lnTo>
                    <a:lnTo>
                      <a:pt x="17367" y="896"/>
                    </a:lnTo>
                    <a:lnTo>
                      <a:pt x="17518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" name="Google Shape;594;p33"/>
              <p:cNvSpPr/>
              <p:nvPr/>
            </p:nvSpPr>
            <p:spPr>
              <a:xfrm>
                <a:off x="1751282" y="1795339"/>
                <a:ext cx="1486555" cy="68813"/>
              </a:xfrm>
              <a:custGeom>
                <a:avLst/>
                <a:gdLst/>
                <a:ahLst/>
                <a:cxnLst/>
                <a:rect l="l" t="t" r="r" b="b"/>
                <a:pathLst>
                  <a:path w="17455" h="808" extrusionOk="0">
                    <a:moveTo>
                      <a:pt x="194" y="1"/>
                    </a:moveTo>
                    <a:lnTo>
                      <a:pt x="0" y="807"/>
                    </a:lnTo>
                    <a:lnTo>
                      <a:pt x="17324" y="807"/>
                    </a:lnTo>
                    <a:lnTo>
                      <a:pt x="1745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" name="Google Shape;595;p33"/>
              <p:cNvSpPr/>
              <p:nvPr/>
            </p:nvSpPr>
            <p:spPr>
              <a:xfrm>
                <a:off x="1745491" y="1791762"/>
                <a:ext cx="1499926" cy="76393"/>
              </a:xfrm>
              <a:custGeom>
                <a:avLst/>
                <a:gdLst/>
                <a:ahLst/>
                <a:cxnLst/>
                <a:rect l="l" t="t" r="r" b="b"/>
                <a:pathLst>
                  <a:path w="17612" h="897" extrusionOk="0">
                    <a:moveTo>
                      <a:pt x="17460" y="111"/>
                    </a:moveTo>
                    <a:lnTo>
                      <a:pt x="17350" y="786"/>
                    </a:lnTo>
                    <a:lnTo>
                      <a:pt x="152" y="786"/>
                    </a:lnTo>
                    <a:lnTo>
                      <a:pt x="309" y="111"/>
                    </a:lnTo>
                    <a:close/>
                    <a:moveTo>
                      <a:pt x="220" y="1"/>
                    </a:moveTo>
                    <a:lnTo>
                      <a:pt x="220" y="43"/>
                    </a:lnTo>
                    <a:lnTo>
                      <a:pt x="0" y="896"/>
                    </a:lnTo>
                    <a:lnTo>
                      <a:pt x="17434" y="896"/>
                    </a:lnTo>
                    <a:lnTo>
                      <a:pt x="17612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" name="Google Shape;596;p33"/>
              <p:cNvSpPr/>
              <p:nvPr/>
            </p:nvSpPr>
            <p:spPr>
              <a:xfrm>
                <a:off x="1724966" y="1905029"/>
                <a:ext cx="1291698" cy="68813"/>
              </a:xfrm>
              <a:custGeom>
                <a:avLst/>
                <a:gdLst/>
                <a:ahLst/>
                <a:cxnLst/>
                <a:rect l="l" t="t" r="r" b="b"/>
                <a:pathLst>
                  <a:path w="15167" h="808" extrusionOk="0">
                    <a:moveTo>
                      <a:pt x="199" y="1"/>
                    </a:moveTo>
                    <a:lnTo>
                      <a:pt x="0" y="807"/>
                    </a:lnTo>
                    <a:lnTo>
                      <a:pt x="15014" y="807"/>
                    </a:lnTo>
                    <a:lnTo>
                      <a:pt x="1516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" name="Google Shape;597;p33"/>
              <p:cNvSpPr/>
              <p:nvPr/>
            </p:nvSpPr>
            <p:spPr>
              <a:xfrm>
                <a:off x="1719601" y="1899238"/>
                <a:ext cx="1302854" cy="78181"/>
              </a:xfrm>
              <a:custGeom>
                <a:avLst/>
                <a:gdLst/>
                <a:ahLst/>
                <a:cxnLst/>
                <a:rect l="l" t="t" r="r" b="b"/>
                <a:pathLst>
                  <a:path w="15298" h="918" extrusionOk="0">
                    <a:moveTo>
                      <a:pt x="15166" y="111"/>
                    </a:moveTo>
                    <a:lnTo>
                      <a:pt x="15035" y="813"/>
                    </a:lnTo>
                    <a:lnTo>
                      <a:pt x="152" y="813"/>
                    </a:lnTo>
                    <a:lnTo>
                      <a:pt x="304" y="111"/>
                    </a:lnTo>
                    <a:close/>
                    <a:moveTo>
                      <a:pt x="220" y="1"/>
                    </a:moveTo>
                    <a:lnTo>
                      <a:pt x="220" y="48"/>
                    </a:lnTo>
                    <a:lnTo>
                      <a:pt x="0" y="917"/>
                    </a:lnTo>
                    <a:lnTo>
                      <a:pt x="15145" y="917"/>
                    </a:lnTo>
                    <a:lnTo>
                      <a:pt x="15297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" name="Google Shape;598;p33"/>
              <p:cNvSpPr/>
              <p:nvPr/>
            </p:nvSpPr>
            <p:spPr>
              <a:xfrm>
                <a:off x="1699077" y="2014804"/>
                <a:ext cx="1501714" cy="68728"/>
              </a:xfrm>
              <a:custGeom>
                <a:avLst/>
                <a:gdLst/>
                <a:ahLst/>
                <a:cxnLst/>
                <a:rect l="l" t="t" r="r" b="b"/>
                <a:pathLst>
                  <a:path w="17633" h="807" extrusionOk="0">
                    <a:moveTo>
                      <a:pt x="199" y="0"/>
                    </a:moveTo>
                    <a:lnTo>
                      <a:pt x="0" y="807"/>
                    </a:lnTo>
                    <a:lnTo>
                      <a:pt x="17481" y="807"/>
                    </a:lnTo>
                    <a:lnTo>
                      <a:pt x="1763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" name="Google Shape;599;p33"/>
              <p:cNvSpPr/>
              <p:nvPr/>
            </p:nvSpPr>
            <p:spPr>
              <a:xfrm>
                <a:off x="1693712" y="2009013"/>
                <a:ext cx="1512445" cy="79885"/>
              </a:xfrm>
              <a:custGeom>
                <a:avLst/>
                <a:gdLst/>
                <a:ahLst/>
                <a:cxnLst/>
                <a:rect l="l" t="t" r="r" b="b"/>
                <a:pathLst>
                  <a:path w="17759" h="938" extrusionOk="0">
                    <a:moveTo>
                      <a:pt x="17607" y="110"/>
                    </a:moveTo>
                    <a:lnTo>
                      <a:pt x="17497" y="807"/>
                    </a:lnTo>
                    <a:lnTo>
                      <a:pt x="131" y="807"/>
                    </a:lnTo>
                    <a:lnTo>
                      <a:pt x="304" y="110"/>
                    </a:lnTo>
                    <a:close/>
                    <a:moveTo>
                      <a:pt x="215" y="0"/>
                    </a:moveTo>
                    <a:lnTo>
                      <a:pt x="194" y="47"/>
                    </a:lnTo>
                    <a:lnTo>
                      <a:pt x="1" y="938"/>
                    </a:lnTo>
                    <a:lnTo>
                      <a:pt x="17586" y="938"/>
                    </a:lnTo>
                    <a:lnTo>
                      <a:pt x="17759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" name="Google Shape;600;p33"/>
              <p:cNvSpPr/>
              <p:nvPr/>
            </p:nvSpPr>
            <p:spPr>
              <a:xfrm>
                <a:off x="1671399" y="2124494"/>
                <a:ext cx="1508953" cy="70517"/>
              </a:xfrm>
              <a:custGeom>
                <a:avLst/>
                <a:gdLst/>
                <a:ahLst/>
                <a:cxnLst/>
                <a:rect l="l" t="t" r="r" b="b"/>
                <a:pathLst>
                  <a:path w="17718" h="828" extrusionOk="0">
                    <a:moveTo>
                      <a:pt x="194" y="1"/>
                    </a:moveTo>
                    <a:lnTo>
                      <a:pt x="1" y="828"/>
                    </a:lnTo>
                    <a:lnTo>
                      <a:pt x="17565" y="828"/>
                    </a:lnTo>
                    <a:lnTo>
                      <a:pt x="1771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" name="Google Shape;601;p33"/>
              <p:cNvSpPr/>
              <p:nvPr/>
            </p:nvSpPr>
            <p:spPr>
              <a:xfrm>
                <a:off x="1665608" y="2120492"/>
                <a:ext cx="1520025" cy="79885"/>
              </a:xfrm>
              <a:custGeom>
                <a:avLst/>
                <a:gdLst/>
                <a:ahLst/>
                <a:cxnLst/>
                <a:rect l="l" t="t" r="r" b="b"/>
                <a:pathLst>
                  <a:path w="17848" h="938" extrusionOk="0">
                    <a:moveTo>
                      <a:pt x="17717" y="110"/>
                    </a:moveTo>
                    <a:lnTo>
                      <a:pt x="17586" y="807"/>
                    </a:lnTo>
                    <a:lnTo>
                      <a:pt x="152" y="807"/>
                    </a:lnTo>
                    <a:lnTo>
                      <a:pt x="331" y="110"/>
                    </a:lnTo>
                    <a:close/>
                    <a:moveTo>
                      <a:pt x="221" y="0"/>
                    </a:moveTo>
                    <a:lnTo>
                      <a:pt x="221" y="48"/>
                    </a:lnTo>
                    <a:lnTo>
                      <a:pt x="1" y="938"/>
                    </a:lnTo>
                    <a:lnTo>
                      <a:pt x="17675" y="938"/>
                    </a:lnTo>
                    <a:lnTo>
                      <a:pt x="17848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" name="Google Shape;602;p33"/>
              <p:cNvSpPr/>
              <p:nvPr/>
            </p:nvSpPr>
            <p:spPr>
              <a:xfrm>
                <a:off x="1645084" y="2237761"/>
                <a:ext cx="1514745" cy="70602"/>
              </a:xfrm>
              <a:custGeom>
                <a:avLst/>
                <a:gdLst/>
                <a:ahLst/>
                <a:cxnLst/>
                <a:rect l="l" t="t" r="r" b="b"/>
                <a:pathLst>
                  <a:path w="17786" h="829" extrusionOk="0">
                    <a:moveTo>
                      <a:pt x="200" y="1"/>
                    </a:moveTo>
                    <a:lnTo>
                      <a:pt x="1" y="828"/>
                    </a:lnTo>
                    <a:lnTo>
                      <a:pt x="17633" y="828"/>
                    </a:lnTo>
                    <a:lnTo>
                      <a:pt x="1778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" name="Google Shape;603;p33"/>
              <p:cNvSpPr/>
              <p:nvPr/>
            </p:nvSpPr>
            <p:spPr>
              <a:xfrm>
                <a:off x="1637930" y="2231970"/>
                <a:ext cx="1527690" cy="79970"/>
              </a:xfrm>
              <a:custGeom>
                <a:avLst/>
                <a:gdLst/>
                <a:ahLst/>
                <a:cxnLst/>
                <a:rect l="l" t="t" r="r" b="b"/>
                <a:pathLst>
                  <a:path w="17938" h="939" extrusionOk="0">
                    <a:moveTo>
                      <a:pt x="17806" y="111"/>
                    </a:moveTo>
                    <a:lnTo>
                      <a:pt x="17675" y="833"/>
                    </a:lnTo>
                    <a:lnTo>
                      <a:pt x="153" y="833"/>
                    </a:lnTo>
                    <a:lnTo>
                      <a:pt x="326" y="111"/>
                    </a:lnTo>
                    <a:close/>
                    <a:moveTo>
                      <a:pt x="237" y="1"/>
                    </a:moveTo>
                    <a:lnTo>
                      <a:pt x="216" y="48"/>
                    </a:lnTo>
                    <a:lnTo>
                      <a:pt x="1" y="938"/>
                    </a:lnTo>
                    <a:lnTo>
                      <a:pt x="17780" y="938"/>
                    </a:lnTo>
                    <a:lnTo>
                      <a:pt x="17937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" name="Google Shape;604;p33"/>
              <p:cNvSpPr/>
              <p:nvPr/>
            </p:nvSpPr>
            <p:spPr>
              <a:xfrm>
                <a:off x="1617491" y="2349240"/>
                <a:ext cx="919697" cy="72390"/>
              </a:xfrm>
              <a:custGeom>
                <a:avLst/>
                <a:gdLst/>
                <a:ahLst/>
                <a:cxnLst/>
                <a:rect l="l" t="t" r="r" b="b"/>
                <a:pathLst>
                  <a:path w="10799" h="850" extrusionOk="0">
                    <a:moveTo>
                      <a:pt x="194" y="1"/>
                    </a:moveTo>
                    <a:lnTo>
                      <a:pt x="0" y="849"/>
                    </a:lnTo>
                    <a:lnTo>
                      <a:pt x="10626" y="849"/>
                    </a:lnTo>
                    <a:lnTo>
                      <a:pt x="1079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" name="Google Shape;605;p33"/>
              <p:cNvSpPr/>
              <p:nvPr/>
            </p:nvSpPr>
            <p:spPr>
              <a:xfrm>
                <a:off x="1611615" y="2345237"/>
                <a:ext cx="931364" cy="80396"/>
              </a:xfrm>
              <a:custGeom>
                <a:avLst/>
                <a:gdLst/>
                <a:ahLst/>
                <a:cxnLst/>
                <a:rect l="l" t="t" r="r" b="b"/>
                <a:pathLst>
                  <a:path w="10936" h="944" extrusionOk="0">
                    <a:moveTo>
                      <a:pt x="10805" y="111"/>
                    </a:moveTo>
                    <a:lnTo>
                      <a:pt x="10653" y="833"/>
                    </a:lnTo>
                    <a:lnTo>
                      <a:pt x="132" y="833"/>
                    </a:lnTo>
                    <a:lnTo>
                      <a:pt x="310" y="111"/>
                    </a:lnTo>
                    <a:close/>
                    <a:moveTo>
                      <a:pt x="221" y="1"/>
                    </a:moveTo>
                    <a:lnTo>
                      <a:pt x="221" y="48"/>
                    </a:lnTo>
                    <a:lnTo>
                      <a:pt x="1" y="943"/>
                    </a:lnTo>
                    <a:lnTo>
                      <a:pt x="10737" y="943"/>
                    </a:lnTo>
                    <a:lnTo>
                      <a:pt x="10936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" name="Google Shape;606;p33"/>
              <p:cNvSpPr/>
              <p:nvPr/>
            </p:nvSpPr>
            <p:spPr>
              <a:xfrm>
                <a:off x="1589387" y="2464380"/>
                <a:ext cx="1531607" cy="72731"/>
              </a:xfrm>
              <a:custGeom>
                <a:avLst/>
                <a:gdLst/>
                <a:ahLst/>
                <a:cxnLst/>
                <a:rect l="l" t="t" r="r" b="b"/>
                <a:pathLst>
                  <a:path w="17984" h="854" extrusionOk="0">
                    <a:moveTo>
                      <a:pt x="199" y="0"/>
                    </a:moveTo>
                    <a:lnTo>
                      <a:pt x="0" y="854"/>
                    </a:lnTo>
                    <a:lnTo>
                      <a:pt x="17826" y="854"/>
                    </a:lnTo>
                    <a:lnTo>
                      <a:pt x="1798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" name="Google Shape;607;p33"/>
              <p:cNvSpPr/>
              <p:nvPr/>
            </p:nvSpPr>
            <p:spPr>
              <a:xfrm>
                <a:off x="1584022" y="2459015"/>
                <a:ext cx="1542338" cy="81673"/>
              </a:xfrm>
              <a:custGeom>
                <a:avLst/>
                <a:gdLst/>
                <a:ahLst/>
                <a:cxnLst/>
                <a:rect l="l" t="t" r="r" b="b"/>
                <a:pathLst>
                  <a:path w="18110" h="959" extrusionOk="0">
                    <a:moveTo>
                      <a:pt x="17958" y="105"/>
                    </a:moveTo>
                    <a:lnTo>
                      <a:pt x="17827" y="849"/>
                    </a:lnTo>
                    <a:lnTo>
                      <a:pt x="131" y="849"/>
                    </a:lnTo>
                    <a:lnTo>
                      <a:pt x="304" y="105"/>
                    </a:lnTo>
                    <a:close/>
                    <a:moveTo>
                      <a:pt x="215" y="0"/>
                    </a:moveTo>
                    <a:lnTo>
                      <a:pt x="215" y="42"/>
                    </a:lnTo>
                    <a:lnTo>
                      <a:pt x="0" y="959"/>
                    </a:lnTo>
                    <a:lnTo>
                      <a:pt x="17937" y="959"/>
                    </a:lnTo>
                    <a:lnTo>
                      <a:pt x="18109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" name="Google Shape;608;p33"/>
              <p:cNvSpPr/>
              <p:nvPr/>
            </p:nvSpPr>
            <p:spPr>
              <a:xfrm>
                <a:off x="1561709" y="2579435"/>
                <a:ext cx="1536973" cy="72731"/>
              </a:xfrm>
              <a:custGeom>
                <a:avLst/>
                <a:gdLst/>
                <a:ahLst/>
                <a:cxnLst/>
                <a:rect l="l" t="t" r="r" b="b"/>
                <a:pathLst>
                  <a:path w="18047" h="854" extrusionOk="0">
                    <a:moveTo>
                      <a:pt x="194" y="0"/>
                    </a:moveTo>
                    <a:lnTo>
                      <a:pt x="0" y="854"/>
                    </a:lnTo>
                    <a:lnTo>
                      <a:pt x="17916" y="854"/>
                    </a:lnTo>
                    <a:lnTo>
                      <a:pt x="1804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" name="Google Shape;609;p33"/>
              <p:cNvSpPr/>
              <p:nvPr/>
            </p:nvSpPr>
            <p:spPr>
              <a:xfrm>
                <a:off x="1555918" y="2574070"/>
                <a:ext cx="1549918" cy="81673"/>
              </a:xfrm>
              <a:custGeom>
                <a:avLst/>
                <a:gdLst/>
                <a:ahLst/>
                <a:cxnLst/>
                <a:rect l="l" t="t" r="r" b="b"/>
                <a:pathLst>
                  <a:path w="18199" h="959" extrusionOk="0">
                    <a:moveTo>
                      <a:pt x="18047" y="110"/>
                    </a:moveTo>
                    <a:lnTo>
                      <a:pt x="17916" y="849"/>
                    </a:lnTo>
                    <a:lnTo>
                      <a:pt x="131" y="849"/>
                    </a:lnTo>
                    <a:lnTo>
                      <a:pt x="330" y="110"/>
                    </a:lnTo>
                    <a:close/>
                    <a:moveTo>
                      <a:pt x="220" y="0"/>
                    </a:moveTo>
                    <a:lnTo>
                      <a:pt x="220" y="42"/>
                    </a:lnTo>
                    <a:lnTo>
                      <a:pt x="0" y="959"/>
                    </a:lnTo>
                    <a:lnTo>
                      <a:pt x="18026" y="959"/>
                    </a:lnTo>
                    <a:lnTo>
                      <a:pt x="18199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" name="Google Shape;610;p33"/>
              <p:cNvSpPr/>
              <p:nvPr/>
            </p:nvSpPr>
            <p:spPr>
              <a:xfrm>
                <a:off x="1533605" y="2694917"/>
                <a:ext cx="1544552" cy="74094"/>
              </a:xfrm>
              <a:custGeom>
                <a:avLst/>
                <a:gdLst/>
                <a:ahLst/>
                <a:cxnLst/>
                <a:rect l="l" t="t" r="r" b="b"/>
                <a:pathLst>
                  <a:path w="18136" h="870" extrusionOk="0">
                    <a:moveTo>
                      <a:pt x="199" y="1"/>
                    </a:moveTo>
                    <a:lnTo>
                      <a:pt x="0" y="870"/>
                    </a:lnTo>
                    <a:lnTo>
                      <a:pt x="17984" y="870"/>
                    </a:lnTo>
                    <a:lnTo>
                      <a:pt x="1813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" name="Google Shape;611;p33"/>
              <p:cNvSpPr/>
              <p:nvPr/>
            </p:nvSpPr>
            <p:spPr>
              <a:xfrm>
                <a:off x="1528240" y="2690914"/>
                <a:ext cx="1555283" cy="82184"/>
              </a:xfrm>
              <a:custGeom>
                <a:avLst/>
                <a:gdLst/>
                <a:ahLst/>
                <a:cxnLst/>
                <a:rect l="l" t="t" r="r" b="b"/>
                <a:pathLst>
                  <a:path w="18262" h="965" extrusionOk="0">
                    <a:moveTo>
                      <a:pt x="18131" y="110"/>
                    </a:moveTo>
                    <a:lnTo>
                      <a:pt x="18000" y="854"/>
                    </a:lnTo>
                    <a:lnTo>
                      <a:pt x="132" y="854"/>
                    </a:lnTo>
                    <a:lnTo>
                      <a:pt x="304" y="110"/>
                    </a:lnTo>
                    <a:close/>
                    <a:moveTo>
                      <a:pt x="215" y="0"/>
                    </a:moveTo>
                    <a:lnTo>
                      <a:pt x="215" y="48"/>
                    </a:lnTo>
                    <a:lnTo>
                      <a:pt x="1" y="964"/>
                    </a:lnTo>
                    <a:lnTo>
                      <a:pt x="18110" y="964"/>
                    </a:lnTo>
                    <a:lnTo>
                      <a:pt x="18262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" name="Google Shape;612;p33"/>
              <p:cNvSpPr/>
              <p:nvPr/>
            </p:nvSpPr>
            <p:spPr>
              <a:xfrm>
                <a:off x="1504139" y="2813549"/>
                <a:ext cx="1553495" cy="72816"/>
              </a:xfrm>
              <a:custGeom>
                <a:avLst/>
                <a:gdLst/>
                <a:ahLst/>
                <a:cxnLst/>
                <a:rect l="l" t="t" r="r" b="b"/>
                <a:pathLst>
                  <a:path w="18241" h="855" extrusionOk="0">
                    <a:moveTo>
                      <a:pt x="216" y="1"/>
                    </a:moveTo>
                    <a:lnTo>
                      <a:pt x="1" y="854"/>
                    </a:lnTo>
                    <a:lnTo>
                      <a:pt x="18089" y="854"/>
                    </a:lnTo>
                    <a:lnTo>
                      <a:pt x="1824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" name="Google Shape;613;p33"/>
              <p:cNvSpPr/>
              <p:nvPr/>
            </p:nvSpPr>
            <p:spPr>
              <a:xfrm>
                <a:off x="1498348" y="2808183"/>
                <a:ext cx="1564651" cy="83547"/>
              </a:xfrm>
              <a:custGeom>
                <a:avLst/>
                <a:gdLst/>
                <a:ahLst/>
                <a:cxnLst/>
                <a:rect l="l" t="t" r="r" b="b"/>
                <a:pathLst>
                  <a:path w="18372" h="981" extrusionOk="0">
                    <a:moveTo>
                      <a:pt x="18241" y="111"/>
                    </a:moveTo>
                    <a:lnTo>
                      <a:pt x="18110" y="875"/>
                    </a:lnTo>
                    <a:lnTo>
                      <a:pt x="153" y="875"/>
                    </a:lnTo>
                    <a:lnTo>
                      <a:pt x="331" y="111"/>
                    </a:lnTo>
                    <a:close/>
                    <a:moveTo>
                      <a:pt x="242" y="1"/>
                    </a:moveTo>
                    <a:lnTo>
                      <a:pt x="242" y="43"/>
                    </a:lnTo>
                    <a:lnTo>
                      <a:pt x="1" y="980"/>
                    </a:lnTo>
                    <a:lnTo>
                      <a:pt x="18199" y="980"/>
                    </a:lnTo>
                    <a:lnTo>
                      <a:pt x="18372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" name="Google Shape;614;p33"/>
              <p:cNvSpPr/>
              <p:nvPr/>
            </p:nvSpPr>
            <p:spPr>
              <a:xfrm>
                <a:off x="1476035" y="2930818"/>
                <a:ext cx="804724" cy="76393"/>
              </a:xfrm>
              <a:custGeom>
                <a:avLst/>
                <a:gdLst/>
                <a:ahLst/>
                <a:cxnLst/>
                <a:rect l="l" t="t" r="r" b="b"/>
                <a:pathLst>
                  <a:path w="9449" h="897" extrusionOk="0">
                    <a:moveTo>
                      <a:pt x="221" y="1"/>
                    </a:moveTo>
                    <a:lnTo>
                      <a:pt x="1" y="896"/>
                    </a:lnTo>
                    <a:lnTo>
                      <a:pt x="9255" y="896"/>
                    </a:lnTo>
                    <a:lnTo>
                      <a:pt x="944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" name="Google Shape;615;p33"/>
              <p:cNvSpPr/>
              <p:nvPr/>
            </p:nvSpPr>
            <p:spPr>
              <a:xfrm>
                <a:off x="1470755" y="2927241"/>
                <a:ext cx="815796" cy="83547"/>
              </a:xfrm>
              <a:custGeom>
                <a:avLst/>
                <a:gdLst/>
                <a:ahLst/>
                <a:cxnLst/>
                <a:rect l="l" t="t" r="r" b="b"/>
                <a:pathLst>
                  <a:path w="9579" h="981" extrusionOk="0">
                    <a:moveTo>
                      <a:pt x="9426" y="106"/>
                    </a:moveTo>
                    <a:lnTo>
                      <a:pt x="9269" y="870"/>
                    </a:lnTo>
                    <a:lnTo>
                      <a:pt x="131" y="870"/>
                    </a:lnTo>
                    <a:lnTo>
                      <a:pt x="325" y="106"/>
                    </a:lnTo>
                    <a:close/>
                    <a:moveTo>
                      <a:pt x="236" y="1"/>
                    </a:moveTo>
                    <a:lnTo>
                      <a:pt x="215" y="43"/>
                    </a:lnTo>
                    <a:lnTo>
                      <a:pt x="0" y="980"/>
                    </a:lnTo>
                    <a:lnTo>
                      <a:pt x="9358" y="980"/>
                    </a:lnTo>
                    <a:lnTo>
                      <a:pt x="9578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" name="Google Shape;616;p33"/>
              <p:cNvSpPr/>
              <p:nvPr/>
            </p:nvSpPr>
            <p:spPr>
              <a:xfrm>
                <a:off x="1446228" y="3051750"/>
                <a:ext cx="1568654" cy="74094"/>
              </a:xfrm>
              <a:custGeom>
                <a:avLst/>
                <a:gdLst/>
                <a:ahLst/>
                <a:cxnLst/>
                <a:rect l="l" t="t" r="r" b="b"/>
                <a:pathLst>
                  <a:path w="18419" h="870" extrusionOk="0">
                    <a:moveTo>
                      <a:pt x="220" y="0"/>
                    </a:moveTo>
                    <a:lnTo>
                      <a:pt x="0" y="869"/>
                    </a:lnTo>
                    <a:lnTo>
                      <a:pt x="18266" y="869"/>
                    </a:lnTo>
                    <a:lnTo>
                      <a:pt x="1841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" name="Google Shape;617;p33"/>
              <p:cNvSpPr/>
              <p:nvPr/>
            </p:nvSpPr>
            <p:spPr>
              <a:xfrm>
                <a:off x="1440863" y="3045959"/>
                <a:ext cx="1579811" cy="85676"/>
              </a:xfrm>
              <a:custGeom>
                <a:avLst/>
                <a:gdLst/>
                <a:ahLst/>
                <a:cxnLst/>
                <a:rect l="l" t="t" r="r" b="b"/>
                <a:pathLst>
                  <a:path w="18550" h="1006" extrusionOk="0">
                    <a:moveTo>
                      <a:pt x="18418" y="110"/>
                    </a:moveTo>
                    <a:lnTo>
                      <a:pt x="18287" y="896"/>
                    </a:lnTo>
                    <a:lnTo>
                      <a:pt x="152" y="896"/>
                    </a:lnTo>
                    <a:lnTo>
                      <a:pt x="325" y="110"/>
                    </a:lnTo>
                    <a:close/>
                    <a:moveTo>
                      <a:pt x="241" y="0"/>
                    </a:moveTo>
                    <a:lnTo>
                      <a:pt x="241" y="47"/>
                    </a:lnTo>
                    <a:lnTo>
                      <a:pt x="0" y="1005"/>
                    </a:lnTo>
                    <a:lnTo>
                      <a:pt x="18371" y="1005"/>
                    </a:lnTo>
                    <a:lnTo>
                      <a:pt x="18549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" name="Google Shape;618;p33"/>
              <p:cNvSpPr/>
              <p:nvPr/>
            </p:nvSpPr>
            <p:spPr>
              <a:xfrm>
                <a:off x="1416762" y="3172596"/>
                <a:ext cx="1577596" cy="75882"/>
              </a:xfrm>
              <a:custGeom>
                <a:avLst/>
                <a:gdLst/>
                <a:ahLst/>
                <a:cxnLst/>
                <a:rect l="l" t="t" r="r" b="b"/>
                <a:pathLst>
                  <a:path w="18524" h="891" extrusionOk="0">
                    <a:moveTo>
                      <a:pt x="215" y="0"/>
                    </a:moveTo>
                    <a:lnTo>
                      <a:pt x="0" y="891"/>
                    </a:lnTo>
                    <a:lnTo>
                      <a:pt x="18350" y="891"/>
                    </a:lnTo>
                    <a:lnTo>
                      <a:pt x="1852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" name="Google Shape;619;p33"/>
              <p:cNvSpPr/>
              <p:nvPr/>
            </p:nvSpPr>
            <p:spPr>
              <a:xfrm>
                <a:off x="1410971" y="3166805"/>
                <a:ext cx="1589179" cy="87464"/>
              </a:xfrm>
              <a:custGeom>
                <a:avLst/>
                <a:gdLst/>
                <a:ahLst/>
                <a:cxnLst/>
                <a:rect l="l" t="t" r="r" b="b"/>
                <a:pathLst>
                  <a:path w="18660" h="1027" extrusionOk="0">
                    <a:moveTo>
                      <a:pt x="18528" y="131"/>
                    </a:moveTo>
                    <a:lnTo>
                      <a:pt x="18377" y="896"/>
                    </a:lnTo>
                    <a:lnTo>
                      <a:pt x="152" y="896"/>
                    </a:lnTo>
                    <a:lnTo>
                      <a:pt x="330" y="131"/>
                    </a:lnTo>
                    <a:close/>
                    <a:moveTo>
                      <a:pt x="241" y="0"/>
                    </a:moveTo>
                    <a:lnTo>
                      <a:pt x="241" y="42"/>
                    </a:lnTo>
                    <a:lnTo>
                      <a:pt x="0" y="1027"/>
                    </a:lnTo>
                    <a:lnTo>
                      <a:pt x="18481" y="1027"/>
                    </a:lnTo>
                    <a:lnTo>
                      <a:pt x="18659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" name="Google Shape;620;p33"/>
              <p:cNvSpPr/>
              <p:nvPr/>
            </p:nvSpPr>
            <p:spPr>
              <a:xfrm>
                <a:off x="1386870" y="3295231"/>
                <a:ext cx="1585176" cy="75882"/>
              </a:xfrm>
              <a:custGeom>
                <a:avLst/>
                <a:gdLst/>
                <a:ahLst/>
                <a:cxnLst/>
                <a:rect l="l" t="t" r="r" b="b"/>
                <a:pathLst>
                  <a:path w="18613" h="891" extrusionOk="0">
                    <a:moveTo>
                      <a:pt x="241" y="0"/>
                    </a:moveTo>
                    <a:lnTo>
                      <a:pt x="1" y="891"/>
                    </a:lnTo>
                    <a:lnTo>
                      <a:pt x="18461" y="891"/>
                    </a:lnTo>
                    <a:lnTo>
                      <a:pt x="1861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" name="Google Shape;621;p33"/>
              <p:cNvSpPr/>
              <p:nvPr/>
            </p:nvSpPr>
            <p:spPr>
              <a:xfrm>
                <a:off x="1381504" y="3289440"/>
                <a:ext cx="1596333" cy="87464"/>
              </a:xfrm>
              <a:custGeom>
                <a:avLst/>
                <a:gdLst/>
                <a:ahLst/>
                <a:cxnLst/>
                <a:rect l="l" t="t" r="r" b="b"/>
                <a:pathLst>
                  <a:path w="18744" h="1027" extrusionOk="0">
                    <a:moveTo>
                      <a:pt x="18613" y="110"/>
                    </a:moveTo>
                    <a:lnTo>
                      <a:pt x="18482" y="896"/>
                    </a:lnTo>
                    <a:lnTo>
                      <a:pt x="153" y="896"/>
                    </a:lnTo>
                    <a:lnTo>
                      <a:pt x="346" y="110"/>
                    </a:lnTo>
                    <a:close/>
                    <a:moveTo>
                      <a:pt x="236" y="0"/>
                    </a:moveTo>
                    <a:lnTo>
                      <a:pt x="236" y="42"/>
                    </a:lnTo>
                    <a:lnTo>
                      <a:pt x="1" y="1027"/>
                    </a:lnTo>
                    <a:lnTo>
                      <a:pt x="18565" y="1027"/>
                    </a:lnTo>
                    <a:lnTo>
                      <a:pt x="18744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" name="Google Shape;622;p33"/>
              <p:cNvSpPr/>
              <p:nvPr/>
            </p:nvSpPr>
            <p:spPr>
              <a:xfrm>
                <a:off x="1593390" y="1951443"/>
                <a:ext cx="53569" cy="196135"/>
              </a:xfrm>
              <a:custGeom>
                <a:avLst/>
                <a:gdLst/>
                <a:ahLst/>
                <a:cxnLst/>
                <a:rect l="l" t="t" r="r" b="b"/>
                <a:pathLst>
                  <a:path w="629" h="2303" extrusionOk="0">
                    <a:moveTo>
                      <a:pt x="566" y="1"/>
                    </a:moveTo>
                    <a:cubicBezTo>
                      <a:pt x="545" y="1"/>
                      <a:pt x="498" y="22"/>
                      <a:pt x="498" y="43"/>
                    </a:cubicBezTo>
                    <a:lnTo>
                      <a:pt x="0" y="2226"/>
                    </a:lnTo>
                    <a:cubicBezTo>
                      <a:pt x="0" y="2268"/>
                      <a:pt x="0" y="2294"/>
                      <a:pt x="42" y="2294"/>
                    </a:cubicBezTo>
                    <a:cubicBezTo>
                      <a:pt x="48" y="2300"/>
                      <a:pt x="55" y="2302"/>
                      <a:pt x="62" y="2302"/>
                    </a:cubicBezTo>
                    <a:cubicBezTo>
                      <a:pt x="82" y="2302"/>
                      <a:pt x="105" y="2282"/>
                      <a:pt x="105" y="2247"/>
                    </a:cubicBezTo>
                    <a:lnTo>
                      <a:pt x="608" y="69"/>
                    </a:lnTo>
                    <a:cubicBezTo>
                      <a:pt x="629" y="43"/>
                      <a:pt x="608" y="1"/>
                      <a:pt x="566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" name="Google Shape;623;p33"/>
              <p:cNvSpPr/>
              <p:nvPr/>
            </p:nvSpPr>
            <p:spPr>
              <a:xfrm>
                <a:off x="1972306" y="1752431"/>
                <a:ext cx="492453" cy="652573"/>
              </a:xfrm>
              <a:custGeom>
                <a:avLst/>
                <a:gdLst/>
                <a:ahLst/>
                <a:cxnLst/>
                <a:rect l="l" t="t" r="r" b="b"/>
                <a:pathLst>
                  <a:path w="5782" h="7662" extrusionOk="0">
                    <a:moveTo>
                      <a:pt x="5520" y="0"/>
                    </a:moveTo>
                    <a:cubicBezTo>
                      <a:pt x="5321" y="0"/>
                      <a:pt x="5059" y="351"/>
                      <a:pt x="4451" y="896"/>
                    </a:cubicBezTo>
                    <a:cubicBezTo>
                      <a:pt x="4142" y="1179"/>
                      <a:pt x="3839" y="1509"/>
                      <a:pt x="3598" y="1791"/>
                    </a:cubicBezTo>
                    <a:cubicBezTo>
                      <a:pt x="3619" y="1749"/>
                      <a:pt x="3645" y="1702"/>
                      <a:pt x="3645" y="1640"/>
                    </a:cubicBezTo>
                    <a:cubicBezTo>
                      <a:pt x="3661" y="1422"/>
                      <a:pt x="3497" y="1266"/>
                      <a:pt x="3361" y="1266"/>
                    </a:cubicBezTo>
                    <a:cubicBezTo>
                      <a:pt x="3320" y="1266"/>
                      <a:pt x="3282" y="1280"/>
                      <a:pt x="3252" y="1310"/>
                    </a:cubicBezTo>
                    <a:cubicBezTo>
                      <a:pt x="3121" y="1440"/>
                      <a:pt x="2901" y="1619"/>
                      <a:pt x="2529" y="1833"/>
                    </a:cubicBezTo>
                    <a:cubicBezTo>
                      <a:pt x="2137" y="2032"/>
                      <a:pt x="1985" y="2357"/>
                      <a:pt x="1812" y="2729"/>
                    </a:cubicBezTo>
                    <a:cubicBezTo>
                      <a:pt x="1655" y="3101"/>
                      <a:pt x="1634" y="3321"/>
                      <a:pt x="1482" y="3645"/>
                    </a:cubicBezTo>
                    <a:cubicBezTo>
                      <a:pt x="1288" y="3886"/>
                      <a:pt x="848" y="4389"/>
                      <a:pt x="608" y="4583"/>
                    </a:cubicBezTo>
                    <a:cubicBezTo>
                      <a:pt x="262" y="4824"/>
                      <a:pt x="0" y="4735"/>
                      <a:pt x="283" y="5436"/>
                    </a:cubicBezTo>
                    <a:cubicBezTo>
                      <a:pt x="566" y="6133"/>
                      <a:pt x="869" y="6656"/>
                      <a:pt x="1393" y="7117"/>
                    </a:cubicBezTo>
                    <a:cubicBezTo>
                      <a:pt x="1896" y="7552"/>
                      <a:pt x="2509" y="7662"/>
                      <a:pt x="2509" y="7662"/>
                    </a:cubicBezTo>
                    <a:cubicBezTo>
                      <a:pt x="2509" y="7662"/>
                      <a:pt x="3053" y="7222"/>
                      <a:pt x="3446" y="6855"/>
                    </a:cubicBezTo>
                    <a:cubicBezTo>
                      <a:pt x="3708" y="6615"/>
                      <a:pt x="3949" y="6264"/>
                      <a:pt x="4080" y="6070"/>
                    </a:cubicBezTo>
                    <a:cubicBezTo>
                      <a:pt x="4320" y="6002"/>
                      <a:pt x="4603" y="5850"/>
                      <a:pt x="4907" y="5588"/>
                    </a:cubicBezTo>
                    <a:cubicBezTo>
                      <a:pt x="5389" y="5195"/>
                      <a:pt x="5520" y="4892"/>
                      <a:pt x="5347" y="4389"/>
                    </a:cubicBezTo>
                    <a:cubicBezTo>
                      <a:pt x="5190" y="3865"/>
                      <a:pt x="4645" y="3163"/>
                      <a:pt x="4514" y="2949"/>
                    </a:cubicBezTo>
                    <a:cubicBezTo>
                      <a:pt x="4383" y="2729"/>
                      <a:pt x="4755" y="2378"/>
                      <a:pt x="4907" y="2184"/>
                    </a:cubicBezTo>
                    <a:cubicBezTo>
                      <a:pt x="5085" y="2011"/>
                      <a:pt x="5562" y="1268"/>
                      <a:pt x="5672" y="854"/>
                    </a:cubicBezTo>
                    <a:cubicBezTo>
                      <a:pt x="5782" y="414"/>
                      <a:pt x="5761" y="131"/>
                      <a:pt x="5583" y="21"/>
                    </a:cubicBezTo>
                    <a:cubicBezTo>
                      <a:pt x="5562" y="21"/>
                      <a:pt x="5541" y="0"/>
                      <a:pt x="5520" y="0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" name="Google Shape;624;p33"/>
              <p:cNvSpPr/>
              <p:nvPr/>
            </p:nvSpPr>
            <p:spPr>
              <a:xfrm>
                <a:off x="2271504" y="1748854"/>
                <a:ext cx="195039" cy="527713"/>
              </a:xfrm>
              <a:custGeom>
                <a:avLst/>
                <a:gdLst/>
                <a:ahLst/>
                <a:cxnLst/>
                <a:rect l="l" t="t" r="r" b="b"/>
                <a:pathLst>
                  <a:path w="2290" h="6196" extrusionOk="0">
                    <a:moveTo>
                      <a:pt x="2007" y="0"/>
                    </a:moveTo>
                    <a:cubicBezTo>
                      <a:pt x="1965" y="0"/>
                      <a:pt x="1918" y="0"/>
                      <a:pt x="1897" y="21"/>
                    </a:cubicBezTo>
                    <a:cubicBezTo>
                      <a:pt x="1808" y="42"/>
                      <a:pt x="1745" y="110"/>
                      <a:pt x="1656" y="173"/>
                    </a:cubicBezTo>
                    <a:cubicBezTo>
                      <a:pt x="1483" y="351"/>
                      <a:pt x="1242" y="587"/>
                      <a:pt x="891" y="917"/>
                    </a:cubicBezTo>
                    <a:cubicBezTo>
                      <a:pt x="608" y="1158"/>
                      <a:pt x="347" y="1462"/>
                      <a:pt x="132" y="1723"/>
                    </a:cubicBezTo>
                    <a:cubicBezTo>
                      <a:pt x="132" y="1723"/>
                      <a:pt x="85" y="1854"/>
                      <a:pt x="1" y="2053"/>
                    </a:cubicBezTo>
                    <a:cubicBezTo>
                      <a:pt x="237" y="1744"/>
                      <a:pt x="608" y="1331"/>
                      <a:pt x="980" y="980"/>
                    </a:cubicBezTo>
                    <a:cubicBezTo>
                      <a:pt x="1331" y="676"/>
                      <a:pt x="1572" y="414"/>
                      <a:pt x="1724" y="262"/>
                    </a:cubicBezTo>
                    <a:cubicBezTo>
                      <a:pt x="1808" y="194"/>
                      <a:pt x="1876" y="152"/>
                      <a:pt x="1939" y="131"/>
                    </a:cubicBezTo>
                    <a:cubicBezTo>
                      <a:pt x="1986" y="110"/>
                      <a:pt x="2007" y="110"/>
                      <a:pt x="2028" y="110"/>
                    </a:cubicBezTo>
                    <a:cubicBezTo>
                      <a:pt x="2117" y="173"/>
                      <a:pt x="2159" y="241"/>
                      <a:pt x="2159" y="372"/>
                    </a:cubicBezTo>
                    <a:cubicBezTo>
                      <a:pt x="2180" y="503"/>
                      <a:pt x="2159" y="676"/>
                      <a:pt x="2096" y="875"/>
                    </a:cubicBezTo>
                    <a:cubicBezTo>
                      <a:pt x="1986" y="1289"/>
                      <a:pt x="1504" y="2027"/>
                      <a:pt x="1352" y="2205"/>
                    </a:cubicBezTo>
                    <a:cubicBezTo>
                      <a:pt x="1284" y="2289"/>
                      <a:pt x="1132" y="2420"/>
                      <a:pt x="1048" y="2577"/>
                    </a:cubicBezTo>
                    <a:cubicBezTo>
                      <a:pt x="1001" y="2640"/>
                      <a:pt x="959" y="2729"/>
                      <a:pt x="938" y="2792"/>
                    </a:cubicBezTo>
                    <a:cubicBezTo>
                      <a:pt x="917" y="2881"/>
                      <a:pt x="917" y="2944"/>
                      <a:pt x="959" y="3033"/>
                    </a:cubicBezTo>
                    <a:cubicBezTo>
                      <a:pt x="1022" y="3143"/>
                      <a:pt x="1200" y="3363"/>
                      <a:pt x="1352" y="3624"/>
                    </a:cubicBezTo>
                    <a:cubicBezTo>
                      <a:pt x="1525" y="3907"/>
                      <a:pt x="1703" y="4190"/>
                      <a:pt x="1787" y="4452"/>
                    </a:cubicBezTo>
                    <a:cubicBezTo>
                      <a:pt x="1855" y="4693"/>
                      <a:pt x="1876" y="4886"/>
                      <a:pt x="1808" y="5065"/>
                    </a:cubicBezTo>
                    <a:cubicBezTo>
                      <a:pt x="1745" y="5237"/>
                      <a:pt x="1593" y="5389"/>
                      <a:pt x="1352" y="5588"/>
                    </a:cubicBezTo>
                    <a:cubicBezTo>
                      <a:pt x="1069" y="5824"/>
                      <a:pt x="787" y="6002"/>
                      <a:pt x="546" y="6065"/>
                    </a:cubicBezTo>
                    <a:lnTo>
                      <a:pt x="546" y="6086"/>
                    </a:lnTo>
                    <a:lnTo>
                      <a:pt x="478" y="6196"/>
                    </a:lnTo>
                    <a:cubicBezTo>
                      <a:pt x="760" y="6133"/>
                      <a:pt x="1090" y="5955"/>
                      <a:pt x="1441" y="5672"/>
                    </a:cubicBezTo>
                    <a:cubicBezTo>
                      <a:pt x="1677" y="5478"/>
                      <a:pt x="1834" y="5300"/>
                      <a:pt x="1897" y="5085"/>
                    </a:cubicBezTo>
                    <a:cubicBezTo>
                      <a:pt x="1986" y="4886"/>
                      <a:pt x="1986" y="4672"/>
                      <a:pt x="1897" y="4410"/>
                    </a:cubicBezTo>
                    <a:cubicBezTo>
                      <a:pt x="1808" y="4148"/>
                      <a:pt x="1635" y="3839"/>
                      <a:pt x="1462" y="3577"/>
                    </a:cubicBezTo>
                    <a:cubicBezTo>
                      <a:pt x="1284" y="3294"/>
                      <a:pt x="1111" y="3075"/>
                      <a:pt x="1048" y="2970"/>
                    </a:cubicBezTo>
                    <a:cubicBezTo>
                      <a:pt x="1022" y="2923"/>
                      <a:pt x="1022" y="2881"/>
                      <a:pt x="1048" y="2813"/>
                    </a:cubicBezTo>
                    <a:cubicBezTo>
                      <a:pt x="1048" y="2771"/>
                      <a:pt x="1090" y="2708"/>
                      <a:pt x="1132" y="2640"/>
                    </a:cubicBezTo>
                    <a:cubicBezTo>
                      <a:pt x="1221" y="2509"/>
                      <a:pt x="1352" y="2357"/>
                      <a:pt x="1441" y="2268"/>
                    </a:cubicBezTo>
                    <a:cubicBezTo>
                      <a:pt x="1614" y="2074"/>
                      <a:pt x="2096" y="1352"/>
                      <a:pt x="2200" y="917"/>
                    </a:cubicBezTo>
                    <a:cubicBezTo>
                      <a:pt x="2269" y="697"/>
                      <a:pt x="2290" y="503"/>
                      <a:pt x="2269" y="351"/>
                    </a:cubicBezTo>
                    <a:cubicBezTo>
                      <a:pt x="2269" y="220"/>
                      <a:pt x="2200" y="89"/>
                      <a:pt x="2096" y="21"/>
                    </a:cubicBezTo>
                    <a:cubicBezTo>
                      <a:pt x="2070" y="0"/>
                      <a:pt x="2028" y="0"/>
                      <a:pt x="2007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" name="Google Shape;625;p33"/>
              <p:cNvSpPr/>
              <p:nvPr/>
            </p:nvSpPr>
            <p:spPr>
              <a:xfrm>
                <a:off x="1981674" y="2044134"/>
                <a:ext cx="349282" cy="366231"/>
              </a:xfrm>
              <a:custGeom>
                <a:avLst/>
                <a:gdLst/>
                <a:ahLst/>
                <a:cxnLst/>
                <a:rect l="l" t="t" r="r" b="b"/>
                <a:pathLst>
                  <a:path w="4101" h="4300" extrusionOk="0">
                    <a:moveTo>
                      <a:pt x="1482" y="0"/>
                    </a:moveTo>
                    <a:lnTo>
                      <a:pt x="1440" y="47"/>
                    </a:lnTo>
                    <a:cubicBezTo>
                      <a:pt x="1440" y="47"/>
                      <a:pt x="1283" y="241"/>
                      <a:pt x="1068" y="482"/>
                    </a:cubicBezTo>
                    <a:cubicBezTo>
                      <a:pt x="869" y="723"/>
                      <a:pt x="607" y="985"/>
                      <a:pt x="456" y="1095"/>
                    </a:cubicBezTo>
                    <a:cubicBezTo>
                      <a:pt x="304" y="1226"/>
                      <a:pt x="152" y="1247"/>
                      <a:pt x="63" y="1378"/>
                    </a:cubicBezTo>
                    <a:cubicBezTo>
                      <a:pt x="21" y="1440"/>
                      <a:pt x="0" y="1509"/>
                      <a:pt x="0" y="1618"/>
                    </a:cubicBezTo>
                    <a:cubicBezTo>
                      <a:pt x="21" y="1728"/>
                      <a:pt x="42" y="1859"/>
                      <a:pt x="131" y="2032"/>
                    </a:cubicBezTo>
                    <a:cubicBezTo>
                      <a:pt x="414" y="2729"/>
                      <a:pt x="717" y="3273"/>
                      <a:pt x="1241" y="3734"/>
                    </a:cubicBezTo>
                    <a:cubicBezTo>
                      <a:pt x="1765" y="4190"/>
                      <a:pt x="2399" y="4300"/>
                      <a:pt x="2399" y="4300"/>
                    </a:cubicBezTo>
                    <a:lnTo>
                      <a:pt x="2419" y="4300"/>
                    </a:lnTo>
                    <a:lnTo>
                      <a:pt x="2440" y="4279"/>
                    </a:lnTo>
                    <a:cubicBezTo>
                      <a:pt x="2440" y="4279"/>
                      <a:pt x="2964" y="3844"/>
                      <a:pt x="3357" y="3472"/>
                    </a:cubicBezTo>
                    <a:cubicBezTo>
                      <a:pt x="3771" y="3101"/>
                      <a:pt x="4101" y="2556"/>
                      <a:pt x="4101" y="2556"/>
                    </a:cubicBezTo>
                    <a:lnTo>
                      <a:pt x="4101" y="2535"/>
                    </a:lnTo>
                    <a:lnTo>
                      <a:pt x="3928" y="2598"/>
                    </a:lnTo>
                    <a:cubicBezTo>
                      <a:pt x="3839" y="2729"/>
                      <a:pt x="3598" y="3121"/>
                      <a:pt x="3294" y="3383"/>
                    </a:cubicBezTo>
                    <a:cubicBezTo>
                      <a:pt x="2922" y="3734"/>
                      <a:pt x="2399" y="4148"/>
                      <a:pt x="2378" y="4169"/>
                    </a:cubicBezTo>
                    <a:cubicBezTo>
                      <a:pt x="2357" y="4169"/>
                      <a:pt x="1807" y="4059"/>
                      <a:pt x="1330" y="3645"/>
                    </a:cubicBezTo>
                    <a:cubicBezTo>
                      <a:pt x="827" y="3190"/>
                      <a:pt x="498" y="2666"/>
                      <a:pt x="236" y="1990"/>
                    </a:cubicBezTo>
                    <a:cubicBezTo>
                      <a:pt x="152" y="1812"/>
                      <a:pt x="131" y="1681"/>
                      <a:pt x="105" y="1598"/>
                    </a:cubicBezTo>
                    <a:cubicBezTo>
                      <a:pt x="105" y="1509"/>
                      <a:pt x="131" y="1467"/>
                      <a:pt x="152" y="1440"/>
                    </a:cubicBezTo>
                    <a:cubicBezTo>
                      <a:pt x="194" y="1378"/>
                      <a:pt x="346" y="1336"/>
                      <a:pt x="524" y="1205"/>
                    </a:cubicBezTo>
                    <a:cubicBezTo>
                      <a:pt x="697" y="1074"/>
                      <a:pt x="958" y="812"/>
                      <a:pt x="1152" y="571"/>
                    </a:cubicBezTo>
                    <a:cubicBezTo>
                      <a:pt x="1241" y="461"/>
                      <a:pt x="1309" y="393"/>
                      <a:pt x="1351" y="330"/>
                    </a:cubicBezTo>
                    <a:lnTo>
                      <a:pt x="1393" y="262"/>
                    </a:lnTo>
                    <a:cubicBezTo>
                      <a:pt x="1440" y="220"/>
                      <a:pt x="1482" y="178"/>
                      <a:pt x="1482" y="157"/>
                    </a:cubicBezTo>
                    <a:lnTo>
                      <a:pt x="1503" y="26"/>
                    </a:lnTo>
                    <a:lnTo>
                      <a:pt x="1482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6" name="Google Shape;626;p33"/>
              <p:cNvSpPr/>
              <p:nvPr/>
            </p:nvSpPr>
            <p:spPr>
              <a:xfrm>
                <a:off x="1533345" y="2170780"/>
                <a:ext cx="617397" cy="401236"/>
              </a:xfrm>
              <a:custGeom>
                <a:avLst/>
                <a:gdLst/>
                <a:ahLst/>
                <a:cxnLst/>
                <a:rect l="l" t="t" r="r" b="b"/>
                <a:pathLst>
                  <a:path w="7249" h="4711" extrusionOk="0">
                    <a:moveTo>
                      <a:pt x="5395" y="1"/>
                    </a:moveTo>
                    <a:cubicBezTo>
                      <a:pt x="5395" y="1"/>
                      <a:pt x="5086" y="372"/>
                      <a:pt x="3798" y="739"/>
                    </a:cubicBezTo>
                    <a:cubicBezTo>
                      <a:pt x="2536" y="1111"/>
                      <a:pt x="917" y="1111"/>
                      <a:pt x="917" y="1111"/>
                    </a:cubicBezTo>
                    <a:cubicBezTo>
                      <a:pt x="917" y="1111"/>
                      <a:pt x="1" y="1703"/>
                      <a:pt x="111" y="3054"/>
                    </a:cubicBezTo>
                    <a:cubicBezTo>
                      <a:pt x="200" y="4384"/>
                      <a:pt x="1158" y="4646"/>
                      <a:pt x="1467" y="4693"/>
                    </a:cubicBezTo>
                    <a:cubicBezTo>
                      <a:pt x="1539" y="4703"/>
                      <a:pt x="1695" y="4710"/>
                      <a:pt x="1909" y="4710"/>
                    </a:cubicBezTo>
                    <a:cubicBezTo>
                      <a:pt x="2600" y="4710"/>
                      <a:pt x="3903" y="4632"/>
                      <a:pt x="5002" y="4300"/>
                    </a:cubicBezTo>
                    <a:cubicBezTo>
                      <a:pt x="6416" y="3860"/>
                      <a:pt x="7249" y="3143"/>
                      <a:pt x="7249" y="3143"/>
                    </a:cubicBezTo>
                    <a:lnTo>
                      <a:pt x="539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7" name="Google Shape;627;p33"/>
              <p:cNvSpPr/>
              <p:nvPr/>
            </p:nvSpPr>
            <p:spPr>
              <a:xfrm>
                <a:off x="1529853" y="2163200"/>
                <a:ext cx="628044" cy="413841"/>
              </a:xfrm>
              <a:custGeom>
                <a:avLst/>
                <a:gdLst/>
                <a:ahLst/>
                <a:cxnLst/>
                <a:rect l="l" t="t" r="r" b="b"/>
                <a:pathLst>
                  <a:path w="7374" h="4859" extrusionOk="0">
                    <a:moveTo>
                      <a:pt x="5410" y="173"/>
                    </a:moveTo>
                    <a:lnTo>
                      <a:pt x="7222" y="3211"/>
                    </a:lnTo>
                    <a:cubicBezTo>
                      <a:pt x="7180" y="3253"/>
                      <a:pt x="6394" y="3907"/>
                      <a:pt x="5017" y="4321"/>
                    </a:cubicBezTo>
                    <a:cubicBezTo>
                      <a:pt x="4320" y="4541"/>
                      <a:pt x="3514" y="4651"/>
                      <a:pt x="2859" y="4714"/>
                    </a:cubicBezTo>
                    <a:cubicBezTo>
                      <a:pt x="2464" y="4738"/>
                      <a:pt x="2120" y="4748"/>
                      <a:pt x="1877" y="4748"/>
                    </a:cubicBezTo>
                    <a:cubicBezTo>
                      <a:pt x="1705" y="4748"/>
                      <a:pt x="1583" y="4743"/>
                      <a:pt x="1529" y="4735"/>
                    </a:cubicBezTo>
                    <a:cubicBezTo>
                      <a:pt x="1377" y="4714"/>
                      <a:pt x="1068" y="4625"/>
                      <a:pt x="786" y="4410"/>
                    </a:cubicBezTo>
                    <a:cubicBezTo>
                      <a:pt x="503" y="4169"/>
                      <a:pt x="241" y="3797"/>
                      <a:pt x="199" y="3143"/>
                    </a:cubicBezTo>
                    <a:cubicBezTo>
                      <a:pt x="110" y="1833"/>
                      <a:pt x="958" y="1268"/>
                      <a:pt x="985" y="1247"/>
                    </a:cubicBezTo>
                    <a:cubicBezTo>
                      <a:pt x="1026" y="1247"/>
                      <a:pt x="2598" y="1247"/>
                      <a:pt x="3865" y="875"/>
                    </a:cubicBezTo>
                    <a:cubicBezTo>
                      <a:pt x="4493" y="697"/>
                      <a:pt x="4912" y="503"/>
                      <a:pt x="5148" y="372"/>
                    </a:cubicBezTo>
                    <a:cubicBezTo>
                      <a:pt x="5347" y="262"/>
                      <a:pt x="5389" y="200"/>
                      <a:pt x="5410" y="173"/>
                    </a:cubicBezTo>
                    <a:close/>
                    <a:moveTo>
                      <a:pt x="5436" y="1"/>
                    </a:moveTo>
                    <a:lnTo>
                      <a:pt x="5389" y="69"/>
                    </a:lnTo>
                    <a:cubicBezTo>
                      <a:pt x="5389" y="69"/>
                      <a:pt x="5326" y="131"/>
                      <a:pt x="5085" y="283"/>
                    </a:cubicBezTo>
                    <a:cubicBezTo>
                      <a:pt x="4865" y="414"/>
                      <a:pt x="4472" y="592"/>
                      <a:pt x="3839" y="765"/>
                    </a:cubicBezTo>
                    <a:cubicBezTo>
                      <a:pt x="2577" y="1137"/>
                      <a:pt x="958" y="1137"/>
                      <a:pt x="958" y="1137"/>
                    </a:cubicBezTo>
                    <a:lnTo>
                      <a:pt x="937" y="1137"/>
                    </a:lnTo>
                    <a:lnTo>
                      <a:pt x="937" y="1158"/>
                    </a:lnTo>
                    <a:cubicBezTo>
                      <a:pt x="937" y="1158"/>
                      <a:pt x="0" y="1771"/>
                      <a:pt x="89" y="3143"/>
                    </a:cubicBezTo>
                    <a:cubicBezTo>
                      <a:pt x="131" y="3818"/>
                      <a:pt x="414" y="4258"/>
                      <a:pt x="723" y="4494"/>
                    </a:cubicBezTo>
                    <a:cubicBezTo>
                      <a:pt x="1006" y="4735"/>
                      <a:pt x="1351" y="4824"/>
                      <a:pt x="1508" y="4845"/>
                    </a:cubicBezTo>
                    <a:cubicBezTo>
                      <a:pt x="1580" y="4853"/>
                      <a:pt x="1708" y="4858"/>
                      <a:pt x="1882" y="4858"/>
                    </a:cubicBezTo>
                    <a:cubicBezTo>
                      <a:pt x="2127" y="4858"/>
                      <a:pt x="2464" y="4848"/>
                      <a:pt x="2859" y="4824"/>
                    </a:cubicBezTo>
                    <a:cubicBezTo>
                      <a:pt x="3535" y="4782"/>
                      <a:pt x="4341" y="4651"/>
                      <a:pt x="5064" y="4431"/>
                    </a:cubicBezTo>
                    <a:cubicBezTo>
                      <a:pt x="6504" y="3996"/>
                      <a:pt x="7332" y="3253"/>
                      <a:pt x="7332" y="3253"/>
                    </a:cubicBezTo>
                    <a:lnTo>
                      <a:pt x="7374" y="3232"/>
                    </a:lnTo>
                    <a:lnTo>
                      <a:pt x="5436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" name="Google Shape;628;p33"/>
              <p:cNvSpPr/>
              <p:nvPr/>
            </p:nvSpPr>
            <p:spPr>
              <a:xfrm>
                <a:off x="1907151" y="2140374"/>
                <a:ext cx="308741" cy="349282"/>
              </a:xfrm>
              <a:custGeom>
                <a:avLst/>
                <a:gdLst/>
                <a:ahLst/>
                <a:cxnLst/>
                <a:rect l="l" t="t" r="r" b="b"/>
                <a:pathLst>
                  <a:path w="3625" h="4101" extrusionOk="0">
                    <a:moveTo>
                      <a:pt x="1294" y="0"/>
                    </a:moveTo>
                    <a:cubicBezTo>
                      <a:pt x="1119" y="0"/>
                      <a:pt x="821" y="288"/>
                      <a:pt x="503" y="399"/>
                    </a:cubicBezTo>
                    <a:cubicBezTo>
                      <a:pt x="131" y="530"/>
                      <a:pt x="0" y="965"/>
                      <a:pt x="220" y="1405"/>
                    </a:cubicBezTo>
                    <a:cubicBezTo>
                      <a:pt x="435" y="1819"/>
                      <a:pt x="1833" y="3845"/>
                      <a:pt x="2027" y="4002"/>
                    </a:cubicBezTo>
                    <a:cubicBezTo>
                      <a:pt x="2110" y="4063"/>
                      <a:pt x="2168" y="4101"/>
                      <a:pt x="2242" y="4101"/>
                    </a:cubicBezTo>
                    <a:cubicBezTo>
                      <a:pt x="2326" y="4101"/>
                      <a:pt x="2432" y="4052"/>
                      <a:pt x="2619" y="3934"/>
                    </a:cubicBezTo>
                    <a:cubicBezTo>
                      <a:pt x="2944" y="3714"/>
                      <a:pt x="3404" y="3322"/>
                      <a:pt x="3514" y="3170"/>
                    </a:cubicBezTo>
                    <a:cubicBezTo>
                      <a:pt x="3624" y="2997"/>
                      <a:pt x="3624" y="2866"/>
                      <a:pt x="3624" y="2866"/>
                    </a:cubicBezTo>
                    <a:lnTo>
                      <a:pt x="3624" y="2866"/>
                    </a:lnTo>
                    <a:cubicBezTo>
                      <a:pt x="3624" y="2866"/>
                      <a:pt x="3582" y="2941"/>
                      <a:pt x="3502" y="2941"/>
                    </a:cubicBezTo>
                    <a:cubicBezTo>
                      <a:pt x="3453" y="2941"/>
                      <a:pt x="3391" y="2913"/>
                      <a:pt x="3315" y="2824"/>
                    </a:cubicBezTo>
                    <a:cubicBezTo>
                      <a:pt x="3122" y="2604"/>
                      <a:pt x="1833" y="1054"/>
                      <a:pt x="1572" y="619"/>
                    </a:cubicBezTo>
                    <a:cubicBezTo>
                      <a:pt x="1331" y="206"/>
                      <a:pt x="1373" y="28"/>
                      <a:pt x="1373" y="28"/>
                    </a:cubicBezTo>
                    <a:cubicBezTo>
                      <a:pt x="1350" y="9"/>
                      <a:pt x="1324" y="0"/>
                      <a:pt x="12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" name="Google Shape;629;p33"/>
              <p:cNvSpPr/>
              <p:nvPr/>
            </p:nvSpPr>
            <p:spPr>
              <a:xfrm>
                <a:off x="1908940" y="2136201"/>
                <a:ext cx="312318" cy="358055"/>
              </a:xfrm>
              <a:custGeom>
                <a:avLst/>
                <a:gdLst/>
                <a:ahLst/>
                <a:cxnLst/>
                <a:rect l="l" t="t" r="r" b="b"/>
                <a:pathLst>
                  <a:path w="3667" h="4204" extrusionOk="0">
                    <a:moveTo>
                      <a:pt x="1259" y="112"/>
                    </a:moveTo>
                    <a:cubicBezTo>
                      <a:pt x="1279" y="112"/>
                      <a:pt x="1289" y="124"/>
                      <a:pt x="1289" y="124"/>
                    </a:cubicBezTo>
                    <a:cubicBezTo>
                      <a:pt x="1310" y="145"/>
                      <a:pt x="1310" y="187"/>
                      <a:pt x="1310" y="229"/>
                    </a:cubicBezTo>
                    <a:cubicBezTo>
                      <a:pt x="1331" y="338"/>
                      <a:pt x="1399" y="490"/>
                      <a:pt x="1509" y="689"/>
                    </a:cubicBezTo>
                    <a:cubicBezTo>
                      <a:pt x="1640" y="930"/>
                      <a:pt x="2032" y="1407"/>
                      <a:pt x="2399" y="1889"/>
                    </a:cubicBezTo>
                    <a:cubicBezTo>
                      <a:pt x="2771" y="2349"/>
                      <a:pt x="3143" y="2805"/>
                      <a:pt x="3253" y="2915"/>
                    </a:cubicBezTo>
                    <a:cubicBezTo>
                      <a:pt x="3294" y="2978"/>
                      <a:pt x="3362" y="3025"/>
                      <a:pt x="3404" y="3025"/>
                    </a:cubicBezTo>
                    <a:cubicBezTo>
                      <a:pt x="3425" y="3036"/>
                      <a:pt x="3442" y="3041"/>
                      <a:pt x="3457" y="3041"/>
                    </a:cubicBezTo>
                    <a:cubicBezTo>
                      <a:pt x="3471" y="3041"/>
                      <a:pt x="3483" y="3036"/>
                      <a:pt x="3493" y="3025"/>
                    </a:cubicBezTo>
                    <a:lnTo>
                      <a:pt x="3493" y="3025"/>
                    </a:lnTo>
                    <a:cubicBezTo>
                      <a:pt x="3493" y="3088"/>
                      <a:pt x="3493" y="3109"/>
                      <a:pt x="3446" y="3177"/>
                    </a:cubicBezTo>
                    <a:cubicBezTo>
                      <a:pt x="3404" y="3240"/>
                      <a:pt x="3273" y="3397"/>
                      <a:pt x="3101" y="3528"/>
                    </a:cubicBezTo>
                    <a:cubicBezTo>
                      <a:pt x="2923" y="3680"/>
                      <a:pt x="2729" y="3811"/>
                      <a:pt x="2556" y="3921"/>
                    </a:cubicBezTo>
                    <a:cubicBezTo>
                      <a:pt x="2399" y="4025"/>
                      <a:pt x="2294" y="4093"/>
                      <a:pt x="2226" y="4093"/>
                    </a:cubicBezTo>
                    <a:cubicBezTo>
                      <a:pt x="2184" y="4093"/>
                      <a:pt x="2137" y="4072"/>
                      <a:pt x="2032" y="4004"/>
                    </a:cubicBezTo>
                    <a:cubicBezTo>
                      <a:pt x="2032" y="3983"/>
                      <a:pt x="1985" y="3941"/>
                      <a:pt x="1922" y="3873"/>
                    </a:cubicBezTo>
                    <a:cubicBezTo>
                      <a:pt x="1875" y="3811"/>
                      <a:pt x="1791" y="3701"/>
                      <a:pt x="1723" y="3591"/>
                    </a:cubicBezTo>
                    <a:cubicBezTo>
                      <a:pt x="1551" y="3397"/>
                      <a:pt x="1352" y="3109"/>
                      <a:pt x="1158" y="2826"/>
                    </a:cubicBezTo>
                    <a:cubicBezTo>
                      <a:pt x="765" y="2239"/>
                      <a:pt x="351" y="1627"/>
                      <a:pt x="241" y="1433"/>
                    </a:cubicBezTo>
                    <a:cubicBezTo>
                      <a:pt x="131" y="1213"/>
                      <a:pt x="131" y="1014"/>
                      <a:pt x="173" y="862"/>
                    </a:cubicBezTo>
                    <a:cubicBezTo>
                      <a:pt x="220" y="689"/>
                      <a:pt x="330" y="558"/>
                      <a:pt x="503" y="490"/>
                    </a:cubicBezTo>
                    <a:cubicBezTo>
                      <a:pt x="697" y="428"/>
                      <a:pt x="875" y="297"/>
                      <a:pt x="1027" y="208"/>
                    </a:cubicBezTo>
                    <a:cubicBezTo>
                      <a:pt x="1116" y="166"/>
                      <a:pt x="1179" y="124"/>
                      <a:pt x="1221" y="124"/>
                    </a:cubicBezTo>
                    <a:cubicBezTo>
                      <a:pt x="1236" y="115"/>
                      <a:pt x="1249" y="112"/>
                      <a:pt x="1259" y="112"/>
                    </a:cubicBezTo>
                    <a:close/>
                    <a:moveTo>
                      <a:pt x="1282" y="0"/>
                    </a:moveTo>
                    <a:cubicBezTo>
                      <a:pt x="1255" y="0"/>
                      <a:pt x="1228" y="5"/>
                      <a:pt x="1200" y="14"/>
                    </a:cubicBezTo>
                    <a:cubicBezTo>
                      <a:pt x="1116" y="35"/>
                      <a:pt x="1048" y="56"/>
                      <a:pt x="985" y="124"/>
                    </a:cubicBezTo>
                    <a:cubicBezTo>
                      <a:pt x="828" y="208"/>
                      <a:pt x="634" y="318"/>
                      <a:pt x="461" y="407"/>
                    </a:cubicBezTo>
                    <a:cubicBezTo>
                      <a:pt x="262" y="469"/>
                      <a:pt x="131" y="621"/>
                      <a:pt x="68" y="820"/>
                    </a:cubicBezTo>
                    <a:cubicBezTo>
                      <a:pt x="0" y="1014"/>
                      <a:pt x="21" y="1255"/>
                      <a:pt x="152" y="1475"/>
                    </a:cubicBezTo>
                    <a:cubicBezTo>
                      <a:pt x="262" y="1695"/>
                      <a:pt x="655" y="2302"/>
                      <a:pt x="1069" y="2873"/>
                    </a:cubicBezTo>
                    <a:cubicBezTo>
                      <a:pt x="1268" y="3177"/>
                      <a:pt x="1461" y="3460"/>
                      <a:pt x="1613" y="3680"/>
                    </a:cubicBezTo>
                    <a:cubicBezTo>
                      <a:pt x="1702" y="3790"/>
                      <a:pt x="1770" y="3873"/>
                      <a:pt x="1833" y="3941"/>
                    </a:cubicBezTo>
                    <a:cubicBezTo>
                      <a:pt x="1901" y="4004"/>
                      <a:pt x="1922" y="4051"/>
                      <a:pt x="1964" y="4093"/>
                    </a:cubicBezTo>
                    <a:cubicBezTo>
                      <a:pt x="2074" y="4156"/>
                      <a:pt x="2137" y="4203"/>
                      <a:pt x="2247" y="4203"/>
                    </a:cubicBezTo>
                    <a:cubicBezTo>
                      <a:pt x="2357" y="4203"/>
                      <a:pt x="2446" y="4135"/>
                      <a:pt x="2619" y="4025"/>
                    </a:cubicBezTo>
                    <a:cubicBezTo>
                      <a:pt x="2792" y="3921"/>
                      <a:pt x="2991" y="3763"/>
                      <a:pt x="3163" y="3612"/>
                    </a:cubicBezTo>
                    <a:cubicBezTo>
                      <a:pt x="3342" y="3460"/>
                      <a:pt x="3493" y="3329"/>
                      <a:pt x="3535" y="3240"/>
                    </a:cubicBezTo>
                    <a:cubicBezTo>
                      <a:pt x="3645" y="3088"/>
                      <a:pt x="3645" y="2957"/>
                      <a:pt x="3645" y="2936"/>
                    </a:cubicBezTo>
                    <a:lnTo>
                      <a:pt x="3666" y="2915"/>
                    </a:lnTo>
                    <a:lnTo>
                      <a:pt x="3556" y="2873"/>
                    </a:lnTo>
                    <a:cubicBezTo>
                      <a:pt x="3556" y="2873"/>
                      <a:pt x="3535" y="2915"/>
                      <a:pt x="3493" y="2936"/>
                    </a:cubicBezTo>
                    <a:lnTo>
                      <a:pt x="3446" y="2936"/>
                    </a:lnTo>
                    <a:cubicBezTo>
                      <a:pt x="3404" y="2915"/>
                      <a:pt x="3383" y="2894"/>
                      <a:pt x="3342" y="2847"/>
                    </a:cubicBezTo>
                    <a:cubicBezTo>
                      <a:pt x="3232" y="2716"/>
                      <a:pt x="2860" y="2281"/>
                      <a:pt x="2488" y="1800"/>
                    </a:cubicBezTo>
                    <a:cubicBezTo>
                      <a:pt x="2116" y="1344"/>
                      <a:pt x="1723" y="841"/>
                      <a:pt x="1613" y="647"/>
                    </a:cubicBezTo>
                    <a:cubicBezTo>
                      <a:pt x="1482" y="428"/>
                      <a:pt x="1441" y="297"/>
                      <a:pt x="1420" y="208"/>
                    </a:cubicBezTo>
                    <a:lnTo>
                      <a:pt x="1420" y="98"/>
                    </a:lnTo>
                    <a:lnTo>
                      <a:pt x="1420" y="56"/>
                    </a:lnTo>
                    <a:lnTo>
                      <a:pt x="1399" y="35"/>
                    </a:lnTo>
                    <a:cubicBezTo>
                      <a:pt x="1359" y="10"/>
                      <a:pt x="1321" y="0"/>
                      <a:pt x="1282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" name="Google Shape;630;p33"/>
              <p:cNvSpPr/>
              <p:nvPr/>
            </p:nvSpPr>
            <p:spPr>
              <a:xfrm>
                <a:off x="2093160" y="1854548"/>
                <a:ext cx="194954" cy="286427"/>
              </a:xfrm>
              <a:custGeom>
                <a:avLst/>
                <a:gdLst/>
                <a:ahLst/>
                <a:cxnLst/>
                <a:rect l="l" t="t" r="r" b="b"/>
                <a:pathLst>
                  <a:path w="2289" h="3363" extrusionOk="0">
                    <a:moveTo>
                      <a:pt x="1938" y="1"/>
                    </a:moveTo>
                    <a:cubicBezTo>
                      <a:pt x="1896" y="1"/>
                      <a:pt x="1833" y="27"/>
                      <a:pt x="1786" y="69"/>
                    </a:cubicBezTo>
                    <a:cubicBezTo>
                      <a:pt x="1676" y="200"/>
                      <a:pt x="1461" y="372"/>
                      <a:pt x="1069" y="592"/>
                    </a:cubicBezTo>
                    <a:cubicBezTo>
                      <a:pt x="676" y="812"/>
                      <a:pt x="524" y="1137"/>
                      <a:pt x="346" y="1509"/>
                    </a:cubicBezTo>
                    <a:cubicBezTo>
                      <a:pt x="173" y="1902"/>
                      <a:pt x="152" y="2122"/>
                      <a:pt x="0" y="2467"/>
                    </a:cubicBezTo>
                    <a:lnTo>
                      <a:pt x="0" y="2488"/>
                    </a:lnTo>
                    <a:cubicBezTo>
                      <a:pt x="0" y="2488"/>
                      <a:pt x="0" y="2535"/>
                      <a:pt x="21" y="2577"/>
                    </a:cubicBezTo>
                    <a:lnTo>
                      <a:pt x="105" y="2467"/>
                    </a:lnTo>
                    <a:cubicBezTo>
                      <a:pt x="262" y="2142"/>
                      <a:pt x="283" y="1923"/>
                      <a:pt x="456" y="1551"/>
                    </a:cubicBezTo>
                    <a:cubicBezTo>
                      <a:pt x="608" y="1179"/>
                      <a:pt x="760" y="875"/>
                      <a:pt x="1131" y="681"/>
                    </a:cubicBezTo>
                    <a:cubicBezTo>
                      <a:pt x="1524" y="461"/>
                      <a:pt x="1744" y="289"/>
                      <a:pt x="1875" y="158"/>
                    </a:cubicBezTo>
                    <a:cubicBezTo>
                      <a:pt x="1890" y="139"/>
                      <a:pt x="1905" y="123"/>
                      <a:pt x="1929" y="123"/>
                    </a:cubicBezTo>
                    <a:cubicBezTo>
                      <a:pt x="1939" y="123"/>
                      <a:pt x="1951" y="126"/>
                      <a:pt x="1964" y="132"/>
                    </a:cubicBezTo>
                    <a:cubicBezTo>
                      <a:pt x="1985" y="132"/>
                      <a:pt x="2027" y="132"/>
                      <a:pt x="2048" y="158"/>
                    </a:cubicBezTo>
                    <a:cubicBezTo>
                      <a:pt x="2116" y="221"/>
                      <a:pt x="2179" y="310"/>
                      <a:pt x="2158" y="441"/>
                    </a:cubicBezTo>
                    <a:cubicBezTo>
                      <a:pt x="2158" y="571"/>
                      <a:pt x="2095" y="681"/>
                      <a:pt x="2027" y="812"/>
                    </a:cubicBezTo>
                    <a:cubicBezTo>
                      <a:pt x="1964" y="943"/>
                      <a:pt x="1875" y="1074"/>
                      <a:pt x="1833" y="1247"/>
                    </a:cubicBezTo>
                    <a:cubicBezTo>
                      <a:pt x="1744" y="1572"/>
                      <a:pt x="1786" y="1881"/>
                      <a:pt x="1702" y="2425"/>
                    </a:cubicBezTo>
                    <a:cubicBezTo>
                      <a:pt x="1655" y="2708"/>
                      <a:pt x="1634" y="2991"/>
                      <a:pt x="1524" y="3211"/>
                    </a:cubicBezTo>
                    <a:cubicBezTo>
                      <a:pt x="1503" y="3253"/>
                      <a:pt x="1482" y="3321"/>
                      <a:pt x="1440" y="3363"/>
                    </a:cubicBezTo>
                    <a:cubicBezTo>
                      <a:pt x="1545" y="3342"/>
                      <a:pt x="1634" y="3253"/>
                      <a:pt x="1634" y="3253"/>
                    </a:cubicBezTo>
                    <a:cubicBezTo>
                      <a:pt x="1744" y="3012"/>
                      <a:pt x="1786" y="2729"/>
                      <a:pt x="1833" y="2446"/>
                    </a:cubicBezTo>
                    <a:cubicBezTo>
                      <a:pt x="1917" y="1881"/>
                      <a:pt x="1854" y="1572"/>
                      <a:pt x="1938" y="1268"/>
                    </a:cubicBezTo>
                    <a:cubicBezTo>
                      <a:pt x="1985" y="1116"/>
                      <a:pt x="2048" y="985"/>
                      <a:pt x="2116" y="875"/>
                    </a:cubicBezTo>
                    <a:cubicBezTo>
                      <a:pt x="2200" y="744"/>
                      <a:pt x="2268" y="613"/>
                      <a:pt x="2268" y="441"/>
                    </a:cubicBezTo>
                    <a:cubicBezTo>
                      <a:pt x="2289" y="289"/>
                      <a:pt x="2226" y="158"/>
                      <a:pt x="2116" y="69"/>
                    </a:cubicBezTo>
                    <a:cubicBezTo>
                      <a:pt x="2069" y="48"/>
                      <a:pt x="2027" y="27"/>
                      <a:pt x="1964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" name="Google Shape;631;p33"/>
              <p:cNvSpPr/>
              <p:nvPr/>
            </p:nvSpPr>
            <p:spPr>
              <a:xfrm>
                <a:off x="2421827" y="2018242"/>
                <a:ext cx="117449" cy="163782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923" extrusionOk="0">
                    <a:moveTo>
                      <a:pt x="938" y="1"/>
                    </a:moveTo>
                    <a:cubicBezTo>
                      <a:pt x="938" y="1"/>
                      <a:pt x="676" y="200"/>
                      <a:pt x="415" y="592"/>
                    </a:cubicBezTo>
                    <a:cubicBezTo>
                      <a:pt x="153" y="959"/>
                      <a:pt x="132" y="985"/>
                      <a:pt x="69" y="1310"/>
                    </a:cubicBezTo>
                    <a:cubicBezTo>
                      <a:pt x="1" y="1640"/>
                      <a:pt x="263" y="1922"/>
                      <a:pt x="483" y="1922"/>
                    </a:cubicBezTo>
                    <a:cubicBezTo>
                      <a:pt x="697" y="1922"/>
                      <a:pt x="1179" y="1158"/>
                      <a:pt x="1289" y="807"/>
                    </a:cubicBezTo>
                    <a:cubicBezTo>
                      <a:pt x="1378" y="461"/>
                      <a:pt x="1289" y="304"/>
                      <a:pt x="938" y="1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2" name="Google Shape;632;p33"/>
              <p:cNvSpPr/>
              <p:nvPr/>
            </p:nvSpPr>
            <p:spPr>
              <a:xfrm>
                <a:off x="2420038" y="2012877"/>
                <a:ext cx="121027" cy="172725"/>
              </a:xfrm>
              <a:custGeom>
                <a:avLst/>
                <a:gdLst/>
                <a:ahLst/>
                <a:cxnLst/>
                <a:rect l="l" t="t" r="r" b="b"/>
                <a:pathLst>
                  <a:path w="1421" h="2028" extrusionOk="0">
                    <a:moveTo>
                      <a:pt x="959" y="153"/>
                    </a:moveTo>
                    <a:cubicBezTo>
                      <a:pt x="1090" y="283"/>
                      <a:pt x="1200" y="393"/>
                      <a:pt x="1242" y="477"/>
                    </a:cubicBezTo>
                    <a:cubicBezTo>
                      <a:pt x="1289" y="587"/>
                      <a:pt x="1289" y="697"/>
                      <a:pt x="1242" y="870"/>
                    </a:cubicBezTo>
                    <a:cubicBezTo>
                      <a:pt x="1200" y="1022"/>
                      <a:pt x="1069" y="1310"/>
                      <a:pt x="917" y="1525"/>
                    </a:cubicBezTo>
                    <a:cubicBezTo>
                      <a:pt x="828" y="1635"/>
                      <a:pt x="745" y="1745"/>
                      <a:pt x="676" y="1807"/>
                    </a:cubicBezTo>
                    <a:cubicBezTo>
                      <a:pt x="587" y="1896"/>
                      <a:pt x="525" y="1917"/>
                      <a:pt x="504" y="1917"/>
                    </a:cubicBezTo>
                    <a:cubicBezTo>
                      <a:pt x="415" y="1917"/>
                      <a:pt x="305" y="1876"/>
                      <a:pt x="242" y="1766"/>
                    </a:cubicBezTo>
                    <a:cubicBezTo>
                      <a:pt x="153" y="1677"/>
                      <a:pt x="111" y="1546"/>
                      <a:pt x="153" y="1394"/>
                    </a:cubicBezTo>
                    <a:cubicBezTo>
                      <a:pt x="221" y="1069"/>
                      <a:pt x="221" y="1069"/>
                      <a:pt x="483" y="676"/>
                    </a:cubicBezTo>
                    <a:cubicBezTo>
                      <a:pt x="718" y="325"/>
                      <a:pt x="938" y="174"/>
                      <a:pt x="959" y="153"/>
                    </a:cubicBezTo>
                    <a:close/>
                    <a:moveTo>
                      <a:pt x="959" y="1"/>
                    </a:moveTo>
                    <a:lnTo>
                      <a:pt x="938" y="22"/>
                    </a:lnTo>
                    <a:cubicBezTo>
                      <a:pt x="938" y="22"/>
                      <a:pt x="655" y="215"/>
                      <a:pt x="394" y="608"/>
                    </a:cubicBezTo>
                    <a:cubicBezTo>
                      <a:pt x="132" y="1001"/>
                      <a:pt x="111" y="1048"/>
                      <a:pt x="22" y="1373"/>
                    </a:cubicBezTo>
                    <a:cubicBezTo>
                      <a:pt x="1" y="1546"/>
                      <a:pt x="43" y="1724"/>
                      <a:pt x="132" y="1834"/>
                    </a:cubicBezTo>
                    <a:cubicBezTo>
                      <a:pt x="242" y="1965"/>
                      <a:pt x="373" y="2027"/>
                      <a:pt x="504" y="2027"/>
                    </a:cubicBezTo>
                    <a:cubicBezTo>
                      <a:pt x="587" y="2027"/>
                      <a:pt x="676" y="1985"/>
                      <a:pt x="745" y="1896"/>
                    </a:cubicBezTo>
                    <a:cubicBezTo>
                      <a:pt x="828" y="1807"/>
                      <a:pt x="917" y="1703"/>
                      <a:pt x="1006" y="1593"/>
                    </a:cubicBezTo>
                    <a:cubicBezTo>
                      <a:pt x="1158" y="1352"/>
                      <a:pt x="1310" y="1090"/>
                      <a:pt x="1352" y="891"/>
                    </a:cubicBezTo>
                    <a:cubicBezTo>
                      <a:pt x="1399" y="718"/>
                      <a:pt x="1420" y="566"/>
                      <a:pt x="1352" y="435"/>
                    </a:cubicBezTo>
                    <a:cubicBezTo>
                      <a:pt x="1289" y="304"/>
                      <a:pt x="1179" y="174"/>
                      <a:pt x="1006" y="22"/>
                    </a:cubicBezTo>
                    <a:lnTo>
                      <a:pt x="959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3" name="Google Shape;633;p33"/>
              <p:cNvSpPr/>
              <p:nvPr/>
            </p:nvSpPr>
            <p:spPr>
              <a:xfrm>
                <a:off x="2379072" y="1946019"/>
                <a:ext cx="130310" cy="182179"/>
              </a:xfrm>
              <a:custGeom>
                <a:avLst/>
                <a:gdLst/>
                <a:ahLst/>
                <a:cxnLst/>
                <a:rect l="l" t="t" r="r" b="b"/>
                <a:pathLst>
                  <a:path w="1530" h="2139" extrusionOk="0">
                    <a:moveTo>
                      <a:pt x="1047" y="0"/>
                    </a:moveTo>
                    <a:cubicBezTo>
                      <a:pt x="1047" y="0"/>
                      <a:pt x="613" y="608"/>
                      <a:pt x="440" y="938"/>
                    </a:cubicBezTo>
                    <a:cubicBezTo>
                      <a:pt x="262" y="1241"/>
                      <a:pt x="0" y="1461"/>
                      <a:pt x="262" y="1896"/>
                    </a:cubicBezTo>
                    <a:cubicBezTo>
                      <a:pt x="351" y="2067"/>
                      <a:pt x="458" y="2138"/>
                      <a:pt x="570" y="2138"/>
                    </a:cubicBezTo>
                    <a:cubicBezTo>
                      <a:pt x="760" y="2138"/>
                      <a:pt x="964" y="1932"/>
                      <a:pt x="1116" y="1655"/>
                    </a:cubicBezTo>
                    <a:cubicBezTo>
                      <a:pt x="1330" y="1241"/>
                      <a:pt x="1508" y="979"/>
                      <a:pt x="1508" y="697"/>
                    </a:cubicBezTo>
                    <a:cubicBezTo>
                      <a:pt x="1529" y="435"/>
                      <a:pt x="1356" y="194"/>
                      <a:pt x="1047" y="0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4" name="Google Shape;634;p33"/>
              <p:cNvSpPr/>
              <p:nvPr/>
            </p:nvSpPr>
            <p:spPr>
              <a:xfrm>
                <a:off x="2384864" y="1940228"/>
                <a:ext cx="128096" cy="192314"/>
              </a:xfrm>
              <a:custGeom>
                <a:avLst/>
                <a:gdLst/>
                <a:ahLst/>
                <a:cxnLst/>
                <a:rect l="l" t="t" r="r" b="b"/>
                <a:pathLst>
                  <a:path w="1504" h="2258" extrusionOk="0">
                    <a:moveTo>
                      <a:pt x="979" y="152"/>
                    </a:moveTo>
                    <a:cubicBezTo>
                      <a:pt x="1262" y="351"/>
                      <a:pt x="1393" y="524"/>
                      <a:pt x="1393" y="765"/>
                    </a:cubicBezTo>
                    <a:cubicBezTo>
                      <a:pt x="1393" y="1027"/>
                      <a:pt x="1220" y="1288"/>
                      <a:pt x="979" y="1702"/>
                    </a:cubicBezTo>
                    <a:cubicBezTo>
                      <a:pt x="869" y="1901"/>
                      <a:pt x="718" y="2074"/>
                      <a:pt x="608" y="2116"/>
                    </a:cubicBezTo>
                    <a:cubicBezTo>
                      <a:pt x="572" y="2143"/>
                      <a:pt x="534" y="2154"/>
                      <a:pt x="496" y="2154"/>
                    </a:cubicBezTo>
                    <a:cubicBezTo>
                      <a:pt x="469" y="2154"/>
                      <a:pt x="441" y="2148"/>
                      <a:pt x="414" y="2137"/>
                    </a:cubicBezTo>
                    <a:cubicBezTo>
                      <a:pt x="372" y="2116"/>
                      <a:pt x="304" y="2053"/>
                      <a:pt x="241" y="1943"/>
                    </a:cubicBezTo>
                    <a:cubicBezTo>
                      <a:pt x="131" y="1744"/>
                      <a:pt x="131" y="1592"/>
                      <a:pt x="173" y="1461"/>
                    </a:cubicBezTo>
                    <a:cubicBezTo>
                      <a:pt x="215" y="1330"/>
                      <a:pt x="325" y="1178"/>
                      <a:pt x="414" y="1027"/>
                    </a:cubicBezTo>
                    <a:cubicBezTo>
                      <a:pt x="566" y="723"/>
                      <a:pt x="938" y="220"/>
                      <a:pt x="979" y="152"/>
                    </a:cubicBezTo>
                    <a:close/>
                    <a:moveTo>
                      <a:pt x="959" y="0"/>
                    </a:moveTo>
                    <a:lnTo>
                      <a:pt x="917" y="42"/>
                    </a:lnTo>
                    <a:cubicBezTo>
                      <a:pt x="917" y="42"/>
                      <a:pt x="503" y="634"/>
                      <a:pt x="304" y="958"/>
                    </a:cubicBezTo>
                    <a:cubicBezTo>
                      <a:pt x="215" y="1136"/>
                      <a:pt x="131" y="1267"/>
                      <a:pt x="63" y="1419"/>
                    </a:cubicBezTo>
                    <a:cubicBezTo>
                      <a:pt x="0" y="1592"/>
                      <a:pt x="21" y="1770"/>
                      <a:pt x="152" y="2006"/>
                    </a:cubicBezTo>
                    <a:cubicBezTo>
                      <a:pt x="215" y="2116"/>
                      <a:pt x="283" y="2205"/>
                      <a:pt x="372" y="2226"/>
                    </a:cubicBezTo>
                    <a:cubicBezTo>
                      <a:pt x="414" y="2247"/>
                      <a:pt x="462" y="2257"/>
                      <a:pt x="511" y="2257"/>
                    </a:cubicBezTo>
                    <a:cubicBezTo>
                      <a:pt x="561" y="2257"/>
                      <a:pt x="610" y="2247"/>
                      <a:pt x="655" y="2226"/>
                    </a:cubicBezTo>
                    <a:cubicBezTo>
                      <a:pt x="807" y="2163"/>
                      <a:pt x="959" y="1985"/>
                      <a:pt x="1089" y="1770"/>
                    </a:cubicBezTo>
                    <a:cubicBezTo>
                      <a:pt x="1330" y="1330"/>
                      <a:pt x="1503" y="1068"/>
                      <a:pt x="1503" y="765"/>
                    </a:cubicBezTo>
                    <a:cubicBezTo>
                      <a:pt x="1503" y="482"/>
                      <a:pt x="1330" y="241"/>
                      <a:pt x="1000" y="21"/>
                    </a:cubicBezTo>
                    <a:lnTo>
                      <a:pt x="959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" name="Google Shape;635;p33"/>
              <p:cNvSpPr/>
              <p:nvPr/>
            </p:nvSpPr>
            <p:spPr>
              <a:xfrm>
                <a:off x="2340235" y="1867920"/>
                <a:ext cx="141042" cy="199383"/>
              </a:xfrm>
              <a:custGeom>
                <a:avLst/>
                <a:gdLst/>
                <a:ahLst/>
                <a:cxnLst/>
                <a:rect l="l" t="t" r="r" b="b"/>
                <a:pathLst>
                  <a:path w="1656" h="2341" extrusionOk="0">
                    <a:moveTo>
                      <a:pt x="1090" y="1"/>
                    </a:moveTo>
                    <a:cubicBezTo>
                      <a:pt x="1090" y="1"/>
                      <a:pt x="849" y="153"/>
                      <a:pt x="608" y="456"/>
                    </a:cubicBezTo>
                    <a:cubicBezTo>
                      <a:pt x="346" y="786"/>
                      <a:pt x="283" y="1069"/>
                      <a:pt x="152" y="1394"/>
                    </a:cubicBezTo>
                    <a:cubicBezTo>
                      <a:pt x="0" y="1724"/>
                      <a:pt x="131" y="1965"/>
                      <a:pt x="325" y="2226"/>
                    </a:cubicBezTo>
                    <a:cubicBezTo>
                      <a:pt x="379" y="2306"/>
                      <a:pt x="443" y="2341"/>
                      <a:pt x="513" y="2341"/>
                    </a:cubicBezTo>
                    <a:cubicBezTo>
                      <a:pt x="673" y="2341"/>
                      <a:pt x="865" y="2156"/>
                      <a:pt x="1048" y="1896"/>
                    </a:cubicBezTo>
                    <a:cubicBezTo>
                      <a:pt x="1289" y="1525"/>
                      <a:pt x="1634" y="1153"/>
                      <a:pt x="1634" y="786"/>
                    </a:cubicBezTo>
                    <a:cubicBezTo>
                      <a:pt x="1655" y="435"/>
                      <a:pt x="1503" y="215"/>
                      <a:pt x="1090" y="1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" name="Google Shape;636;p33"/>
              <p:cNvSpPr/>
              <p:nvPr/>
            </p:nvSpPr>
            <p:spPr>
              <a:xfrm>
                <a:off x="2340235" y="1862128"/>
                <a:ext cx="145045" cy="209092"/>
              </a:xfrm>
              <a:custGeom>
                <a:avLst/>
                <a:gdLst/>
                <a:ahLst/>
                <a:cxnLst/>
                <a:rect l="l" t="t" r="r" b="b"/>
                <a:pathLst>
                  <a:path w="1703" h="2455" extrusionOk="0">
                    <a:moveTo>
                      <a:pt x="1090" y="132"/>
                    </a:moveTo>
                    <a:cubicBezTo>
                      <a:pt x="1263" y="242"/>
                      <a:pt x="1393" y="331"/>
                      <a:pt x="1483" y="435"/>
                    </a:cubicBezTo>
                    <a:cubicBezTo>
                      <a:pt x="1572" y="566"/>
                      <a:pt x="1592" y="676"/>
                      <a:pt x="1592" y="854"/>
                    </a:cubicBezTo>
                    <a:cubicBezTo>
                      <a:pt x="1572" y="1179"/>
                      <a:pt x="1242" y="1551"/>
                      <a:pt x="1001" y="1923"/>
                    </a:cubicBezTo>
                    <a:cubicBezTo>
                      <a:pt x="870" y="2116"/>
                      <a:pt x="739" y="2247"/>
                      <a:pt x="634" y="2315"/>
                    </a:cubicBezTo>
                    <a:cubicBezTo>
                      <a:pt x="586" y="2330"/>
                      <a:pt x="551" y="2345"/>
                      <a:pt x="518" y="2345"/>
                    </a:cubicBezTo>
                    <a:cubicBezTo>
                      <a:pt x="504" y="2345"/>
                      <a:pt x="491" y="2342"/>
                      <a:pt x="477" y="2336"/>
                    </a:cubicBezTo>
                    <a:cubicBezTo>
                      <a:pt x="435" y="2336"/>
                      <a:pt x="393" y="2315"/>
                      <a:pt x="372" y="2247"/>
                    </a:cubicBezTo>
                    <a:cubicBezTo>
                      <a:pt x="283" y="2116"/>
                      <a:pt x="194" y="2006"/>
                      <a:pt x="152" y="1875"/>
                    </a:cubicBezTo>
                    <a:cubicBezTo>
                      <a:pt x="131" y="1771"/>
                      <a:pt x="131" y="1640"/>
                      <a:pt x="194" y="1483"/>
                    </a:cubicBezTo>
                    <a:cubicBezTo>
                      <a:pt x="346" y="1137"/>
                      <a:pt x="393" y="896"/>
                      <a:pt x="655" y="566"/>
                    </a:cubicBezTo>
                    <a:cubicBezTo>
                      <a:pt x="870" y="262"/>
                      <a:pt x="1069" y="152"/>
                      <a:pt x="1090" y="132"/>
                    </a:cubicBezTo>
                    <a:close/>
                    <a:moveTo>
                      <a:pt x="1069" y="1"/>
                    </a:moveTo>
                    <a:lnTo>
                      <a:pt x="1048" y="22"/>
                    </a:lnTo>
                    <a:cubicBezTo>
                      <a:pt x="1048" y="22"/>
                      <a:pt x="807" y="173"/>
                      <a:pt x="566" y="503"/>
                    </a:cubicBezTo>
                    <a:cubicBezTo>
                      <a:pt x="304" y="828"/>
                      <a:pt x="241" y="1116"/>
                      <a:pt x="84" y="1441"/>
                    </a:cubicBezTo>
                    <a:cubicBezTo>
                      <a:pt x="21" y="1614"/>
                      <a:pt x="0" y="1771"/>
                      <a:pt x="42" y="1923"/>
                    </a:cubicBezTo>
                    <a:cubicBezTo>
                      <a:pt x="84" y="2053"/>
                      <a:pt x="173" y="2184"/>
                      <a:pt x="262" y="2315"/>
                    </a:cubicBezTo>
                    <a:cubicBezTo>
                      <a:pt x="325" y="2399"/>
                      <a:pt x="393" y="2446"/>
                      <a:pt x="456" y="2446"/>
                    </a:cubicBezTo>
                    <a:cubicBezTo>
                      <a:pt x="476" y="2452"/>
                      <a:pt x="497" y="2455"/>
                      <a:pt x="519" y="2455"/>
                    </a:cubicBezTo>
                    <a:cubicBezTo>
                      <a:pt x="572" y="2455"/>
                      <a:pt x="628" y="2440"/>
                      <a:pt x="676" y="2425"/>
                    </a:cubicBezTo>
                    <a:cubicBezTo>
                      <a:pt x="828" y="2336"/>
                      <a:pt x="959" y="2184"/>
                      <a:pt x="1090" y="1985"/>
                    </a:cubicBezTo>
                    <a:cubicBezTo>
                      <a:pt x="1331" y="1614"/>
                      <a:pt x="1682" y="1247"/>
                      <a:pt x="1702" y="854"/>
                    </a:cubicBezTo>
                    <a:cubicBezTo>
                      <a:pt x="1702" y="676"/>
                      <a:pt x="1655" y="503"/>
                      <a:pt x="1572" y="372"/>
                    </a:cubicBezTo>
                    <a:cubicBezTo>
                      <a:pt x="1462" y="242"/>
                      <a:pt x="1331" y="132"/>
                      <a:pt x="1111" y="22"/>
                    </a:cubicBezTo>
                    <a:lnTo>
                      <a:pt x="1069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7" name="Google Shape;637;p33"/>
              <p:cNvSpPr/>
              <p:nvPr/>
            </p:nvSpPr>
            <p:spPr>
              <a:xfrm>
                <a:off x="1031615" y="2202633"/>
                <a:ext cx="758354" cy="758780"/>
              </a:xfrm>
              <a:custGeom>
                <a:avLst/>
                <a:gdLst/>
                <a:ahLst/>
                <a:cxnLst/>
                <a:rect l="l" t="t" r="r" b="b"/>
                <a:pathLst>
                  <a:path w="8904" h="8909" extrusionOk="0">
                    <a:moveTo>
                      <a:pt x="1517" y="0"/>
                    </a:moveTo>
                    <a:cubicBezTo>
                      <a:pt x="1174" y="0"/>
                      <a:pt x="1088" y="135"/>
                      <a:pt x="786" y="606"/>
                    </a:cubicBezTo>
                    <a:cubicBezTo>
                      <a:pt x="330" y="1350"/>
                      <a:pt x="0" y="4581"/>
                      <a:pt x="419" y="6497"/>
                    </a:cubicBezTo>
                    <a:cubicBezTo>
                      <a:pt x="854" y="8419"/>
                      <a:pt x="1226" y="8723"/>
                      <a:pt x="2708" y="8875"/>
                    </a:cubicBezTo>
                    <a:cubicBezTo>
                      <a:pt x="2968" y="8898"/>
                      <a:pt x="3317" y="8909"/>
                      <a:pt x="3716" y="8909"/>
                    </a:cubicBezTo>
                    <a:cubicBezTo>
                      <a:pt x="5597" y="8909"/>
                      <a:pt x="8601" y="8668"/>
                      <a:pt x="8709" y="8309"/>
                    </a:cubicBezTo>
                    <a:cubicBezTo>
                      <a:pt x="8861" y="7875"/>
                      <a:pt x="8903" y="7021"/>
                      <a:pt x="8359" y="5780"/>
                    </a:cubicBezTo>
                    <a:cubicBezTo>
                      <a:pt x="7814" y="4513"/>
                      <a:pt x="7641" y="4078"/>
                      <a:pt x="7683" y="2983"/>
                    </a:cubicBezTo>
                    <a:cubicBezTo>
                      <a:pt x="7751" y="1915"/>
                      <a:pt x="7814" y="784"/>
                      <a:pt x="6856" y="391"/>
                    </a:cubicBezTo>
                    <a:cubicBezTo>
                      <a:pt x="6856" y="391"/>
                      <a:pt x="3472" y="192"/>
                      <a:pt x="2336" y="82"/>
                    </a:cubicBezTo>
                    <a:cubicBezTo>
                      <a:pt x="1947" y="37"/>
                      <a:pt x="1697" y="0"/>
                      <a:pt x="151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" name="Google Shape;638;p33"/>
              <p:cNvSpPr/>
              <p:nvPr/>
            </p:nvSpPr>
            <p:spPr>
              <a:xfrm>
                <a:off x="1042772" y="2197608"/>
                <a:ext cx="752988" cy="769341"/>
              </a:xfrm>
              <a:custGeom>
                <a:avLst/>
                <a:gdLst/>
                <a:ahLst/>
                <a:cxnLst/>
                <a:rect l="l" t="t" r="r" b="b"/>
                <a:pathLst>
                  <a:path w="8841" h="9033" extrusionOk="0">
                    <a:moveTo>
                      <a:pt x="1373" y="124"/>
                    </a:moveTo>
                    <a:cubicBezTo>
                      <a:pt x="1544" y="124"/>
                      <a:pt x="1803" y="155"/>
                      <a:pt x="2205" y="188"/>
                    </a:cubicBezTo>
                    <a:cubicBezTo>
                      <a:pt x="3341" y="293"/>
                      <a:pt x="6704" y="513"/>
                      <a:pt x="6725" y="513"/>
                    </a:cubicBezTo>
                    <a:cubicBezTo>
                      <a:pt x="7159" y="686"/>
                      <a:pt x="7379" y="1058"/>
                      <a:pt x="7463" y="1518"/>
                    </a:cubicBezTo>
                    <a:cubicBezTo>
                      <a:pt x="7552" y="1953"/>
                      <a:pt x="7531" y="2519"/>
                      <a:pt x="7510" y="3042"/>
                    </a:cubicBezTo>
                    <a:cubicBezTo>
                      <a:pt x="7442" y="4137"/>
                      <a:pt x="7641" y="4593"/>
                      <a:pt x="8186" y="5860"/>
                    </a:cubicBezTo>
                    <a:cubicBezTo>
                      <a:pt x="8709" y="7101"/>
                      <a:pt x="8688" y="7934"/>
                      <a:pt x="8536" y="8347"/>
                    </a:cubicBezTo>
                    <a:cubicBezTo>
                      <a:pt x="8536" y="8368"/>
                      <a:pt x="8510" y="8389"/>
                      <a:pt x="8489" y="8410"/>
                    </a:cubicBezTo>
                    <a:cubicBezTo>
                      <a:pt x="8447" y="8436"/>
                      <a:pt x="8406" y="8457"/>
                      <a:pt x="8337" y="8478"/>
                    </a:cubicBezTo>
                    <a:cubicBezTo>
                      <a:pt x="8186" y="8520"/>
                      <a:pt x="8013" y="8567"/>
                      <a:pt x="7793" y="8609"/>
                    </a:cubicBezTo>
                    <a:cubicBezTo>
                      <a:pt x="7332" y="8698"/>
                      <a:pt x="6725" y="8761"/>
                      <a:pt x="6070" y="8829"/>
                    </a:cubicBezTo>
                    <a:cubicBezTo>
                      <a:pt x="5271" y="8881"/>
                      <a:pt x="4405" y="8919"/>
                      <a:pt x="3685" y="8919"/>
                    </a:cubicBezTo>
                    <a:cubicBezTo>
                      <a:pt x="3245" y="8919"/>
                      <a:pt x="2859" y="8905"/>
                      <a:pt x="2577" y="8871"/>
                    </a:cubicBezTo>
                    <a:cubicBezTo>
                      <a:pt x="1833" y="8803"/>
                      <a:pt x="1399" y="8698"/>
                      <a:pt x="1074" y="8368"/>
                    </a:cubicBezTo>
                    <a:cubicBezTo>
                      <a:pt x="744" y="8044"/>
                      <a:pt x="550" y="7494"/>
                      <a:pt x="351" y="6535"/>
                    </a:cubicBezTo>
                    <a:cubicBezTo>
                      <a:pt x="131" y="5598"/>
                      <a:pt x="110" y="4310"/>
                      <a:pt x="199" y="3173"/>
                    </a:cubicBezTo>
                    <a:cubicBezTo>
                      <a:pt x="241" y="2608"/>
                      <a:pt x="330" y="2084"/>
                      <a:pt x="419" y="1649"/>
                    </a:cubicBezTo>
                    <a:cubicBezTo>
                      <a:pt x="503" y="1210"/>
                      <a:pt x="592" y="864"/>
                      <a:pt x="702" y="712"/>
                    </a:cubicBezTo>
                    <a:cubicBezTo>
                      <a:pt x="812" y="513"/>
                      <a:pt x="896" y="382"/>
                      <a:pt x="985" y="293"/>
                    </a:cubicBezTo>
                    <a:cubicBezTo>
                      <a:pt x="1048" y="209"/>
                      <a:pt x="1116" y="162"/>
                      <a:pt x="1205" y="141"/>
                    </a:cubicBezTo>
                    <a:cubicBezTo>
                      <a:pt x="1249" y="129"/>
                      <a:pt x="1304" y="124"/>
                      <a:pt x="1373" y="124"/>
                    </a:cubicBezTo>
                    <a:close/>
                    <a:moveTo>
                      <a:pt x="1411" y="0"/>
                    </a:moveTo>
                    <a:cubicBezTo>
                      <a:pt x="1314" y="0"/>
                      <a:pt x="1233" y="10"/>
                      <a:pt x="1158" y="31"/>
                    </a:cubicBezTo>
                    <a:cubicBezTo>
                      <a:pt x="1048" y="78"/>
                      <a:pt x="964" y="120"/>
                      <a:pt x="896" y="230"/>
                    </a:cubicBezTo>
                    <a:cubicBezTo>
                      <a:pt x="812" y="340"/>
                      <a:pt x="723" y="471"/>
                      <a:pt x="613" y="644"/>
                    </a:cubicBezTo>
                    <a:cubicBezTo>
                      <a:pt x="482" y="843"/>
                      <a:pt x="393" y="1189"/>
                      <a:pt x="288" y="1628"/>
                    </a:cubicBezTo>
                    <a:cubicBezTo>
                      <a:pt x="199" y="2063"/>
                      <a:pt x="131" y="2587"/>
                      <a:pt x="89" y="3152"/>
                    </a:cubicBezTo>
                    <a:cubicBezTo>
                      <a:pt x="0" y="4310"/>
                      <a:pt x="27" y="5598"/>
                      <a:pt x="241" y="6577"/>
                    </a:cubicBezTo>
                    <a:cubicBezTo>
                      <a:pt x="440" y="7541"/>
                      <a:pt x="634" y="8107"/>
                      <a:pt x="985" y="8457"/>
                    </a:cubicBezTo>
                    <a:cubicBezTo>
                      <a:pt x="1336" y="8803"/>
                      <a:pt x="1812" y="8913"/>
                      <a:pt x="2556" y="9002"/>
                    </a:cubicBezTo>
                    <a:cubicBezTo>
                      <a:pt x="2808" y="9023"/>
                      <a:pt x="3136" y="9032"/>
                      <a:pt x="3510" y="9032"/>
                    </a:cubicBezTo>
                    <a:cubicBezTo>
                      <a:pt x="4268" y="9032"/>
                      <a:pt x="5214" y="8994"/>
                      <a:pt x="6091" y="8934"/>
                    </a:cubicBezTo>
                    <a:cubicBezTo>
                      <a:pt x="6745" y="8871"/>
                      <a:pt x="7332" y="8803"/>
                      <a:pt x="7793" y="8719"/>
                    </a:cubicBezTo>
                    <a:cubicBezTo>
                      <a:pt x="8034" y="8672"/>
                      <a:pt x="8228" y="8630"/>
                      <a:pt x="8358" y="8588"/>
                    </a:cubicBezTo>
                    <a:cubicBezTo>
                      <a:pt x="8447" y="8567"/>
                      <a:pt x="8489" y="8520"/>
                      <a:pt x="8536" y="8499"/>
                    </a:cubicBezTo>
                    <a:cubicBezTo>
                      <a:pt x="8578" y="8478"/>
                      <a:pt x="8620" y="8436"/>
                      <a:pt x="8641" y="8389"/>
                    </a:cubicBezTo>
                    <a:cubicBezTo>
                      <a:pt x="8798" y="7934"/>
                      <a:pt x="8840" y="7080"/>
                      <a:pt x="8296" y="5818"/>
                    </a:cubicBezTo>
                    <a:cubicBezTo>
                      <a:pt x="7751" y="4551"/>
                      <a:pt x="7573" y="4137"/>
                      <a:pt x="7620" y="3069"/>
                    </a:cubicBezTo>
                    <a:cubicBezTo>
                      <a:pt x="7641" y="2519"/>
                      <a:pt x="7662" y="1953"/>
                      <a:pt x="7573" y="1471"/>
                    </a:cubicBezTo>
                    <a:cubicBezTo>
                      <a:pt x="7489" y="1016"/>
                      <a:pt x="7248" y="602"/>
                      <a:pt x="6745" y="403"/>
                    </a:cubicBezTo>
                    <a:lnTo>
                      <a:pt x="6725" y="403"/>
                    </a:lnTo>
                    <a:cubicBezTo>
                      <a:pt x="6725" y="403"/>
                      <a:pt x="3341" y="188"/>
                      <a:pt x="2205" y="78"/>
                    </a:cubicBezTo>
                    <a:cubicBezTo>
                      <a:pt x="1834" y="34"/>
                      <a:pt x="1594" y="0"/>
                      <a:pt x="1411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9" name="Google Shape;639;p33"/>
              <p:cNvSpPr/>
              <p:nvPr/>
            </p:nvSpPr>
            <p:spPr>
              <a:xfrm>
                <a:off x="1118998" y="2069770"/>
                <a:ext cx="535379" cy="319388"/>
              </a:xfrm>
              <a:custGeom>
                <a:avLst/>
                <a:gdLst/>
                <a:ahLst/>
                <a:cxnLst/>
                <a:rect l="l" t="t" r="r" b="b"/>
                <a:pathLst>
                  <a:path w="6286" h="3750" extrusionOk="0">
                    <a:moveTo>
                      <a:pt x="1108" y="0"/>
                    </a:moveTo>
                    <a:cubicBezTo>
                      <a:pt x="909" y="0"/>
                      <a:pt x="745" y="32"/>
                      <a:pt x="614" y="118"/>
                    </a:cubicBezTo>
                    <a:cubicBezTo>
                      <a:pt x="310" y="333"/>
                      <a:pt x="90" y="1056"/>
                      <a:pt x="48" y="1380"/>
                    </a:cubicBezTo>
                    <a:cubicBezTo>
                      <a:pt x="1" y="1731"/>
                      <a:pt x="90" y="1951"/>
                      <a:pt x="504" y="2082"/>
                    </a:cubicBezTo>
                    <a:cubicBezTo>
                      <a:pt x="938" y="2234"/>
                      <a:pt x="1902" y="2475"/>
                      <a:pt x="2577" y="2758"/>
                    </a:cubicBezTo>
                    <a:cubicBezTo>
                      <a:pt x="3232" y="3040"/>
                      <a:pt x="3819" y="3475"/>
                      <a:pt x="4128" y="3653"/>
                    </a:cubicBezTo>
                    <a:cubicBezTo>
                      <a:pt x="4243" y="3719"/>
                      <a:pt x="4337" y="3750"/>
                      <a:pt x="4418" y="3750"/>
                    </a:cubicBezTo>
                    <a:cubicBezTo>
                      <a:pt x="4551" y="3750"/>
                      <a:pt x="4651" y="3668"/>
                      <a:pt x="4761" y="3522"/>
                    </a:cubicBezTo>
                    <a:cubicBezTo>
                      <a:pt x="4934" y="3281"/>
                      <a:pt x="5416" y="2669"/>
                      <a:pt x="5850" y="2234"/>
                    </a:cubicBezTo>
                    <a:cubicBezTo>
                      <a:pt x="6285" y="1820"/>
                      <a:pt x="6285" y="1621"/>
                      <a:pt x="6264" y="1380"/>
                    </a:cubicBezTo>
                    <a:cubicBezTo>
                      <a:pt x="6243" y="1118"/>
                      <a:pt x="5678" y="878"/>
                      <a:pt x="5238" y="726"/>
                    </a:cubicBezTo>
                    <a:cubicBezTo>
                      <a:pt x="4824" y="574"/>
                      <a:pt x="3473" y="249"/>
                      <a:pt x="2949" y="118"/>
                    </a:cubicBezTo>
                    <a:cubicBezTo>
                      <a:pt x="2782" y="82"/>
                      <a:pt x="2629" y="69"/>
                      <a:pt x="2499" y="69"/>
                    </a:cubicBezTo>
                    <a:cubicBezTo>
                      <a:pt x="2240" y="69"/>
                      <a:pt x="2075" y="118"/>
                      <a:pt x="2075" y="118"/>
                    </a:cubicBezTo>
                    <a:cubicBezTo>
                      <a:pt x="1691" y="56"/>
                      <a:pt x="1370" y="0"/>
                      <a:pt x="110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0" name="Google Shape;640;p33"/>
              <p:cNvSpPr/>
              <p:nvPr/>
            </p:nvSpPr>
            <p:spPr>
              <a:xfrm>
                <a:off x="1115421" y="2064659"/>
                <a:ext cx="544747" cy="329693"/>
              </a:xfrm>
              <a:custGeom>
                <a:avLst/>
                <a:gdLst/>
                <a:ahLst/>
                <a:cxnLst/>
                <a:rect l="l" t="t" r="r" b="b"/>
                <a:pathLst>
                  <a:path w="6396" h="3871" extrusionOk="0">
                    <a:moveTo>
                      <a:pt x="1242" y="110"/>
                    </a:moveTo>
                    <a:cubicBezTo>
                      <a:pt x="1462" y="131"/>
                      <a:pt x="1766" y="178"/>
                      <a:pt x="2096" y="241"/>
                    </a:cubicBezTo>
                    <a:lnTo>
                      <a:pt x="2159" y="241"/>
                    </a:lnTo>
                    <a:lnTo>
                      <a:pt x="2159" y="220"/>
                    </a:lnTo>
                    <a:cubicBezTo>
                      <a:pt x="2201" y="220"/>
                      <a:pt x="2333" y="186"/>
                      <a:pt x="2536" y="186"/>
                    </a:cubicBezTo>
                    <a:cubicBezTo>
                      <a:pt x="2662" y="186"/>
                      <a:pt x="2815" y="199"/>
                      <a:pt x="2991" y="241"/>
                    </a:cubicBezTo>
                    <a:cubicBezTo>
                      <a:pt x="3494" y="351"/>
                      <a:pt x="4866" y="676"/>
                      <a:pt x="5259" y="833"/>
                    </a:cubicBezTo>
                    <a:cubicBezTo>
                      <a:pt x="5479" y="917"/>
                      <a:pt x="5720" y="1027"/>
                      <a:pt x="5913" y="1116"/>
                    </a:cubicBezTo>
                    <a:cubicBezTo>
                      <a:pt x="6023" y="1178"/>
                      <a:pt x="6112" y="1226"/>
                      <a:pt x="6154" y="1288"/>
                    </a:cubicBezTo>
                    <a:cubicBezTo>
                      <a:pt x="6217" y="1330"/>
                      <a:pt x="6243" y="1398"/>
                      <a:pt x="6264" y="1440"/>
                    </a:cubicBezTo>
                    <a:cubicBezTo>
                      <a:pt x="6264" y="1571"/>
                      <a:pt x="6264" y="1660"/>
                      <a:pt x="6217" y="1770"/>
                    </a:cubicBezTo>
                    <a:cubicBezTo>
                      <a:pt x="6175" y="1901"/>
                      <a:pt x="6065" y="2053"/>
                      <a:pt x="5851" y="2273"/>
                    </a:cubicBezTo>
                    <a:cubicBezTo>
                      <a:pt x="5411" y="2708"/>
                      <a:pt x="4934" y="3320"/>
                      <a:pt x="4756" y="3556"/>
                    </a:cubicBezTo>
                    <a:cubicBezTo>
                      <a:pt x="4672" y="3666"/>
                      <a:pt x="4604" y="3734"/>
                      <a:pt x="4515" y="3755"/>
                    </a:cubicBezTo>
                    <a:cubicBezTo>
                      <a:pt x="4496" y="3760"/>
                      <a:pt x="4476" y="3763"/>
                      <a:pt x="4455" y="3763"/>
                    </a:cubicBezTo>
                    <a:cubicBezTo>
                      <a:pt x="4386" y="3763"/>
                      <a:pt x="4307" y="3734"/>
                      <a:pt x="4190" y="3666"/>
                    </a:cubicBezTo>
                    <a:cubicBezTo>
                      <a:pt x="3908" y="3493"/>
                      <a:pt x="3316" y="3059"/>
                      <a:pt x="2640" y="2771"/>
                    </a:cubicBezTo>
                    <a:cubicBezTo>
                      <a:pt x="1965" y="2488"/>
                      <a:pt x="980" y="2226"/>
                      <a:pt x="567" y="2095"/>
                    </a:cubicBezTo>
                    <a:cubicBezTo>
                      <a:pt x="373" y="2032"/>
                      <a:pt x="263" y="1943"/>
                      <a:pt x="195" y="1833"/>
                    </a:cubicBezTo>
                    <a:cubicBezTo>
                      <a:pt x="132" y="1749"/>
                      <a:pt x="132" y="1618"/>
                      <a:pt x="153" y="1461"/>
                    </a:cubicBezTo>
                    <a:cubicBezTo>
                      <a:pt x="174" y="1288"/>
                      <a:pt x="242" y="1027"/>
                      <a:pt x="326" y="786"/>
                    </a:cubicBezTo>
                    <a:cubicBezTo>
                      <a:pt x="415" y="545"/>
                      <a:pt x="546" y="330"/>
                      <a:pt x="677" y="241"/>
                    </a:cubicBezTo>
                    <a:cubicBezTo>
                      <a:pt x="807" y="131"/>
                      <a:pt x="1006" y="110"/>
                      <a:pt x="1242" y="110"/>
                    </a:cubicBezTo>
                    <a:close/>
                    <a:moveTo>
                      <a:pt x="1242" y="0"/>
                    </a:moveTo>
                    <a:cubicBezTo>
                      <a:pt x="980" y="0"/>
                      <a:pt x="786" y="21"/>
                      <a:pt x="614" y="131"/>
                    </a:cubicBezTo>
                    <a:cubicBezTo>
                      <a:pt x="436" y="262"/>
                      <a:pt x="305" y="503"/>
                      <a:pt x="221" y="744"/>
                    </a:cubicBezTo>
                    <a:cubicBezTo>
                      <a:pt x="132" y="1006"/>
                      <a:pt x="64" y="1268"/>
                      <a:pt x="43" y="1440"/>
                    </a:cubicBezTo>
                    <a:cubicBezTo>
                      <a:pt x="1" y="1618"/>
                      <a:pt x="22" y="1770"/>
                      <a:pt x="111" y="1901"/>
                    </a:cubicBezTo>
                    <a:cubicBezTo>
                      <a:pt x="174" y="2032"/>
                      <a:pt x="326" y="2116"/>
                      <a:pt x="546" y="2205"/>
                    </a:cubicBezTo>
                    <a:cubicBezTo>
                      <a:pt x="959" y="2336"/>
                      <a:pt x="1944" y="2598"/>
                      <a:pt x="2598" y="2880"/>
                    </a:cubicBezTo>
                    <a:cubicBezTo>
                      <a:pt x="3253" y="3142"/>
                      <a:pt x="3819" y="3582"/>
                      <a:pt x="4122" y="3755"/>
                    </a:cubicBezTo>
                    <a:cubicBezTo>
                      <a:pt x="4270" y="3829"/>
                      <a:pt x="4385" y="3870"/>
                      <a:pt x="4483" y="3870"/>
                    </a:cubicBezTo>
                    <a:cubicBezTo>
                      <a:pt x="4503" y="3870"/>
                      <a:pt x="4523" y="3869"/>
                      <a:pt x="4541" y="3865"/>
                    </a:cubicBezTo>
                    <a:cubicBezTo>
                      <a:pt x="4672" y="3844"/>
                      <a:pt x="4756" y="3755"/>
                      <a:pt x="4845" y="3624"/>
                    </a:cubicBezTo>
                    <a:cubicBezTo>
                      <a:pt x="5018" y="3383"/>
                      <a:pt x="5500" y="2771"/>
                      <a:pt x="5934" y="2336"/>
                    </a:cubicBezTo>
                    <a:cubicBezTo>
                      <a:pt x="6154" y="2116"/>
                      <a:pt x="6264" y="1964"/>
                      <a:pt x="6327" y="1812"/>
                    </a:cubicBezTo>
                    <a:cubicBezTo>
                      <a:pt x="6395" y="1681"/>
                      <a:pt x="6374" y="1550"/>
                      <a:pt x="6374" y="1419"/>
                    </a:cubicBezTo>
                    <a:cubicBezTo>
                      <a:pt x="6348" y="1330"/>
                      <a:pt x="6306" y="1268"/>
                      <a:pt x="6243" y="1199"/>
                    </a:cubicBezTo>
                    <a:cubicBezTo>
                      <a:pt x="6175" y="1137"/>
                      <a:pt x="6086" y="1069"/>
                      <a:pt x="5981" y="1027"/>
                    </a:cubicBezTo>
                    <a:cubicBezTo>
                      <a:pt x="5782" y="917"/>
                      <a:pt x="5521" y="807"/>
                      <a:pt x="5301" y="744"/>
                    </a:cubicBezTo>
                    <a:cubicBezTo>
                      <a:pt x="4866" y="571"/>
                      <a:pt x="3536" y="241"/>
                      <a:pt x="3012" y="131"/>
                    </a:cubicBezTo>
                    <a:cubicBezTo>
                      <a:pt x="2817" y="82"/>
                      <a:pt x="2645" y="67"/>
                      <a:pt x="2506" y="67"/>
                    </a:cubicBezTo>
                    <a:cubicBezTo>
                      <a:pt x="2273" y="67"/>
                      <a:pt x="2130" y="110"/>
                      <a:pt x="2117" y="110"/>
                    </a:cubicBezTo>
                    <a:cubicBezTo>
                      <a:pt x="1766" y="68"/>
                      <a:pt x="1483" y="21"/>
                      <a:pt x="1242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" name="Google Shape;641;p33"/>
              <p:cNvSpPr/>
              <p:nvPr/>
            </p:nvSpPr>
            <p:spPr>
              <a:xfrm>
                <a:off x="1225204" y="2086974"/>
                <a:ext cx="343916" cy="234217"/>
              </a:xfrm>
              <a:custGeom>
                <a:avLst/>
                <a:gdLst/>
                <a:ahLst/>
                <a:cxnLst/>
                <a:rect l="l" t="t" r="r" b="b"/>
                <a:pathLst>
                  <a:path w="4038" h="2750" extrusionOk="0">
                    <a:moveTo>
                      <a:pt x="1440" y="0"/>
                    </a:moveTo>
                    <a:cubicBezTo>
                      <a:pt x="1440" y="0"/>
                      <a:pt x="807" y="89"/>
                      <a:pt x="435" y="110"/>
                    </a:cubicBezTo>
                    <a:cubicBezTo>
                      <a:pt x="84" y="152"/>
                      <a:pt x="0" y="262"/>
                      <a:pt x="173" y="503"/>
                    </a:cubicBezTo>
                    <a:cubicBezTo>
                      <a:pt x="325" y="765"/>
                      <a:pt x="566" y="875"/>
                      <a:pt x="1131" y="1267"/>
                    </a:cubicBezTo>
                    <a:cubicBezTo>
                      <a:pt x="1681" y="1660"/>
                      <a:pt x="2812" y="2467"/>
                      <a:pt x="2901" y="2577"/>
                    </a:cubicBezTo>
                    <a:cubicBezTo>
                      <a:pt x="2991" y="2687"/>
                      <a:pt x="3032" y="2749"/>
                      <a:pt x="3032" y="2749"/>
                    </a:cubicBezTo>
                    <a:cubicBezTo>
                      <a:pt x="3032" y="2749"/>
                      <a:pt x="3666" y="1964"/>
                      <a:pt x="3860" y="1550"/>
                    </a:cubicBezTo>
                    <a:cubicBezTo>
                      <a:pt x="4038" y="1115"/>
                      <a:pt x="3970" y="896"/>
                      <a:pt x="3776" y="765"/>
                    </a:cubicBezTo>
                    <a:cubicBezTo>
                      <a:pt x="3577" y="634"/>
                      <a:pt x="2551" y="283"/>
                      <a:pt x="2116" y="131"/>
                    </a:cubicBezTo>
                    <a:cubicBezTo>
                      <a:pt x="1681" y="0"/>
                      <a:pt x="1440" y="0"/>
                      <a:pt x="144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2" name="Google Shape;642;p33"/>
              <p:cNvSpPr/>
              <p:nvPr/>
            </p:nvSpPr>
            <p:spPr>
              <a:xfrm>
                <a:off x="1226993" y="2081608"/>
                <a:ext cx="342128" cy="247163"/>
              </a:xfrm>
              <a:custGeom>
                <a:avLst/>
                <a:gdLst/>
                <a:ahLst/>
                <a:cxnLst/>
                <a:rect l="l" t="t" r="r" b="b"/>
                <a:pathLst>
                  <a:path w="4017" h="2902" extrusionOk="0">
                    <a:moveTo>
                      <a:pt x="1419" y="110"/>
                    </a:moveTo>
                    <a:cubicBezTo>
                      <a:pt x="1440" y="110"/>
                      <a:pt x="1660" y="110"/>
                      <a:pt x="2074" y="262"/>
                    </a:cubicBezTo>
                    <a:cubicBezTo>
                      <a:pt x="2289" y="325"/>
                      <a:pt x="2661" y="456"/>
                      <a:pt x="2990" y="566"/>
                    </a:cubicBezTo>
                    <a:cubicBezTo>
                      <a:pt x="3163" y="634"/>
                      <a:pt x="3315" y="697"/>
                      <a:pt x="3446" y="739"/>
                    </a:cubicBezTo>
                    <a:cubicBezTo>
                      <a:pt x="3577" y="807"/>
                      <a:pt x="3687" y="849"/>
                      <a:pt x="3708" y="870"/>
                    </a:cubicBezTo>
                    <a:cubicBezTo>
                      <a:pt x="3818" y="938"/>
                      <a:pt x="3860" y="1000"/>
                      <a:pt x="3886" y="1110"/>
                    </a:cubicBezTo>
                    <a:cubicBezTo>
                      <a:pt x="3907" y="1220"/>
                      <a:pt x="3886" y="1372"/>
                      <a:pt x="3797" y="1571"/>
                    </a:cubicBezTo>
                    <a:cubicBezTo>
                      <a:pt x="3687" y="1786"/>
                      <a:pt x="3493" y="2074"/>
                      <a:pt x="3315" y="2336"/>
                    </a:cubicBezTo>
                    <a:cubicBezTo>
                      <a:pt x="3163" y="2551"/>
                      <a:pt x="3053" y="2681"/>
                      <a:pt x="3011" y="2702"/>
                    </a:cubicBezTo>
                    <a:cubicBezTo>
                      <a:pt x="2990" y="2681"/>
                      <a:pt x="2990" y="2681"/>
                      <a:pt x="2922" y="2598"/>
                    </a:cubicBezTo>
                    <a:cubicBezTo>
                      <a:pt x="2901" y="2572"/>
                      <a:pt x="2880" y="2551"/>
                      <a:pt x="2839" y="2530"/>
                    </a:cubicBezTo>
                    <a:cubicBezTo>
                      <a:pt x="2791" y="2488"/>
                      <a:pt x="2750" y="2441"/>
                      <a:pt x="2681" y="2399"/>
                    </a:cubicBezTo>
                    <a:cubicBezTo>
                      <a:pt x="2551" y="2310"/>
                      <a:pt x="2378" y="2179"/>
                      <a:pt x="2205" y="2048"/>
                    </a:cubicBezTo>
                    <a:cubicBezTo>
                      <a:pt x="1833" y="1786"/>
                      <a:pt x="1419" y="1482"/>
                      <a:pt x="1137" y="1288"/>
                    </a:cubicBezTo>
                    <a:cubicBezTo>
                      <a:pt x="587" y="896"/>
                      <a:pt x="351" y="786"/>
                      <a:pt x="194" y="545"/>
                    </a:cubicBezTo>
                    <a:cubicBezTo>
                      <a:pt x="152" y="477"/>
                      <a:pt x="131" y="435"/>
                      <a:pt x="110" y="393"/>
                    </a:cubicBezTo>
                    <a:cubicBezTo>
                      <a:pt x="110" y="372"/>
                      <a:pt x="110" y="346"/>
                      <a:pt x="131" y="325"/>
                    </a:cubicBezTo>
                    <a:cubicBezTo>
                      <a:pt x="152" y="304"/>
                      <a:pt x="262" y="262"/>
                      <a:pt x="435" y="241"/>
                    </a:cubicBezTo>
                    <a:cubicBezTo>
                      <a:pt x="786" y="194"/>
                      <a:pt x="1419" y="110"/>
                      <a:pt x="1419" y="110"/>
                    </a:cubicBezTo>
                    <a:close/>
                    <a:moveTo>
                      <a:pt x="1419" y="0"/>
                    </a:moveTo>
                    <a:cubicBezTo>
                      <a:pt x="1419" y="0"/>
                      <a:pt x="786" y="84"/>
                      <a:pt x="414" y="131"/>
                    </a:cubicBezTo>
                    <a:cubicBezTo>
                      <a:pt x="241" y="131"/>
                      <a:pt x="110" y="173"/>
                      <a:pt x="42" y="262"/>
                    </a:cubicBezTo>
                    <a:cubicBezTo>
                      <a:pt x="0" y="304"/>
                      <a:pt x="0" y="372"/>
                      <a:pt x="0" y="435"/>
                    </a:cubicBezTo>
                    <a:cubicBezTo>
                      <a:pt x="21" y="477"/>
                      <a:pt x="42" y="545"/>
                      <a:pt x="89" y="608"/>
                    </a:cubicBezTo>
                    <a:cubicBezTo>
                      <a:pt x="283" y="870"/>
                      <a:pt x="524" y="979"/>
                      <a:pt x="1069" y="1372"/>
                    </a:cubicBezTo>
                    <a:cubicBezTo>
                      <a:pt x="1351" y="1571"/>
                      <a:pt x="1765" y="1875"/>
                      <a:pt x="2137" y="2137"/>
                    </a:cubicBezTo>
                    <a:cubicBezTo>
                      <a:pt x="2315" y="2268"/>
                      <a:pt x="2488" y="2399"/>
                      <a:pt x="2619" y="2488"/>
                    </a:cubicBezTo>
                    <a:cubicBezTo>
                      <a:pt x="2661" y="2551"/>
                      <a:pt x="2729" y="2572"/>
                      <a:pt x="2770" y="2619"/>
                    </a:cubicBezTo>
                    <a:cubicBezTo>
                      <a:pt x="2812" y="2640"/>
                      <a:pt x="2839" y="2681"/>
                      <a:pt x="2839" y="2681"/>
                    </a:cubicBezTo>
                    <a:cubicBezTo>
                      <a:pt x="2922" y="2791"/>
                      <a:pt x="2970" y="2833"/>
                      <a:pt x="2970" y="2833"/>
                    </a:cubicBezTo>
                    <a:lnTo>
                      <a:pt x="3011" y="2901"/>
                    </a:lnTo>
                    <a:lnTo>
                      <a:pt x="3053" y="2833"/>
                    </a:lnTo>
                    <a:cubicBezTo>
                      <a:pt x="3053" y="2833"/>
                      <a:pt x="3231" y="2640"/>
                      <a:pt x="3404" y="2399"/>
                    </a:cubicBezTo>
                    <a:cubicBezTo>
                      <a:pt x="3577" y="2137"/>
                      <a:pt x="3797" y="1854"/>
                      <a:pt x="3886" y="1634"/>
                    </a:cubicBezTo>
                    <a:cubicBezTo>
                      <a:pt x="3991" y="1419"/>
                      <a:pt x="4017" y="1241"/>
                      <a:pt x="3991" y="1089"/>
                    </a:cubicBezTo>
                    <a:cubicBezTo>
                      <a:pt x="3970" y="959"/>
                      <a:pt x="3886" y="849"/>
                      <a:pt x="3776" y="786"/>
                    </a:cubicBezTo>
                    <a:cubicBezTo>
                      <a:pt x="3729" y="739"/>
                      <a:pt x="3624" y="697"/>
                      <a:pt x="3493" y="634"/>
                    </a:cubicBezTo>
                    <a:cubicBezTo>
                      <a:pt x="3362" y="587"/>
                      <a:pt x="3205" y="524"/>
                      <a:pt x="3032" y="456"/>
                    </a:cubicBezTo>
                    <a:cubicBezTo>
                      <a:pt x="2708" y="346"/>
                      <a:pt x="2336" y="215"/>
                      <a:pt x="2116" y="152"/>
                    </a:cubicBezTo>
                    <a:cubicBezTo>
                      <a:pt x="1681" y="0"/>
                      <a:pt x="1419" y="0"/>
                      <a:pt x="1419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3" name="Google Shape;643;p33"/>
              <p:cNvSpPr/>
              <p:nvPr/>
            </p:nvSpPr>
            <p:spPr>
              <a:xfrm>
                <a:off x="1351424" y="2215408"/>
                <a:ext cx="186096" cy="105781"/>
              </a:xfrm>
              <a:custGeom>
                <a:avLst/>
                <a:gdLst/>
                <a:ahLst/>
                <a:cxnLst/>
                <a:rect l="l" t="t" r="r" b="b"/>
                <a:pathLst>
                  <a:path w="2185" h="1242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566" y="414"/>
                      <a:pt x="1351" y="980"/>
                      <a:pt x="1419" y="1069"/>
                    </a:cubicBezTo>
                    <a:cubicBezTo>
                      <a:pt x="1509" y="1179"/>
                      <a:pt x="1550" y="1241"/>
                      <a:pt x="1550" y="1241"/>
                    </a:cubicBezTo>
                    <a:cubicBezTo>
                      <a:pt x="1550" y="1241"/>
                      <a:pt x="1922" y="786"/>
                      <a:pt x="2184" y="372"/>
                    </a:cubicBezTo>
                    <a:cubicBezTo>
                      <a:pt x="2032" y="325"/>
                      <a:pt x="1854" y="283"/>
                      <a:pt x="1639" y="215"/>
                    </a:cubicBezTo>
                    <a:cubicBezTo>
                      <a:pt x="1179" y="110"/>
                      <a:pt x="482" y="42"/>
                      <a:pt x="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4" name="Google Shape;644;p33"/>
              <p:cNvSpPr/>
              <p:nvPr/>
            </p:nvSpPr>
            <p:spPr>
              <a:xfrm>
                <a:off x="1332687" y="2209617"/>
                <a:ext cx="211903" cy="119153"/>
              </a:xfrm>
              <a:custGeom>
                <a:avLst/>
                <a:gdLst/>
                <a:ahLst/>
                <a:cxnLst/>
                <a:rect l="l" t="t" r="r" b="b"/>
                <a:pathLst>
                  <a:path w="2488" h="1399" extrusionOk="0">
                    <a:moveTo>
                      <a:pt x="419" y="152"/>
                    </a:moveTo>
                    <a:cubicBezTo>
                      <a:pt x="875" y="199"/>
                      <a:pt x="1440" y="262"/>
                      <a:pt x="1859" y="351"/>
                    </a:cubicBezTo>
                    <a:cubicBezTo>
                      <a:pt x="2032" y="393"/>
                      <a:pt x="2184" y="440"/>
                      <a:pt x="2315" y="482"/>
                    </a:cubicBezTo>
                    <a:cubicBezTo>
                      <a:pt x="2074" y="833"/>
                      <a:pt x="1812" y="1158"/>
                      <a:pt x="1770" y="1199"/>
                    </a:cubicBezTo>
                    <a:cubicBezTo>
                      <a:pt x="1749" y="1178"/>
                      <a:pt x="1749" y="1178"/>
                      <a:pt x="1681" y="1095"/>
                    </a:cubicBezTo>
                    <a:cubicBezTo>
                      <a:pt x="1660" y="1069"/>
                      <a:pt x="1598" y="1027"/>
                      <a:pt x="1509" y="938"/>
                    </a:cubicBezTo>
                    <a:cubicBezTo>
                      <a:pt x="1399" y="875"/>
                      <a:pt x="1289" y="786"/>
                      <a:pt x="1158" y="676"/>
                    </a:cubicBezTo>
                    <a:cubicBezTo>
                      <a:pt x="917" y="524"/>
                      <a:pt x="655" y="330"/>
                      <a:pt x="419" y="152"/>
                    </a:cubicBezTo>
                    <a:close/>
                    <a:moveTo>
                      <a:pt x="0" y="0"/>
                    </a:moveTo>
                    <a:lnTo>
                      <a:pt x="178" y="131"/>
                    </a:lnTo>
                    <a:cubicBezTo>
                      <a:pt x="461" y="330"/>
                      <a:pt x="812" y="571"/>
                      <a:pt x="1074" y="786"/>
                    </a:cubicBezTo>
                    <a:cubicBezTo>
                      <a:pt x="1226" y="875"/>
                      <a:pt x="1336" y="964"/>
                      <a:pt x="1440" y="1048"/>
                    </a:cubicBezTo>
                    <a:cubicBezTo>
                      <a:pt x="1529" y="1116"/>
                      <a:pt x="1598" y="1158"/>
                      <a:pt x="1598" y="1178"/>
                    </a:cubicBezTo>
                    <a:cubicBezTo>
                      <a:pt x="1681" y="1288"/>
                      <a:pt x="1729" y="1330"/>
                      <a:pt x="1729" y="1330"/>
                    </a:cubicBezTo>
                    <a:lnTo>
                      <a:pt x="1770" y="1398"/>
                    </a:lnTo>
                    <a:lnTo>
                      <a:pt x="1812" y="1330"/>
                    </a:lnTo>
                    <a:cubicBezTo>
                      <a:pt x="1812" y="1330"/>
                      <a:pt x="2184" y="875"/>
                      <a:pt x="2446" y="482"/>
                    </a:cubicBezTo>
                    <a:lnTo>
                      <a:pt x="2488" y="414"/>
                    </a:lnTo>
                    <a:lnTo>
                      <a:pt x="2425" y="393"/>
                    </a:lnTo>
                    <a:cubicBezTo>
                      <a:pt x="2273" y="351"/>
                      <a:pt x="2095" y="283"/>
                      <a:pt x="1880" y="241"/>
                    </a:cubicBezTo>
                    <a:cubicBezTo>
                      <a:pt x="1399" y="131"/>
                      <a:pt x="723" y="68"/>
                      <a:pt x="220" y="2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5" name="Google Shape;645;p33"/>
              <p:cNvSpPr/>
              <p:nvPr/>
            </p:nvSpPr>
            <p:spPr>
              <a:xfrm>
                <a:off x="1288059" y="2086974"/>
                <a:ext cx="200831" cy="181582"/>
              </a:xfrm>
              <a:custGeom>
                <a:avLst/>
                <a:gdLst/>
                <a:ahLst/>
                <a:cxnLst/>
                <a:rect l="l" t="t" r="r" b="b"/>
                <a:pathLst>
                  <a:path w="2358" h="2132" extrusionOk="0">
                    <a:moveTo>
                      <a:pt x="702" y="0"/>
                    </a:moveTo>
                    <a:cubicBezTo>
                      <a:pt x="592" y="199"/>
                      <a:pt x="352" y="634"/>
                      <a:pt x="200" y="833"/>
                    </a:cubicBezTo>
                    <a:cubicBezTo>
                      <a:pt x="132" y="937"/>
                      <a:pt x="69" y="985"/>
                      <a:pt x="1" y="1006"/>
                    </a:cubicBezTo>
                    <a:cubicBezTo>
                      <a:pt x="111" y="1068"/>
                      <a:pt x="242" y="1157"/>
                      <a:pt x="393" y="1267"/>
                    </a:cubicBezTo>
                    <a:cubicBezTo>
                      <a:pt x="681" y="1487"/>
                      <a:pt x="1158" y="1812"/>
                      <a:pt x="1551" y="2095"/>
                    </a:cubicBezTo>
                    <a:cubicBezTo>
                      <a:pt x="1572" y="2095"/>
                      <a:pt x="1598" y="2116"/>
                      <a:pt x="1619" y="2116"/>
                    </a:cubicBezTo>
                    <a:cubicBezTo>
                      <a:pt x="1702" y="2127"/>
                      <a:pt x="1777" y="2132"/>
                      <a:pt x="1845" y="2132"/>
                    </a:cubicBezTo>
                    <a:cubicBezTo>
                      <a:pt x="2193" y="2132"/>
                      <a:pt x="2357" y="2011"/>
                      <a:pt x="2357" y="2011"/>
                    </a:cubicBezTo>
                    <a:cubicBezTo>
                      <a:pt x="2357" y="2011"/>
                      <a:pt x="2122" y="1660"/>
                      <a:pt x="2095" y="1440"/>
                    </a:cubicBezTo>
                    <a:cubicBezTo>
                      <a:pt x="2074" y="1246"/>
                      <a:pt x="2095" y="1136"/>
                      <a:pt x="2315" y="723"/>
                    </a:cubicBezTo>
                    <a:lnTo>
                      <a:pt x="2294" y="702"/>
                    </a:lnTo>
                    <a:cubicBezTo>
                      <a:pt x="2294" y="702"/>
                      <a:pt x="1902" y="524"/>
                      <a:pt x="1467" y="330"/>
                    </a:cubicBezTo>
                    <a:cubicBezTo>
                      <a:pt x="1247" y="241"/>
                      <a:pt x="1074" y="110"/>
                      <a:pt x="943" y="21"/>
                    </a:cubicBezTo>
                    <a:cubicBezTo>
                      <a:pt x="786" y="0"/>
                      <a:pt x="702" y="0"/>
                      <a:pt x="702" y="0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6" name="Google Shape;646;p33"/>
              <p:cNvSpPr/>
              <p:nvPr/>
            </p:nvSpPr>
            <p:spPr>
              <a:xfrm>
                <a:off x="1279116" y="2081608"/>
                <a:ext cx="217354" cy="191547"/>
              </a:xfrm>
              <a:custGeom>
                <a:avLst/>
                <a:gdLst/>
                <a:ahLst/>
                <a:cxnLst/>
                <a:rect l="l" t="t" r="r" b="b"/>
                <a:pathLst>
                  <a:path w="2552" h="2249" extrusionOk="0">
                    <a:moveTo>
                      <a:pt x="828" y="110"/>
                    </a:moveTo>
                    <a:cubicBezTo>
                      <a:pt x="828" y="110"/>
                      <a:pt x="891" y="110"/>
                      <a:pt x="1022" y="131"/>
                    </a:cubicBezTo>
                    <a:cubicBezTo>
                      <a:pt x="1153" y="241"/>
                      <a:pt x="1331" y="346"/>
                      <a:pt x="1546" y="435"/>
                    </a:cubicBezTo>
                    <a:cubicBezTo>
                      <a:pt x="1965" y="634"/>
                      <a:pt x="2358" y="807"/>
                      <a:pt x="2358" y="807"/>
                    </a:cubicBezTo>
                    <a:cubicBezTo>
                      <a:pt x="2268" y="979"/>
                      <a:pt x="2200" y="1110"/>
                      <a:pt x="2158" y="1220"/>
                    </a:cubicBezTo>
                    <a:cubicBezTo>
                      <a:pt x="2138" y="1330"/>
                      <a:pt x="2138" y="1419"/>
                      <a:pt x="2158" y="1503"/>
                    </a:cubicBezTo>
                    <a:cubicBezTo>
                      <a:pt x="2158" y="1634"/>
                      <a:pt x="2227" y="1765"/>
                      <a:pt x="2289" y="1896"/>
                    </a:cubicBezTo>
                    <a:cubicBezTo>
                      <a:pt x="2331" y="1985"/>
                      <a:pt x="2358" y="2006"/>
                      <a:pt x="2378" y="2048"/>
                    </a:cubicBezTo>
                    <a:cubicBezTo>
                      <a:pt x="2358" y="2048"/>
                      <a:pt x="2358" y="2074"/>
                      <a:pt x="2268" y="2095"/>
                    </a:cubicBezTo>
                    <a:cubicBezTo>
                      <a:pt x="2193" y="2109"/>
                      <a:pt x="2087" y="2134"/>
                      <a:pt x="1943" y="2134"/>
                    </a:cubicBezTo>
                    <a:cubicBezTo>
                      <a:pt x="1878" y="2134"/>
                      <a:pt x="1805" y="2129"/>
                      <a:pt x="1724" y="2116"/>
                    </a:cubicBezTo>
                    <a:lnTo>
                      <a:pt x="1677" y="2116"/>
                    </a:lnTo>
                    <a:cubicBezTo>
                      <a:pt x="1284" y="1833"/>
                      <a:pt x="828" y="1503"/>
                      <a:pt x="525" y="1288"/>
                    </a:cubicBezTo>
                    <a:cubicBezTo>
                      <a:pt x="415" y="1199"/>
                      <a:pt x="305" y="1131"/>
                      <a:pt x="216" y="1069"/>
                    </a:cubicBezTo>
                    <a:cubicBezTo>
                      <a:pt x="263" y="1048"/>
                      <a:pt x="305" y="1000"/>
                      <a:pt x="347" y="938"/>
                    </a:cubicBezTo>
                    <a:cubicBezTo>
                      <a:pt x="498" y="718"/>
                      <a:pt x="718" y="325"/>
                      <a:pt x="828" y="110"/>
                    </a:cubicBezTo>
                    <a:close/>
                    <a:moveTo>
                      <a:pt x="786" y="0"/>
                    </a:moveTo>
                    <a:lnTo>
                      <a:pt x="760" y="21"/>
                    </a:lnTo>
                    <a:lnTo>
                      <a:pt x="739" y="42"/>
                    </a:lnTo>
                    <a:cubicBezTo>
                      <a:pt x="629" y="241"/>
                      <a:pt x="415" y="655"/>
                      <a:pt x="263" y="870"/>
                    </a:cubicBezTo>
                    <a:cubicBezTo>
                      <a:pt x="195" y="959"/>
                      <a:pt x="153" y="1000"/>
                      <a:pt x="85" y="1027"/>
                    </a:cubicBezTo>
                    <a:lnTo>
                      <a:pt x="1" y="1048"/>
                    </a:lnTo>
                    <a:lnTo>
                      <a:pt x="85" y="1110"/>
                    </a:lnTo>
                    <a:cubicBezTo>
                      <a:pt x="195" y="1199"/>
                      <a:pt x="305" y="1262"/>
                      <a:pt x="457" y="1372"/>
                    </a:cubicBezTo>
                    <a:cubicBezTo>
                      <a:pt x="760" y="1592"/>
                      <a:pt x="1221" y="1917"/>
                      <a:pt x="1614" y="2205"/>
                    </a:cubicBezTo>
                    <a:lnTo>
                      <a:pt x="1635" y="2226"/>
                    </a:lnTo>
                    <a:lnTo>
                      <a:pt x="1724" y="2226"/>
                    </a:lnTo>
                    <a:cubicBezTo>
                      <a:pt x="1824" y="2242"/>
                      <a:pt x="1914" y="2249"/>
                      <a:pt x="1993" y="2249"/>
                    </a:cubicBezTo>
                    <a:cubicBezTo>
                      <a:pt x="2121" y="2249"/>
                      <a:pt x="2221" y="2231"/>
                      <a:pt x="2289" y="2205"/>
                    </a:cubicBezTo>
                    <a:cubicBezTo>
                      <a:pt x="2420" y="2158"/>
                      <a:pt x="2509" y="2116"/>
                      <a:pt x="2509" y="2116"/>
                    </a:cubicBezTo>
                    <a:lnTo>
                      <a:pt x="2551" y="2074"/>
                    </a:lnTo>
                    <a:lnTo>
                      <a:pt x="2509" y="2027"/>
                    </a:lnTo>
                    <a:cubicBezTo>
                      <a:pt x="2509" y="2027"/>
                      <a:pt x="2462" y="1943"/>
                      <a:pt x="2399" y="1833"/>
                    </a:cubicBezTo>
                    <a:cubicBezTo>
                      <a:pt x="2331" y="1723"/>
                      <a:pt x="2268" y="1592"/>
                      <a:pt x="2268" y="1503"/>
                    </a:cubicBezTo>
                    <a:cubicBezTo>
                      <a:pt x="2248" y="1393"/>
                      <a:pt x="2248" y="1330"/>
                      <a:pt x="2268" y="1241"/>
                    </a:cubicBezTo>
                    <a:cubicBezTo>
                      <a:pt x="2310" y="1158"/>
                      <a:pt x="2358" y="1027"/>
                      <a:pt x="2488" y="828"/>
                    </a:cubicBezTo>
                    <a:lnTo>
                      <a:pt x="2509" y="765"/>
                    </a:lnTo>
                    <a:lnTo>
                      <a:pt x="2420" y="718"/>
                    </a:lnTo>
                    <a:cubicBezTo>
                      <a:pt x="2420" y="718"/>
                      <a:pt x="2028" y="524"/>
                      <a:pt x="1593" y="346"/>
                    </a:cubicBezTo>
                    <a:cubicBezTo>
                      <a:pt x="1373" y="241"/>
                      <a:pt x="1200" y="131"/>
                      <a:pt x="1069" y="42"/>
                    </a:cubicBezTo>
                    <a:lnTo>
                      <a:pt x="1069" y="21"/>
                    </a:lnTo>
                    <a:lnTo>
                      <a:pt x="1048" y="21"/>
                    </a:lnTo>
                    <a:cubicBezTo>
                      <a:pt x="891" y="0"/>
                      <a:pt x="807" y="0"/>
                      <a:pt x="807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7" name="Google Shape;647;p33"/>
              <p:cNvSpPr/>
              <p:nvPr/>
            </p:nvSpPr>
            <p:spPr>
              <a:xfrm>
                <a:off x="1371950" y="2671742"/>
                <a:ext cx="377388" cy="253381"/>
              </a:xfrm>
              <a:custGeom>
                <a:avLst/>
                <a:gdLst/>
                <a:ahLst/>
                <a:cxnLst/>
                <a:rect l="l" t="t" r="r" b="b"/>
                <a:pathLst>
                  <a:path w="4431" h="2975" extrusionOk="0">
                    <a:moveTo>
                      <a:pt x="3510" y="1"/>
                    </a:moveTo>
                    <a:cubicBezTo>
                      <a:pt x="3444" y="1"/>
                      <a:pt x="3372" y="4"/>
                      <a:pt x="3294" y="10"/>
                    </a:cubicBezTo>
                    <a:lnTo>
                      <a:pt x="3231" y="10"/>
                    </a:lnTo>
                    <a:cubicBezTo>
                      <a:pt x="3231" y="10"/>
                      <a:pt x="2074" y="293"/>
                      <a:pt x="1268" y="382"/>
                    </a:cubicBezTo>
                    <a:cubicBezTo>
                      <a:pt x="1092" y="400"/>
                      <a:pt x="945" y="405"/>
                      <a:pt x="822" y="405"/>
                    </a:cubicBezTo>
                    <a:cubicBezTo>
                      <a:pt x="660" y="405"/>
                      <a:pt x="538" y="396"/>
                      <a:pt x="444" y="396"/>
                    </a:cubicBezTo>
                    <a:cubicBezTo>
                      <a:pt x="278" y="396"/>
                      <a:pt x="197" y="424"/>
                      <a:pt x="131" y="576"/>
                    </a:cubicBezTo>
                    <a:cubicBezTo>
                      <a:pt x="0" y="858"/>
                      <a:pt x="152" y="1429"/>
                      <a:pt x="173" y="2168"/>
                    </a:cubicBezTo>
                    <a:cubicBezTo>
                      <a:pt x="194" y="2911"/>
                      <a:pt x="393" y="2974"/>
                      <a:pt x="896" y="2974"/>
                    </a:cubicBezTo>
                    <a:cubicBezTo>
                      <a:pt x="1398" y="2974"/>
                      <a:pt x="3928" y="2780"/>
                      <a:pt x="4190" y="2560"/>
                    </a:cubicBezTo>
                    <a:cubicBezTo>
                      <a:pt x="4431" y="2367"/>
                      <a:pt x="4169" y="1450"/>
                      <a:pt x="4148" y="775"/>
                    </a:cubicBezTo>
                    <a:cubicBezTo>
                      <a:pt x="4125" y="162"/>
                      <a:pt x="3959" y="1"/>
                      <a:pt x="351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8" name="Google Shape;648;p33"/>
              <p:cNvSpPr/>
              <p:nvPr/>
            </p:nvSpPr>
            <p:spPr>
              <a:xfrm>
                <a:off x="1371950" y="2666206"/>
                <a:ext cx="369808" cy="263516"/>
              </a:xfrm>
              <a:custGeom>
                <a:avLst/>
                <a:gdLst/>
                <a:ahLst/>
                <a:cxnLst/>
                <a:rect l="l" t="t" r="r" b="b"/>
                <a:pathLst>
                  <a:path w="4342" h="3094" extrusionOk="0">
                    <a:moveTo>
                      <a:pt x="3481" y="110"/>
                    </a:moveTo>
                    <a:cubicBezTo>
                      <a:pt x="3682" y="110"/>
                      <a:pt x="3821" y="141"/>
                      <a:pt x="3907" y="227"/>
                    </a:cubicBezTo>
                    <a:cubicBezTo>
                      <a:pt x="4017" y="316"/>
                      <a:pt x="4080" y="489"/>
                      <a:pt x="4080" y="840"/>
                    </a:cubicBezTo>
                    <a:cubicBezTo>
                      <a:pt x="4080" y="1185"/>
                      <a:pt x="4169" y="1578"/>
                      <a:pt x="4211" y="1908"/>
                    </a:cubicBezTo>
                    <a:cubicBezTo>
                      <a:pt x="4232" y="2081"/>
                      <a:pt x="4232" y="2233"/>
                      <a:pt x="4232" y="2364"/>
                    </a:cubicBezTo>
                    <a:cubicBezTo>
                      <a:pt x="4211" y="2474"/>
                      <a:pt x="4190" y="2563"/>
                      <a:pt x="4148" y="2584"/>
                    </a:cubicBezTo>
                    <a:cubicBezTo>
                      <a:pt x="4122" y="2605"/>
                      <a:pt x="4059" y="2625"/>
                      <a:pt x="3970" y="2646"/>
                    </a:cubicBezTo>
                    <a:cubicBezTo>
                      <a:pt x="3886" y="2694"/>
                      <a:pt x="3776" y="2715"/>
                      <a:pt x="3624" y="2735"/>
                    </a:cubicBezTo>
                    <a:cubicBezTo>
                      <a:pt x="3336" y="2777"/>
                      <a:pt x="2990" y="2824"/>
                      <a:pt x="2640" y="2866"/>
                    </a:cubicBezTo>
                    <a:cubicBezTo>
                      <a:pt x="1896" y="2934"/>
                      <a:pt x="1137" y="2976"/>
                      <a:pt x="896" y="2976"/>
                    </a:cubicBezTo>
                    <a:cubicBezTo>
                      <a:pt x="634" y="2976"/>
                      <a:pt x="482" y="2955"/>
                      <a:pt x="393" y="2866"/>
                    </a:cubicBezTo>
                    <a:cubicBezTo>
                      <a:pt x="304" y="2777"/>
                      <a:pt x="241" y="2584"/>
                      <a:pt x="220" y="2233"/>
                    </a:cubicBezTo>
                    <a:cubicBezTo>
                      <a:pt x="220" y="1861"/>
                      <a:pt x="173" y="1536"/>
                      <a:pt x="152" y="1274"/>
                    </a:cubicBezTo>
                    <a:cubicBezTo>
                      <a:pt x="131" y="992"/>
                      <a:pt x="131" y="793"/>
                      <a:pt x="194" y="662"/>
                    </a:cubicBezTo>
                    <a:cubicBezTo>
                      <a:pt x="220" y="599"/>
                      <a:pt x="241" y="552"/>
                      <a:pt x="283" y="531"/>
                    </a:cubicBezTo>
                    <a:cubicBezTo>
                      <a:pt x="325" y="531"/>
                      <a:pt x="372" y="510"/>
                      <a:pt x="456" y="510"/>
                    </a:cubicBezTo>
                    <a:cubicBezTo>
                      <a:pt x="561" y="510"/>
                      <a:pt x="712" y="519"/>
                      <a:pt x="917" y="519"/>
                    </a:cubicBezTo>
                    <a:cubicBezTo>
                      <a:pt x="1020" y="519"/>
                      <a:pt x="1137" y="517"/>
                      <a:pt x="1268" y="510"/>
                    </a:cubicBezTo>
                    <a:cubicBezTo>
                      <a:pt x="2074" y="421"/>
                      <a:pt x="3205" y="138"/>
                      <a:pt x="3231" y="117"/>
                    </a:cubicBezTo>
                    <a:lnTo>
                      <a:pt x="3294" y="117"/>
                    </a:lnTo>
                    <a:cubicBezTo>
                      <a:pt x="3362" y="112"/>
                      <a:pt x="3424" y="110"/>
                      <a:pt x="3481" y="110"/>
                    </a:cubicBezTo>
                    <a:close/>
                    <a:moveTo>
                      <a:pt x="3477" y="0"/>
                    </a:moveTo>
                    <a:cubicBezTo>
                      <a:pt x="3420" y="0"/>
                      <a:pt x="3359" y="3"/>
                      <a:pt x="3294" y="7"/>
                    </a:cubicBezTo>
                    <a:lnTo>
                      <a:pt x="3205" y="7"/>
                    </a:lnTo>
                    <a:cubicBezTo>
                      <a:pt x="3205" y="7"/>
                      <a:pt x="2053" y="316"/>
                      <a:pt x="1268" y="379"/>
                    </a:cubicBezTo>
                    <a:cubicBezTo>
                      <a:pt x="1071" y="400"/>
                      <a:pt x="913" y="405"/>
                      <a:pt x="781" y="405"/>
                    </a:cubicBezTo>
                    <a:cubicBezTo>
                      <a:pt x="650" y="405"/>
                      <a:pt x="545" y="400"/>
                      <a:pt x="456" y="400"/>
                    </a:cubicBezTo>
                    <a:cubicBezTo>
                      <a:pt x="372" y="400"/>
                      <a:pt x="283" y="400"/>
                      <a:pt x="241" y="447"/>
                    </a:cubicBezTo>
                    <a:cubicBezTo>
                      <a:pt x="173" y="468"/>
                      <a:pt x="131" y="531"/>
                      <a:pt x="89" y="620"/>
                    </a:cubicBezTo>
                    <a:cubicBezTo>
                      <a:pt x="0" y="772"/>
                      <a:pt x="21" y="1013"/>
                      <a:pt x="42" y="1274"/>
                    </a:cubicBezTo>
                    <a:cubicBezTo>
                      <a:pt x="63" y="1557"/>
                      <a:pt x="110" y="1861"/>
                      <a:pt x="110" y="2233"/>
                    </a:cubicBezTo>
                    <a:cubicBezTo>
                      <a:pt x="131" y="2605"/>
                      <a:pt x="173" y="2824"/>
                      <a:pt x="304" y="2955"/>
                    </a:cubicBezTo>
                    <a:cubicBezTo>
                      <a:pt x="407" y="3058"/>
                      <a:pt x="552" y="3093"/>
                      <a:pt x="737" y="3093"/>
                    </a:cubicBezTo>
                    <a:cubicBezTo>
                      <a:pt x="787" y="3093"/>
                      <a:pt x="840" y="3091"/>
                      <a:pt x="896" y="3086"/>
                    </a:cubicBezTo>
                    <a:cubicBezTo>
                      <a:pt x="1158" y="3086"/>
                      <a:pt x="1922" y="3039"/>
                      <a:pt x="2640" y="2976"/>
                    </a:cubicBezTo>
                    <a:cubicBezTo>
                      <a:pt x="3011" y="2934"/>
                      <a:pt x="3362" y="2887"/>
                      <a:pt x="3645" y="2845"/>
                    </a:cubicBezTo>
                    <a:cubicBezTo>
                      <a:pt x="3797" y="2824"/>
                      <a:pt x="3907" y="2804"/>
                      <a:pt x="4017" y="2756"/>
                    </a:cubicBezTo>
                    <a:cubicBezTo>
                      <a:pt x="4101" y="2735"/>
                      <a:pt x="4169" y="2715"/>
                      <a:pt x="4211" y="2673"/>
                    </a:cubicBezTo>
                    <a:cubicBezTo>
                      <a:pt x="4300" y="2605"/>
                      <a:pt x="4321" y="2495"/>
                      <a:pt x="4342" y="2364"/>
                    </a:cubicBezTo>
                    <a:cubicBezTo>
                      <a:pt x="4342" y="2233"/>
                      <a:pt x="4342" y="2081"/>
                      <a:pt x="4321" y="1908"/>
                    </a:cubicBezTo>
                    <a:cubicBezTo>
                      <a:pt x="4279" y="1557"/>
                      <a:pt x="4211" y="1164"/>
                      <a:pt x="4190" y="840"/>
                    </a:cubicBezTo>
                    <a:cubicBezTo>
                      <a:pt x="4190" y="468"/>
                      <a:pt x="4122" y="248"/>
                      <a:pt x="3970" y="138"/>
                    </a:cubicBezTo>
                    <a:cubicBezTo>
                      <a:pt x="3850" y="35"/>
                      <a:pt x="3689" y="0"/>
                      <a:pt x="3477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9" name="Google Shape;649;p33"/>
              <p:cNvSpPr/>
              <p:nvPr/>
            </p:nvSpPr>
            <p:spPr>
              <a:xfrm>
                <a:off x="1883049" y="3010628"/>
                <a:ext cx="514853" cy="57660"/>
              </a:xfrm>
              <a:custGeom>
                <a:avLst/>
                <a:gdLst/>
                <a:ahLst/>
                <a:cxnLst/>
                <a:rect l="l" t="t" r="r" b="b"/>
                <a:pathLst>
                  <a:path w="6045" h="677" extrusionOk="0">
                    <a:moveTo>
                      <a:pt x="43" y="1"/>
                    </a:moveTo>
                    <a:cubicBezTo>
                      <a:pt x="43" y="1"/>
                      <a:pt x="22" y="22"/>
                      <a:pt x="22" y="43"/>
                    </a:cubicBezTo>
                    <a:lnTo>
                      <a:pt x="1" y="393"/>
                    </a:lnTo>
                    <a:cubicBezTo>
                      <a:pt x="1" y="414"/>
                      <a:pt x="22" y="435"/>
                      <a:pt x="43" y="435"/>
                    </a:cubicBezTo>
                    <a:lnTo>
                      <a:pt x="6002" y="676"/>
                    </a:lnTo>
                    <a:cubicBezTo>
                      <a:pt x="6023" y="676"/>
                      <a:pt x="6023" y="676"/>
                      <a:pt x="6023" y="655"/>
                    </a:cubicBezTo>
                    <a:lnTo>
                      <a:pt x="6044" y="283"/>
                    </a:lnTo>
                    <a:cubicBezTo>
                      <a:pt x="6044" y="263"/>
                      <a:pt x="6023" y="263"/>
                      <a:pt x="6023" y="263"/>
                    </a:cubicBezTo>
                    <a:lnTo>
                      <a:pt x="4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" name="Google Shape;650;p33"/>
              <p:cNvSpPr/>
              <p:nvPr/>
            </p:nvSpPr>
            <p:spPr>
              <a:xfrm>
                <a:off x="1879046" y="3007051"/>
                <a:ext cx="524136" cy="67029"/>
              </a:xfrm>
              <a:custGeom>
                <a:avLst/>
                <a:gdLst/>
                <a:ahLst/>
                <a:cxnLst/>
                <a:rect l="l" t="t" r="r" b="b"/>
                <a:pathLst>
                  <a:path w="6154" h="787" extrusionOk="0">
                    <a:moveTo>
                      <a:pt x="131" y="111"/>
                    </a:moveTo>
                    <a:lnTo>
                      <a:pt x="6023" y="346"/>
                    </a:lnTo>
                    <a:lnTo>
                      <a:pt x="6023" y="676"/>
                    </a:lnTo>
                    <a:lnTo>
                      <a:pt x="110" y="415"/>
                    </a:lnTo>
                    <a:lnTo>
                      <a:pt x="131" y="111"/>
                    </a:lnTo>
                    <a:close/>
                    <a:moveTo>
                      <a:pt x="110" y="1"/>
                    </a:moveTo>
                    <a:cubicBezTo>
                      <a:pt x="48" y="1"/>
                      <a:pt x="1" y="22"/>
                      <a:pt x="1" y="85"/>
                    </a:cubicBezTo>
                    <a:lnTo>
                      <a:pt x="1" y="435"/>
                    </a:lnTo>
                    <a:cubicBezTo>
                      <a:pt x="1" y="477"/>
                      <a:pt x="27" y="524"/>
                      <a:pt x="90" y="545"/>
                    </a:cubicBezTo>
                    <a:lnTo>
                      <a:pt x="6049" y="786"/>
                    </a:lnTo>
                    <a:cubicBezTo>
                      <a:pt x="6091" y="786"/>
                      <a:pt x="6133" y="739"/>
                      <a:pt x="6133" y="697"/>
                    </a:cubicBezTo>
                    <a:lnTo>
                      <a:pt x="6154" y="325"/>
                    </a:lnTo>
                    <a:cubicBezTo>
                      <a:pt x="6154" y="284"/>
                      <a:pt x="6112" y="242"/>
                      <a:pt x="6070" y="242"/>
                    </a:cubicBezTo>
                    <a:lnTo>
                      <a:pt x="110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" name="Google Shape;651;p33"/>
              <p:cNvSpPr/>
              <p:nvPr/>
            </p:nvSpPr>
            <p:spPr>
              <a:xfrm>
                <a:off x="1884837" y="3032942"/>
                <a:ext cx="514767" cy="35346"/>
              </a:xfrm>
              <a:custGeom>
                <a:avLst/>
                <a:gdLst/>
                <a:ahLst/>
                <a:cxnLst/>
                <a:rect l="l" t="t" r="r" b="b"/>
                <a:pathLst>
                  <a:path w="6044" h="415" extrusionOk="0">
                    <a:moveTo>
                      <a:pt x="42" y="1"/>
                    </a:moveTo>
                    <a:cubicBezTo>
                      <a:pt x="22" y="1"/>
                      <a:pt x="1" y="1"/>
                      <a:pt x="1" y="21"/>
                    </a:cubicBezTo>
                    <a:lnTo>
                      <a:pt x="1" y="393"/>
                    </a:lnTo>
                    <a:cubicBezTo>
                      <a:pt x="1" y="414"/>
                      <a:pt x="22" y="414"/>
                      <a:pt x="42" y="414"/>
                    </a:cubicBezTo>
                    <a:lnTo>
                      <a:pt x="6002" y="414"/>
                    </a:lnTo>
                    <a:cubicBezTo>
                      <a:pt x="6023" y="414"/>
                      <a:pt x="6044" y="414"/>
                      <a:pt x="6044" y="393"/>
                    </a:cubicBezTo>
                    <a:lnTo>
                      <a:pt x="6044" y="21"/>
                    </a:lnTo>
                    <a:cubicBezTo>
                      <a:pt x="6044" y="1"/>
                      <a:pt x="6023" y="1"/>
                      <a:pt x="600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" name="Google Shape;652;p33"/>
              <p:cNvSpPr/>
              <p:nvPr/>
            </p:nvSpPr>
            <p:spPr>
              <a:xfrm>
                <a:off x="1881260" y="3027577"/>
                <a:ext cx="521922" cy="46503"/>
              </a:xfrm>
              <a:custGeom>
                <a:avLst/>
                <a:gdLst/>
                <a:ahLst/>
                <a:cxnLst/>
                <a:rect l="l" t="t" r="r" b="b"/>
                <a:pathLst>
                  <a:path w="6128" h="546" extrusionOk="0">
                    <a:moveTo>
                      <a:pt x="6023" y="105"/>
                    </a:moveTo>
                    <a:lnTo>
                      <a:pt x="6023" y="435"/>
                    </a:lnTo>
                    <a:lnTo>
                      <a:pt x="105" y="435"/>
                    </a:lnTo>
                    <a:lnTo>
                      <a:pt x="105" y="105"/>
                    </a:lnTo>
                    <a:close/>
                    <a:moveTo>
                      <a:pt x="84" y="1"/>
                    </a:moveTo>
                    <a:cubicBezTo>
                      <a:pt x="43" y="1"/>
                      <a:pt x="1" y="43"/>
                      <a:pt x="1" y="84"/>
                    </a:cubicBezTo>
                    <a:lnTo>
                      <a:pt x="1" y="456"/>
                    </a:lnTo>
                    <a:cubicBezTo>
                      <a:pt x="1" y="498"/>
                      <a:pt x="43" y="545"/>
                      <a:pt x="84" y="545"/>
                    </a:cubicBezTo>
                    <a:lnTo>
                      <a:pt x="6044" y="545"/>
                    </a:lnTo>
                    <a:cubicBezTo>
                      <a:pt x="6086" y="545"/>
                      <a:pt x="6128" y="498"/>
                      <a:pt x="6128" y="456"/>
                    </a:cubicBezTo>
                    <a:lnTo>
                      <a:pt x="6128" y="84"/>
                    </a:lnTo>
                    <a:cubicBezTo>
                      <a:pt x="6128" y="43"/>
                      <a:pt x="6086" y="1"/>
                      <a:pt x="6044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3" name="Google Shape;653;p33"/>
              <p:cNvSpPr/>
              <p:nvPr/>
            </p:nvSpPr>
            <p:spPr>
              <a:xfrm>
                <a:off x="1427650" y="3010628"/>
                <a:ext cx="514853" cy="57660"/>
              </a:xfrm>
              <a:custGeom>
                <a:avLst/>
                <a:gdLst/>
                <a:ahLst/>
                <a:cxnLst/>
                <a:rect l="l" t="t" r="r" b="b"/>
                <a:pathLst>
                  <a:path w="6045" h="677" extrusionOk="0">
                    <a:moveTo>
                      <a:pt x="64" y="1"/>
                    </a:moveTo>
                    <a:cubicBezTo>
                      <a:pt x="43" y="1"/>
                      <a:pt x="22" y="22"/>
                      <a:pt x="22" y="43"/>
                    </a:cubicBezTo>
                    <a:lnTo>
                      <a:pt x="1" y="393"/>
                    </a:lnTo>
                    <a:cubicBezTo>
                      <a:pt x="1" y="414"/>
                      <a:pt x="22" y="435"/>
                      <a:pt x="43" y="435"/>
                    </a:cubicBezTo>
                    <a:lnTo>
                      <a:pt x="6002" y="676"/>
                    </a:lnTo>
                    <a:cubicBezTo>
                      <a:pt x="6023" y="676"/>
                      <a:pt x="6023" y="676"/>
                      <a:pt x="6023" y="655"/>
                    </a:cubicBezTo>
                    <a:lnTo>
                      <a:pt x="6044" y="283"/>
                    </a:lnTo>
                    <a:cubicBezTo>
                      <a:pt x="6044" y="263"/>
                      <a:pt x="6023" y="263"/>
                      <a:pt x="6023" y="263"/>
                    </a:cubicBezTo>
                    <a:lnTo>
                      <a:pt x="6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4" name="Google Shape;654;p33"/>
              <p:cNvSpPr/>
              <p:nvPr/>
            </p:nvSpPr>
            <p:spPr>
              <a:xfrm>
                <a:off x="1424073" y="3007051"/>
                <a:ext cx="524221" cy="67029"/>
              </a:xfrm>
              <a:custGeom>
                <a:avLst/>
                <a:gdLst/>
                <a:ahLst/>
                <a:cxnLst/>
                <a:rect l="l" t="t" r="r" b="b"/>
                <a:pathLst>
                  <a:path w="6155" h="787" extrusionOk="0">
                    <a:moveTo>
                      <a:pt x="132" y="111"/>
                    </a:moveTo>
                    <a:lnTo>
                      <a:pt x="6023" y="346"/>
                    </a:lnTo>
                    <a:lnTo>
                      <a:pt x="6023" y="676"/>
                    </a:lnTo>
                    <a:lnTo>
                      <a:pt x="106" y="415"/>
                    </a:lnTo>
                    <a:lnTo>
                      <a:pt x="132" y="111"/>
                    </a:lnTo>
                    <a:close/>
                    <a:moveTo>
                      <a:pt x="106" y="1"/>
                    </a:moveTo>
                    <a:cubicBezTo>
                      <a:pt x="43" y="1"/>
                      <a:pt x="22" y="22"/>
                      <a:pt x="1" y="64"/>
                    </a:cubicBezTo>
                    <a:lnTo>
                      <a:pt x="1" y="435"/>
                    </a:lnTo>
                    <a:cubicBezTo>
                      <a:pt x="1" y="477"/>
                      <a:pt x="22" y="524"/>
                      <a:pt x="85" y="524"/>
                    </a:cubicBezTo>
                    <a:lnTo>
                      <a:pt x="6044" y="786"/>
                    </a:lnTo>
                    <a:cubicBezTo>
                      <a:pt x="6086" y="786"/>
                      <a:pt x="6128" y="739"/>
                      <a:pt x="6128" y="697"/>
                    </a:cubicBezTo>
                    <a:lnTo>
                      <a:pt x="6154" y="325"/>
                    </a:lnTo>
                    <a:cubicBezTo>
                      <a:pt x="6154" y="284"/>
                      <a:pt x="6107" y="242"/>
                      <a:pt x="6065" y="242"/>
                    </a:cubicBezTo>
                    <a:lnTo>
                      <a:pt x="106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" name="Google Shape;655;p33"/>
              <p:cNvSpPr/>
              <p:nvPr/>
            </p:nvSpPr>
            <p:spPr>
              <a:xfrm>
                <a:off x="1429439" y="3010628"/>
                <a:ext cx="968468" cy="22400"/>
              </a:xfrm>
              <a:custGeom>
                <a:avLst/>
                <a:gdLst/>
                <a:ahLst/>
                <a:cxnLst/>
                <a:rect l="l" t="t" r="r" b="b"/>
                <a:pathLst>
                  <a:path w="11371" h="263" extrusionOk="0">
                    <a:moveTo>
                      <a:pt x="1" y="1"/>
                    </a:moveTo>
                    <a:lnTo>
                      <a:pt x="6023" y="263"/>
                    </a:lnTo>
                    <a:lnTo>
                      <a:pt x="11370" y="263"/>
                    </a:lnTo>
                    <a:lnTo>
                      <a:pt x="534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" name="Google Shape;656;p33"/>
              <p:cNvSpPr/>
              <p:nvPr/>
            </p:nvSpPr>
            <p:spPr>
              <a:xfrm>
                <a:off x="1429439" y="3007618"/>
                <a:ext cx="968468" cy="29554"/>
              </a:xfrm>
              <a:custGeom>
                <a:avLst/>
                <a:gdLst/>
                <a:ahLst/>
                <a:cxnLst/>
                <a:rect l="l" t="t" r="r" b="b"/>
                <a:pathLst>
                  <a:path w="11371" h="347" extrusionOk="0">
                    <a:moveTo>
                      <a:pt x="5348" y="111"/>
                    </a:moveTo>
                    <a:lnTo>
                      <a:pt x="8663" y="242"/>
                    </a:lnTo>
                    <a:lnTo>
                      <a:pt x="6023" y="242"/>
                    </a:lnTo>
                    <a:lnTo>
                      <a:pt x="2729" y="111"/>
                    </a:lnTo>
                    <a:close/>
                    <a:moveTo>
                      <a:pt x="1" y="1"/>
                    </a:moveTo>
                    <a:lnTo>
                      <a:pt x="1" y="111"/>
                    </a:lnTo>
                    <a:lnTo>
                      <a:pt x="22" y="111"/>
                    </a:lnTo>
                    <a:lnTo>
                      <a:pt x="6023" y="346"/>
                    </a:lnTo>
                    <a:lnTo>
                      <a:pt x="11370" y="346"/>
                    </a:lnTo>
                    <a:lnTo>
                      <a:pt x="11370" y="242"/>
                    </a:lnTo>
                    <a:lnTo>
                      <a:pt x="5348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7" name="Google Shape;657;p33"/>
              <p:cNvSpPr/>
              <p:nvPr/>
            </p:nvSpPr>
            <p:spPr>
              <a:xfrm>
                <a:off x="1908940" y="2592705"/>
                <a:ext cx="256532" cy="475589"/>
              </a:xfrm>
              <a:custGeom>
                <a:avLst/>
                <a:gdLst/>
                <a:ahLst/>
                <a:cxnLst/>
                <a:rect l="l" t="t" r="r" b="b"/>
                <a:pathLst>
                  <a:path w="3012" h="5584" extrusionOk="0">
                    <a:moveTo>
                      <a:pt x="2661" y="1"/>
                    </a:moveTo>
                    <a:cubicBezTo>
                      <a:pt x="2640" y="1"/>
                      <a:pt x="2619" y="1"/>
                      <a:pt x="2619" y="22"/>
                    </a:cubicBezTo>
                    <a:lnTo>
                      <a:pt x="0" y="5369"/>
                    </a:lnTo>
                    <a:cubicBezTo>
                      <a:pt x="0" y="5389"/>
                      <a:pt x="0" y="5410"/>
                      <a:pt x="21" y="5410"/>
                    </a:cubicBezTo>
                    <a:lnTo>
                      <a:pt x="351" y="5583"/>
                    </a:lnTo>
                    <a:cubicBezTo>
                      <a:pt x="372" y="5583"/>
                      <a:pt x="393" y="5583"/>
                      <a:pt x="393" y="5562"/>
                    </a:cubicBezTo>
                    <a:lnTo>
                      <a:pt x="2991" y="194"/>
                    </a:lnTo>
                    <a:cubicBezTo>
                      <a:pt x="3012" y="174"/>
                      <a:pt x="3012" y="174"/>
                      <a:pt x="2991" y="153"/>
                    </a:cubicBezTo>
                    <a:lnTo>
                      <a:pt x="266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8" name="Google Shape;658;p33"/>
              <p:cNvSpPr/>
              <p:nvPr/>
            </p:nvSpPr>
            <p:spPr>
              <a:xfrm>
                <a:off x="1903574" y="2587510"/>
                <a:ext cx="267689" cy="485469"/>
              </a:xfrm>
              <a:custGeom>
                <a:avLst/>
                <a:gdLst/>
                <a:ahLst/>
                <a:cxnLst/>
                <a:rect l="l" t="t" r="r" b="b"/>
                <a:pathLst>
                  <a:path w="3143" h="5700" extrusionOk="0">
                    <a:moveTo>
                      <a:pt x="2724" y="125"/>
                    </a:moveTo>
                    <a:lnTo>
                      <a:pt x="3012" y="255"/>
                    </a:lnTo>
                    <a:lnTo>
                      <a:pt x="414" y="5581"/>
                    </a:lnTo>
                    <a:lnTo>
                      <a:pt x="131" y="5450"/>
                    </a:lnTo>
                    <a:lnTo>
                      <a:pt x="2724" y="125"/>
                    </a:lnTo>
                    <a:close/>
                    <a:moveTo>
                      <a:pt x="2687" y="1"/>
                    </a:moveTo>
                    <a:cubicBezTo>
                      <a:pt x="2658" y="1"/>
                      <a:pt x="2631" y="11"/>
                      <a:pt x="2619" y="36"/>
                    </a:cubicBezTo>
                    <a:lnTo>
                      <a:pt x="22" y="5403"/>
                    </a:lnTo>
                    <a:cubicBezTo>
                      <a:pt x="1" y="5450"/>
                      <a:pt x="22" y="5513"/>
                      <a:pt x="63" y="5534"/>
                    </a:cubicBezTo>
                    <a:lnTo>
                      <a:pt x="393" y="5691"/>
                    </a:lnTo>
                    <a:cubicBezTo>
                      <a:pt x="404" y="5697"/>
                      <a:pt x="415" y="5700"/>
                      <a:pt x="426" y="5700"/>
                    </a:cubicBezTo>
                    <a:cubicBezTo>
                      <a:pt x="456" y="5700"/>
                      <a:pt x="483" y="5679"/>
                      <a:pt x="498" y="5644"/>
                    </a:cubicBezTo>
                    <a:lnTo>
                      <a:pt x="3117" y="276"/>
                    </a:lnTo>
                    <a:cubicBezTo>
                      <a:pt x="3143" y="235"/>
                      <a:pt x="3117" y="193"/>
                      <a:pt x="3075" y="166"/>
                    </a:cubicBezTo>
                    <a:lnTo>
                      <a:pt x="2750" y="15"/>
                    </a:lnTo>
                    <a:cubicBezTo>
                      <a:pt x="2730" y="6"/>
                      <a:pt x="2708" y="1"/>
                      <a:pt x="2687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" name="Google Shape;659;p33"/>
              <p:cNvSpPr/>
              <p:nvPr/>
            </p:nvSpPr>
            <p:spPr>
              <a:xfrm>
                <a:off x="2364338" y="2592705"/>
                <a:ext cx="256532" cy="475589"/>
              </a:xfrm>
              <a:custGeom>
                <a:avLst/>
                <a:gdLst/>
                <a:ahLst/>
                <a:cxnLst/>
                <a:rect l="l" t="t" r="r" b="b"/>
                <a:pathLst>
                  <a:path w="3012" h="5584" extrusionOk="0">
                    <a:moveTo>
                      <a:pt x="2661" y="1"/>
                    </a:moveTo>
                    <a:cubicBezTo>
                      <a:pt x="2640" y="1"/>
                      <a:pt x="2640" y="1"/>
                      <a:pt x="2619" y="22"/>
                    </a:cubicBezTo>
                    <a:lnTo>
                      <a:pt x="21" y="5369"/>
                    </a:lnTo>
                    <a:cubicBezTo>
                      <a:pt x="0" y="5389"/>
                      <a:pt x="21" y="5410"/>
                      <a:pt x="21" y="5410"/>
                    </a:cubicBezTo>
                    <a:lnTo>
                      <a:pt x="372" y="5583"/>
                    </a:lnTo>
                    <a:cubicBezTo>
                      <a:pt x="372" y="5583"/>
                      <a:pt x="393" y="5583"/>
                      <a:pt x="393" y="5562"/>
                    </a:cubicBezTo>
                    <a:lnTo>
                      <a:pt x="3011" y="194"/>
                    </a:lnTo>
                    <a:cubicBezTo>
                      <a:pt x="3011" y="174"/>
                      <a:pt x="3011" y="174"/>
                      <a:pt x="2991" y="153"/>
                    </a:cubicBezTo>
                    <a:lnTo>
                      <a:pt x="266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" name="Google Shape;660;p33"/>
              <p:cNvSpPr/>
              <p:nvPr/>
            </p:nvSpPr>
            <p:spPr>
              <a:xfrm>
                <a:off x="2358546" y="2587510"/>
                <a:ext cx="267689" cy="485469"/>
              </a:xfrm>
              <a:custGeom>
                <a:avLst/>
                <a:gdLst/>
                <a:ahLst/>
                <a:cxnLst/>
                <a:rect l="l" t="t" r="r" b="b"/>
                <a:pathLst>
                  <a:path w="3143" h="5700" extrusionOk="0">
                    <a:moveTo>
                      <a:pt x="2729" y="125"/>
                    </a:moveTo>
                    <a:lnTo>
                      <a:pt x="3011" y="255"/>
                    </a:lnTo>
                    <a:lnTo>
                      <a:pt x="440" y="5581"/>
                    </a:lnTo>
                    <a:lnTo>
                      <a:pt x="157" y="5450"/>
                    </a:lnTo>
                    <a:lnTo>
                      <a:pt x="2729" y="125"/>
                    </a:lnTo>
                    <a:close/>
                    <a:moveTo>
                      <a:pt x="2699" y="1"/>
                    </a:moveTo>
                    <a:cubicBezTo>
                      <a:pt x="2677" y="1"/>
                      <a:pt x="2657" y="11"/>
                      <a:pt x="2645" y="36"/>
                    </a:cubicBezTo>
                    <a:lnTo>
                      <a:pt x="26" y="5403"/>
                    </a:lnTo>
                    <a:cubicBezTo>
                      <a:pt x="0" y="5450"/>
                      <a:pt x="26" y="5513"/>
                      <a:pt x="68" y="5534"/>
                    </a:cubicBezTo>
                    <a:lnTo>
                      <a:pt x="393" y="5691"/>
                    </a:lnTo>
                    <a:cubicBezTo>
                      <a:pt x="405" y="5697"/>
                      <a:pt x="419" y="5700"/>
                      <a:pt x="432" y="5700"/>
                    </a:cubicBezTo>
                    <a:cubicBezTo>
                      <a:pt x="470" y="5700"/>
                      <a:pt x="508" y="5679"/>
                      <a:pt x="524" y="5644"/>
                    </a:cubicBezTo>
                    <a:lnTo>
                      <a:pt x="3121" y="276"/>
                    </a:lnTo>
                    <a:cubicBezTo>
                      <a:pt x="3142" y="235"/>
                      <a:pt x="3121" y="193"/>
                      <a:pt x="3079" y="166"/>
                    </a:cubicBezTo>
                    <a:lnTo>
                      <a:pt x="2750" y="15"/>
                    </a:lnTo>
                    <a:cubicBezTo>
                      <a:pt x="2732" y="6"/>
                      <a:pt x="2715" y="1"/>
                      <a:pt x="2699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" name="Google Shape;661;p33"/>
              <p:cNvSpPr/>
              <p:nvPr/>
            </p:nvSpPr>
            <p:spPr>
              <a:xfrm>
                <a:off x="2131912" y="2590491"/>
                <a:ext cx="490750" cy="17034"/>
              </a:xfrm>
              <a:custGeom>
                <a:avLst/>
                <a:gdLst/>
                <a:ahLst/>
                <a:cxnLst/>
                <a:rect l="l" t="t" r="r" b="b"/>
                <a:pathLst>
                  <a:path w="5762" h="200" extrusionOk="0">
                    <a:moveTo>
                      <a:pt x="1" y="1"/>
                    </a:moveTo>
                    <a:lnTo>
                      <a:pt x="394" y="200"/>
                    </a:lnTo>
                    <a:lnTo>
                      <a:pt x="5761" y="200"/>
                    </a:lnTo>
                    <a:lnTo>
                      <a:pt x="536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" name="Google Shape;662;p33"/>
              <p:cNvSpPr/>
              <p:nvPr/>
            </p:nvSpPr>
            <p:spPr>
              <a:xfrm>
                <a:off x="2130123" y="2586914"/>
                <a:ext cx="494327" cy="25977"/>
              </a:xfrm>
              <a:custGeom>
                <a:avLst/>
                <a:gdLst/>
                <a:ahLst/>
                <a:cxnLst/>
                <a:rect l="l" t="t" r="r" b="b"/>
                <a:pathLst>
                  <a:path w="5804" h="305" extrusionOk="0">
                    <a:moveTo>
                      <a:pt x="5369" y="111"/>
                    </a:moveTo>
                    <a:lnTo>
                      <a:pt x="5521" y="173"/>
                    </a:lnTo>
                    <a:lnTo>
                      <a:pt x="436" y="173"/>
                    </a:lnTo>
                    <a:lnTo>
                      <a:pt x="284" y="111"/>
                    </a:lnTo>
                    <a:close/>
                    <a:moveTo>
                      <a:pt x="22" y="1"/>
                    </a:moveTo>
                    <a:lnTo>
                      <a:pt x="1" y="111"/>
                    </a:lnTo>
                    <a:lnTo>
                      <a:pt x="415" y="304"/>
                    </a:lnTo>
                    <a:lnTo>
                      <a:pt x="5782" y="304"/>
                    </a:lnTo>
                    <a:lnTo>
                      <a:pt x="5803" y="200"/>
                    </a:lnTo>
                    <a:lnTo>
                      <a:pt x="5390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" name="Google Shape;663;p33"/>
              <p:cNvSpPr/>
              <p:nvPr/>
            </p:nvSpPr>
            <p:spPr>
              <a:xfrm>
                <a:off x="1940623" y="2607440"/>
                <a:ext cx="682041" cy="460855"/>
              </a:xfrm>
              <a:custGeom>
                <a:avLst/>
                <a:gdLst/>
                <a:ahLst/>
                <a:cxnLst/>
                <a:rect l="l" t="t" r="r" b="b"/>
                <a:pathLst>
                  <a:path w="8008" h="5411" extrusionOk="0">
                    <a:moveTo>
                      <a:pt x="2640" y="1"/>
                    </a:moveTo>
                    <a:lnTo>
                      <a:pt x="0" y="5410"/>
                    </a:lnTo>
                    <a:lnTo>
                      <a:pt x="5347" y="5410"/>
                    </a:lnTo>
                    <a:lnTo>
                      <a:pt x="800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" name="Google Shape;664;p33"/>
              <p:cNvSpPr/>
              <p:nvPr/>
            </p:nvSpPr>
            <p:spPr>
              <a:xfrm>
                <a:off x="1933043" y="2601648"/>
                <a:ext cx="697202" cy="472438"/>
              </a:xfrm>
              <a:custGeom>
                <a:avLst/>
                <a:gdLst/>
                <a:ahLst/>
                <a:cxnLst/>
                <a:rect l="l" t="t" r="r" b="b"/>
                <a:pathLst>
                  <a:path w="8186" h="5547" extrusionOk="0">
                    <a:moveTo>
                      <a:pt x="7986" y="131"/>
                    </a:moveTo>
                    <a:lnTo>
                      <a:pt x="5415" y="5436"/>
                    </a:lnTo>
                    <a:lnTo>
                      <a:pt x="178" y="5436"/>
                    </a:lnTo>
                    <a:lnTo>
                      <a:pt x="2771" y="131"/>
                    </a:lnTo>
                    <a:close/>
                    <a:moveTo>
                      <a:pt x="2687" y="0"/>
                    </a:moveTo>
                    <a:lnTo>
                      <a:pt x="0" y="5546"/>
                    </a:lnTo>
                    <a:lnTo>
                      <a:pt x="5478" y="5546"/>
                    </a:lnTo>
                    <a:lnTo>
                      <a:pt x="8185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5" name="Google Shape;665;p33"/>
              <p:cNvSpPr/>
              <p:nvPr/>
            </p:nvSpPr>
            <p:spPr>
              <a:xfrm>
                <a:off x="1533345" y="2748223"/>
                <a:ext cx="260620" cy="104418"/>
              </a:xfrm>
              <a:custGeom>
                <a:avLst/>
                <a:gdLst/>
                <a:ahLst/>
                <a:cxnLst/>
                <a:rect l="l" t="t" r="r" b="b"/>
                <a:pathLst>
                  <a:path w="3060" h="1226" extrusionOk="0">
                    <a:moveTo>
                      <a:pt x="958" y="0"/>
                    </a:moveTo>
                    <a:cubicBezTo>
                      <a:pt x="472" y="0"/>
                      <a:pt x="158" y="159"/>
                      <a:pt x="158" y="159"/>
                    </a:cubicBezTo>
                    <a:cubicBezTo>
                      <a:pt x="158" y="159"/>
                      <a:pt x="1" y="374"/>
                      <a:pt x="48" y="683"/>
                    </a:cubicBezTo>
                    <a:cubicBezTo>
                      <a:pt x="90" y="987"/>
                      <a:pt x="200" y="1055"/>
                      <a:pt x="766" y="1186"/>
                    </a:cubicBezTo>
                    <a:cubicBezTo>
                      <a:pt x="884" y="1213"/>
                      <a:pt x="1034" y="1225"/>
                      <a:pt x="1199" y="1225"/>
                    </a:cubicBezTo>
                    <a:cubicBezTo>
                      <a:pt x="1825" y="1225"/>
                      <a:pt x="2665" y="1051"/>
                      <a:pt x="2839" y="877"/>
                    </a:cubicBezTo>
                    <a:cubicBezTo>
                      <a:pt x="3059" y="636"/>
                      <a:pt x="2860" y="29"/>
                      <a:pt x="2557" y="8"/>
                    </a:cubicBezTo>
                    <a:cubicBezTo>
                      <a:pt x="2500" y="3"/>
                      <a:pt x="2439" y="1"/>
                      <a:pt x="2374" y="1"/>
                    </a:cubicBezTo>
                    <a:cubicBezTo>
                      <a:pt x="2150" y="1"/>
                      <a:pt x="1873" y="22"/>
                      <a:pt x="1558" y="22"/>
                    </a:cubicBezTo>
                    <a:cubicBezTo>
                      <a:pt x="1424" y="22"/>
                      <a:pt x="1284" y="18"/>
                      <a:pt x="1137" y="8"/>
                    </a:cubicBezTo>
                    <a:cubicBezTo>
                      <a:pt x="1075" y="3"/>
                      <a:pt x="1015" y="0"/>
                      <a:pt x="958" y="0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6" name="Google Shape;666;p33"/>
              <p:cNvSpPr/>
              <p:nvPr/>
            </p:nvSpPr>
            <p:spPr>
              <a:xfrm>
                <a:off x="1528065" y="2742602"/>
                <a:ext cx="261898" cy="115405"/>
              </a:xfrm>
              <a:custGeom>
                <a:avLst/>
                <a:gdLst/>
                <a:ahLst/>
                <a:cxnLst/>
                <a:rect l="l" t="t" r="r" b="b"/>
                <a:pathLst>
                  <a:path w="3075" h="1355" extrusionOk="0">
                    <a:moveTo>
                      <a:pt x="1025" y="109"/>
                    </a:moveTo>
                    <a:cubicBezTo>
                      <a:pt x="1080" y="109"/>
                      <a:pt x="1139" y="111"/>
                      <a:pt x="1199" y="116"/>
                    </a:cubicBezTo>
                    <a:cubicBezTo>
                      <a:pt x="1417" y="138"/>
                      <a:pt x="1621" y="144"/>
                      <a:pt x="1806" y="144"/>
                    </a:cubicBezTo>
                    <a:cubicBezTo>
                      <a:pt x="2063" y="144"/>
                      <a:pt x="2285" y="132"/>
                      <a:pt x="2463" y="132"/>
                    </a:cubicBezTo>
                    <a:cubicBezTo>
                      <a:pt x="2520" y="132"/>
                      <a:pt x="2571" y="133"/>
                      <a:pt x="2619" y="136"/>
                    </a:cubicBezTo>
                    <a:cubicBezTo>
                      <a:pt x="2660" y="136"/>
                      <a:pt x="2729" y="157"/>
                      <a:pt x="2791" y="225"/>
                    </a:cubicBezTo>
                    <a:cubicBezTo>
                      <a:pt x="2838" y="267"/>
                      <a:pt x="2880" y="356"/>
                      <a:pt x="2901" y="440"/>
                    </a:cubicBezTo>
                    <a:cubicBezTo>
                      <a:pt x="2969" y="618"/>
                      <a:pt x="2943" y="812"/>
                      <a:pt x="2880" y="901"/>
                    </a:cubicBezTo>
                    <a:cubicBezTo>
                      <a:pt x="2838" y="943"/>
                      <a:pt x="2708" y="1011"/>
                      <a:pt x="2550" y="1053"/>
                    </a:cubicBezTo>
                    <a:cubicBezTo>
                      <a:pt x="2399" y="1095"/>
                      <a:pt x="2205" y="1142"/>
                      <a:pt x="1985" y="1184"/>
                    </a:cubicBezTo>
                    <a:cubicBezTo>
                      <a:pt x="1747" y="1223"/>
                      <a:pt x="1493" y="1247"/>
                      <a:pt x="1271" y="1247"/>
                    </a:cubicBezTo>
                    <a:cubicBezTo>
                      <a:pt x="1107" y="1247"/>
                      <a:pt x="960" y="1234"/>
                      <a:pt x="848" y="1205"/>
                    </a:cubicBezTo>
                    <a:cubicBezTo>
                      <a:pt x="566" y="1142"/>
                      <a:pt x="393" y="1074"/>
                      <a:pt x="304" y="1011"/>
                    </a:cubicBezTo>
                    <a:cubicBezTo>
                      <a:pt x="220" y="943"/>
                      <a:pt x="194" y="880"/>
                      <a:pt x="173" y="728"/>
                    </a:cubicBezTo>
                    <a:cubicBezTo>
                      <a:pt x="110" y="466"/>
                      <a:pt x="262" y="267"/>
                      <a:pt x="262" y="267"/>
                    </a:cubicBezTo>
                    <a:cubicBezTo>
                      <a:pt x="281" y="249"/>
                      <a:pt x="562" y="109"/>
                      <a:pt x="1025" y="109"/>
                    </a:cubicBezTo>
                    <a:close/>
                    <a:moveTo>
                      <a:pt x="1041" y="0"/>
                    </a:moveTo>
                    <a:cubicBezTo>
                      <a:pt x="520" y="0"/>
                      <a:pt x="194" y="178"/>
                      <a:pt x="194" y="178"/>
                    </a:cubicBezTo>
                    <a:lnTo>
                      <a:pt x="173" y="178"/>
                    </a:lnTo>
                    <a:cubicBezTo>
                      <a:pt x="173" y="178"/>
                      <a:pt x="0" y="419"/>
                      <a:pt x="42" y="749"/>
                    </a:cubicBezTo>
                    <a:cubicBezTo>
                      <a:pt x="89" y="901"/>
                      <a:pt x="131" y="1032"/>
                      <a:pt x="241" y="1095"/>
                    </a:cubicBezTo>
                    <a:cubicBezTo>
                      <a:pt x="351" y="1184"/>
                      <a:pt x="524" y="1252"/>
                      <a:pt x="807" y="1315"/>
                    </a:cubicBezTo>
                    <a:cubicBezTo>
                      <a:pt x="932" y="1343"/>
                      <a:pt x="1088" y="1355"/>
                      <a:pt x="1257" y="1355"/>
                    </a:cubicBezTo>
                    <a:cubicBezTo>
                      <a:pt x="1497" y="1355"/>
                      <a:pt x="1763" y="1331"/>
                      <a:pt x="2006" y="1294"/>
                    </a:cubicBezTo>
                    <a:cubicBezTo>
                      <a:pt x="2226" y="1252"/>
                      <a:pt x="2420" y="1205"/>
                      <a:pt x="2598" y="1163"/>
                    </a:cubicBezTo>
                    <a:cubicBezTo>
                      <a:pt x="2749" y="1121"/>
                      <a:pt x="2880" y="1053"/>
                      <a:pt x="2943" y="990"/>
                    </a:cubicBezTo>
                    <a:cubicBezTo>
                      <a:pt x="3074" y="833"/>
                      <a:pt x="3074" y="597"/>
                      <a:pt x="3011" y="398"/>
                    </a:cubicBezTo>
                    <a:cubicBezTo>
                      <a:pt x="2990" y="309"/>
                      <a:pt x="2922" y="225"/>
                      <a:pt x="2859" y="136"/>
                    </a:cubicBezTo>
                    <a:cubicBezTo>
                      <a:pt x="2791" y="74"/>
                      <a:pt x="2708" y="26"/>
                      <a:pt x="2619" y="6"/>
                    </a:cubicBezTo>
                    <a:cubicBezTo>
                      <a:pt x="2399" y="6"/>
                      <a:pt x="2104" y="36"/>
                      <a:pt x="1757" y="36"/>
                    </a:cubicBezTo>
                    <a:cubicBezTo>
                      <a:pt x="1583" y="36"/>
                      <a:pt x="1397" y="28"/>
                      <a:pt x="1199" y="6"/>
                    </a:cubicBezTo>
                    <a:cubicBezTo>
                      <a:pt x="1145" y="2"/>
                      <a:pt x="1092" y="0"/>
                      <a:pt x="1041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7" name="Google Shape;667;p33"/>
              <p:cNvSpPr/>
              <p:nvPr/>
            </p:nvSpPr>
            <p:spPr>
              <a:xfrm>
                <a:off x="879503" y="2206125"/>
                <a:ext cx="446120" cy="754691"/>
              </a:xfrm>
              <a:custGeom>
                <a:avLst/>
                <a:gdLst/>
                <a:ahLst/>
                <a:cxnLst/>
                <a:rect l="l" t="t" r="r" b="b"/>
                <a:pathLst>
                  <a:path w="5238" h="8861" extrusionOk="0">
                    <a:moveTo>
                      <a:pt x="2648" y="1"/>
                    </a:moveTo>
                    <a:cubicBezTo>
                      <a:pt x="1953" y="1"/>
                      <a:pt x="841" y="1226"/>
                      <a:pt x="435" y="2838"/>
                    </a:cubicBezTo>
                    <a:cubicBezTo>
                      <a:pt x="1" y="4561"/>
                      <a:pt x="739" y="6938"/>
                      <a:pt x="2048" y="7897"/>
                    </a:cubicBezTo>
                    <a:cubicBezTo>
                      <a:pt x="3357" y="8860"/>
                      <a:pt x="3928" y="8860"/>
                      <a:pt x="3928" y="8860"/>
                    </a:cubicBezTo>
                    <a:lnTo>
                      <a:pt x="5238" y="5891"/>
                    </a:lnTo>
                    <a:cubicBezTo>
                      <a:pt x="5238" y="5891"/>
                      <a:pt x="4143" y="5367"/>
                      <a:pt x="3729" y="4644"/>
                    </a:cubicBezTo>
                    <a:cubicBezTo>
                      <a:pt x="3316" y="3927"/>
                      <a:pt x="3515" y="2136"/>
                      <a:pt x="3646" y="1570"/>
                    </a:cubicBezTo>
                    <a:cubicBezTo>
                      <a:pt x="3776" y="979"/>
                      <a:pt x="3488" y="219"/>
                      <a:pt x="2792" y="20"/>
                    </a:cubicBezTo>
                    <a:cubicBezTo>
                      <a:pt x="2747" y="7"/>
                      <a:pt x="2699" y="1"/>
                      <a:pt x="264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8" name="Google Shape;668;p33"/>
              <p:cNvSpPr/>
              <p:nvPr/>
            </p:nvSpPr>
            <p:spPr>
              <a:xfrm>
                <a:off x="890661" y="2200929"/>
                <a:ext cx="438540" cy="763464"/>
              </a:xfrm>
              <a:custGeom>
                <a:avLst/>
                <a:gdLst/>
                <a:ahLst/>
                <a:cxnLst/>
                <a:rect l="l" t="t" r="r" b="b"/>
                <a:pathLst>
                  <a:path w="5149" h="8964" extrusionOk="0">
                    <a:moveTo>
                      <a:pt x="2519" y="108"/>
                    </a:moveTo>
                    <a:cubicBezTo>
                      <a:pt x="2562" y="108"/>
                      <a:pt x="2602" y="113"/>
                      <a:pt x="2640" y="123"/>
                    </a:cubicBezTo>
                    <a:cubicBezTo>
                      <a:pt x="2944" y="212"/>
                      <a:pt x="3185" y="453"/>
                      <a:pt x="3316" y="736"/>
                    </a:cubicBezTo>
                    <a:cubicBezTo>
                      <a:pt x="3446" y="998"/>
                      <a:pt x="3488" y="1328"/>
                      <a:pt x="3425" y="1610"/>
                    </a:cubicBezTo>
                    <a:cubicBezTo>
                      <a:pt x="3357" y="1893"/>
                      <a:pt x="3274" y="2480"/>
                      <a:pt x="3274" y="3092"/>
                    </a:cubicBezTo>
                    <a:cubicBezTo>
                      <a:pt x="3253" y="3726"/>
                      <a:pt x="3316" y="4360"/>
                      <a:pt x="3535" y="4732"/>
                    </a:cubicBezTo>
                    <a:cubicBezTo>
                      <a:pt x="3750" y="5098"/>
                      <a:pt x="4122" y="5428"/>
                      <a:pt x="4452" y="5648"/>
                    </a:cubicBezTo>
                    <a:cubicBezTo>
                      <a:pt x="4735" y="5863"/>
                      <a:pt x="4955" y="5952"/>
                      <a:pt x="4997" y="5973"/>
                    </a:cubicBezTo>
                    <a:lnTo>
                      <a:pt x="3729" y="8853"/>
                    </a:lnTo>
                    <a:cubicBezTo>
                      <a:pt x="3708" y="8853"/>
                      <a:pt x="3708" y="8853"/>
                      <a:pt x="3666" y="8832"/>
                    </a:cubicBezTo>
                    <a:cubicBezTo>
                      <a:pt x="3598" y="8832"/>
                      <a:pt x="3488" y="8790"/>
                      <a:pt x="3336" y="8743"/>
                    </a:cubicBezTo>
                    <a:cubicBezTo>
                      <a:pt x="3033" y="8612"/>
                      <a:pt x="2572" y="8371"/>
                      <a:pt x="1917" y="7895"/>
                    </a:cubicBezTo>
                    <a:cubicBezTo>
                      <a:pt x="1289" y="7434"/>
                      <a:pt x="786" y="6606"/>
                      <a:pt x="477" y="5690"/>
                    </a:cubicBezTo>
                    <a:cubicBezTo>
                      <a:pt x="194" y="4774"/>
                      <a:pt x="131" y="3768"/>
                      <a:pt x="346" y="2920"/>
                    </a:cubicBezTo>
                    <a:cubicBezTo>
                      <a:pt x="545" y="2066"/>
                      <a:pt x="980" y="1328"/>
                      <a:pt x="1420" y="804"/>
                    </a:cubicBezTo>
                    <a:cubicBezTo>
                      <a:pt x="1634" y="563"/>
                      <a:pt x="1875" y="364"/>
                      <a:pt x="2074" y="254"/>
                    </a:cubicBezTo>
                    <a:cubicBezTo>
                      <a:pt x="2236" y="156"/>
                      <a:pt x="2388" y="108"/>
                      <a:pt x="2519" y="108"/>
                    </a:cubicBezTo>
                    <a:close/>
                    <a:moveTo>
                      <a:pt x="2509" y="1"/>
                    </a:moveTo>
                    <a:cubicBezTo>
                      <a:pt x="2356" y="1"/>
                      <a:pt x="2191" y="52"/>
                      <a:pt x="2027" y="149"/>
                    </a:cubicBezTo>
                    <a:cubicBezTo>
                      <a:pt x="1786" y="280"/>
                      <a:pt x="1551" y="474"/>
                      <a:pt x="1331" y="736"/>
                    </a:cubicBezTo>
                    <a:cubicBezTo>
                      <a:pt x="870" y="1260"/>
                      <a:pt x="456" y="2024"/>
                      <a:pt x="241" y="2873"/>
                    </a:cubicBezTo>
                    <a:cubicBezTo>
                      <a:pt x="1" y="3768"/>
                      <a:pt x="84" y="4794"/>
                      <a:pt x="393" y="5732"/>
                    </a:cubicBezTo>
                    <a:cubicBezTo>
                      <a:pt x="676" y="6669"/>
                      <a:pt x="1200" y="7502"/>
                      <a:pt x="1854" y="8005"/>
                    </a:cubicBezTo>
                    <a:cubicBezTo>
                      <a:pt x="2509" y="8481"/>
                      <a:pt x="2991" y="8722"/>
                      <a:pt x="3295" y="8832"/>
                    </a:cubicBezTo>
                    <a:cubicBezTo>
                      <a:pt x="3446" y="8895"/>
                      <a:pt x="3556" y="8942"/>
                      <a:pt x="3645" y="8942"/>
                    </a:cubicBezTo>
                    <a:cubicBezTo>
                      <a:pt x="3729" y="8963"/>
                      <a:pt x="3776" y="8963"/>
                      <a:pt x="3776" y="8963"/>
                    </a:cubicBezTo>
                    <a:lnTo>
                      <a:pt x="3797" y="8963"/>
                    </a:lnTo>
                    <a:lnTo>
                      <a:pt x="5148" y="5931"/>
                    </a:lnTo>
                    <a:lnTo>
                      <a:pt x="5086" y="5910"/>
                    </a:lnTo>
                    <a:cubicBezTo>
                      <a:pt x="5086" y="5910"/>
                      <a:pt x="4824" y="5779"/>
                      <a:pt x="4515" y="5559"/>
                    </a:cubicBezTo>
                    <a:cubicBezTo>
                      <a:pt x="4190" y="5339"/>
                      <a:pt x="3818" y="5035"/>
                      <a:pt x="3619" y="4684"/>
                    </a:cubicBezTo>
                    <a:cubicBezTo>
                      <a:pt x="3425" y="4339"/>
                      <a:pt x="3384" y="3705"/>
                      <a:pt x="3384" y="3113"/>
                    </a:cubicBezTo>
                    <a:cubicBezTo>
                      <a:pt x="3384" y="2506"/>
                      <a:pt x="3467" y="1914"/>
                      <a:pt x="3535" y="1631"/>
                    </a:cubicBezTo>
                    <a:cubicBezTo>
                      <a:pt x="3598" y="1328"/>
                      <a:pt x="3556" y="977"/>
                      <a:pt x="3425" y="673"/>
                    </a:cubicBezTo>
                    <a:cubicBezTo>
                      <a:pt x="3274" y="385"/>
                      <a:pt x="3012" y="123"/>
                      <a:pt x="2661" y="18"/>
                    </a:cubicBezTo>
                    <a:cubicBezTo>
                      <a:pt x="2612" y="6"/>
                      <a:pt x="2561" y="1"/>
                      <a:pt x="2509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" name="Google Shape;669;p33"/>
              <p:cNvSpPr/>
              <p:nvPr/>
            </p:nvSpPr>
            <p:spPr>
              <a:xfrm>
                <a:off x="1044987" y="2600882"/>
                <a:ext cx="408646" cy="446376"/>
              </a:xfrm>
              <a:custGeom>
                <a:avLst/>
                <a:gdLst/>
                <a:ahLst/>
                <a:cxnLst/>
                <a:rect l="l" t="t" r="r" b="b"/>
                <a:pathLst>
                  <a:path w="4798" h="5241" extrusionOk="0">
                    <a:moveTo>
                      <a:pt x="2732" y="1"/>
                    </a:moveTo>
                    <a:cubicBezTo>
                      <a:pt x="2614" y="1"/>
                      <a:pt x="2485" y="52"/>
                      <a:pt x="2310" y="167"/>
                    </a:cubicBezTo>
                    <a:cubicBezTo>
                      <a:pt x="1875" y="449"/>
                      <a:pt x="1022" y="753"/>
                      <a:pt x="676" y="1256"/>
                    </a:cubicBezTo>
                    <a:cubicBezTo>
                      <a:pt x="325" y="1759"/>
                      <a:pt x="456" y="2628"/>
                      <a:pt x="236" y="3199"/>
                    </a:cubicBezTo>
                    <a:cubicBezTo>
                      <a:pt x="1" y="3764"/>
                      <a:pt x="84" y="4199"/>
                      <a:pt x="435" y="4419"/>
                    </a:cubicBezTo>
                    <a:cubicBezTo>
                      <a:pt x="807" y="4660"/>
                      <a:pt x="1331" y="4571"/>
                      <a:pt x="1786" y="4854"/>
                    </a:cubicBezTo>
                    <a:cubicBezTo>
                      <a:pt x="2146" y="5095"/>
                      <a:pt x="2451" y="5240"/>
                      <a:pt x="2693" y="5240"/>
                    </a:cubicBezTo>
                    <a:cubicBezTo>
                      <a:pt x="2760" y="5240"/>
                      <a:pt x="2823" y="5229"/>
                      <a:pt x="2881" y="5204"/>
                    </a:cubicBezTo>
                    <a:cubicBezTo>
                      <a:pt x="3143" y="5094"/>
                      <a:pt x="3467" y="4660"/>
                      <a:pt x="3771" y="4246"/>
                    </a:cubicBezTo>
                    <a:cubicBezTo>
                      <a:pt x="4059" y="3853"/>
                      <a:pt x="4253" y="3047"/>
                      <a:pt x="4384" y="2654"/>
                    </a:cubicBezTo>
                    <a:cubicBezTo>
                      <a:pt x="4515" y="2235"/>
                      <a:pt x="4452" y="1759"/>
                      <a:pt x="4452" y="1759"/>
                    </a:cubicBezTo>
                    <a:cubicBezTo>
                      <a:pt x="4452" y="1759"/>
                      <a:pt x="4798" y="1298"/>
                      <a:pt x="4405" y="994"/>
                    </a:cubicBezTo>
                    <a:cubicBezTo>
                      <a:pt x="4012" y="690"/>
                      <a:pt x="3729" y="643"/>
                      <a:pt x="3315" y="318"/>
                    </a:cubicBezTo>
                    <a:cubicBezTo>
                      <a:pt x="3066" y="120"/>
                      <a:pt x="2912" y="1"/>
                      <a:pt x="27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0" name="Google Shape;670;p33"/>
              <p:cNvSpPr/>
              <p:nvPr/>
            </p:nvSpPr>
            <p:spPr>
              <a:xfrm>
                <a:off x="1046775" y="2595857"/>
                <a:ext cx="395700" cy="455489"/>
              </a:xfrm>
              <a:custGeom>
                <a:avLst/>
                <a:gdLst/>
                <a:ahLst/>
                <a:cxnLst/>
                <a:rect l="l" t="t" r="r" b="b"/>
                <a:pathLst>
                  <a:path w="4646" h="5348" extrusionOk="0">
                    <a:moveTo>
                      <a:pt x="2693" y="121"/>
                    </a:moveTo>
                    <a:cubicBezTo>
                      <a:pt x="2727" y="121"/>
                      <a:pt x="2759" y="126"/>
                      <a:pt x="2792" y="137"/>
                    </a:cubicBezTo>
                    <a:cubicBezTo>
                      <a:pt x="2923" y="157"/>
                      <a:pt x="3054" y="246"/>
                      <a:pt x="3253" y="419"/>
                    </a:cubicBezTo>
                    <a:cubicBezTo>
                      <a:pt x="3666" y="749"/>
                      <a:pt x="3970" y="791"/>
                      <a:pt x="4342" y="1095"/>
                    </a:cubicBezTo>
                    <a:cubicBezTo>
                      <a:pt x="4515" y="1226"/>
                      <a:pt x="4536" y="1404"/>
                      <a:pt x="4494" y="1535"/>
                    </a:cubicBezTo>
                    <a:cubicBezTo>
                      <a:pt x="4473" y="1666"/>
                      <a:pt x="4384" y="1770"/>
                      <a:pt x="4384" y="1770"/>
                    </a:cubicBezTo>
                    <a:lnTo>
                      <a:pt x="4384" y="1797"/>
                    </a:lnTo>
                    <a:lnTo>
                      <a:pt x="4384" y="1818"/>
                    </a:lnTo>
                    <a:cubicBezTo>
                      <a:pt x="4384" y="1818"/>
                      <a:pt x="4431" y="2294"/>
                      <a:pt x="4321" y="2687"/>
                    </a:cubicBezTo>
                    <a:cubicBezTo>
                      <a:pt x="4190" y="3080"/>
                      <a:pt x="3991" y="3891"/>
                      <a:pt x="3708" y="4284"/>
                    </a:cubicBezTo>
                    <a:cubicBezTo>
                      <a:pt x="3556" y="4478"/>
                      <a:pt x="3404" y="4698"/>
                      <a:pt x="3253" y="4850"/>
                    </a:cubicBezTo>
                    <a:cubicBezTo>
                      <a:pt x="3095" y="5023"/>
                      <a:pt x="2944" y="5153"/>
                      <a:pt x="2834" y="5201"/>
                    </a:cubicBezTo>
                    <a:cubicBezTo>
                      <a:pt x="2786" y="5229"/>
                      <a:pt x="2728" y="5240"/>
                      <a:pt x="2663" y="5240"/>
                    </a:cubicBezTo>
                    <a:cubicBezTo>
                      <a:pt x="2584" y="5240"/>
                      <a:pt x="2494" y="5224"/>
                      <a:pt x="2399" y="5201"/>
                    </a:cubicBezTo>
                    <a:cubicBezTo>
                      <a:pt x="2226" y="5133"/>
                      <a:pt x="2027" y="5023"/>
                      <a:pt x="1786" y="4871"/>
                    </a:cubicBezTo>
                    <a:cubicBezTo>
                      <a:pt x="1551" y="4719"/>
                      <a:pt x="1310" y="4677"/>
                      <a:pt x="1069" y="4630"/>
                    </a:cubicBezTo>
                    <a:cubicBezTo>
                      <a:pt x="828" y="4588"/>
                      <a:pt x="608" y="4546"/>
                      <a:pt x="456" y="4436"/>
                    </a:cubicBezTo>
                    <a:cubicBezTo>
                      <a:pt x="283" y="4326"/>
                      <a:pt x="173" y="4174"/>
                      <a:pt x="152" y="3975"/>
                    </a:cubicBezTo>
                    <a:cubicBezTo>
                      <a:pt x="110" y="3781"/>
                      <a:pt x="152" y="3541"/>
                      <a:pt x="262" y="3279"/>
                    </a:cubicBezTo>
                    <a:cubicBezTo>
                      <a:pt x="393" y="2975"/>
                      <a:pt x="414" y="2624"/>
                      <a:pt x="456" y="2273"/>
                    </a:cubicBezTo>
                    <a:cubicBezTo>
                      <a:pt x="477" y="1928"/>
                      <a:pt x="545" y="1598"/>
                      <a:pt x="697" y="1357"/>
                    </a:cubicBezTo>
                    <a:cubicBezTo>
                      <a:pt x="870" y="1116"/>
                      <a:pt x="1158" y="901"/>
                      <a:pt x="1462" y="723"/>
                    </a:cubicBezTo>
                    <a:cubicBezTo>
                      <a:pt x="1765" y="550"/>
                      <a:pt x="2095" y="419"/>
                      <a:pt x="2310" y="267"/>
                    </a:cubicBezTo>
                    <a:cubicBezTo>
                      <a:pt x="2475" y="169"/>
                      <a:pt x="2590" y="121"/>
                      <a:pt x="2693" y="121"/>
                    </a:cubicBezTo>
                    <a:close/>
                    <a:moveTo>
                      <a:pt x="2739" y="1"/>
                    </a:moveTo>
                    <a:cubicBezTo>
                      <a:pt x="2605" y="1"/>
                      <a:pt x="2453" y="50"/>
                      <a:pt x="2268" y="178"/>
                    </a:cubicBezTo>
                    <a:cubicBezTo>
                      <a:pt x="2048" y="309"/>
                      <a:pt x="1723" y="461"/>
                      <a:pt x="1420" y="639"/>
                    </a:cubicBezTo>
                    <a:cubicBezTo>
                      <a:pt x="1090" y="812"/>
                      <a:pt x="807" y="1011"/>
                      <a:pt x="608" y="1294"/>
                    </a:cubicBezTo>
                    <a:cubicBezTo>
                      <a:pt x="435" y="1556"/>
                      <a:pt x="372" y="1901"/>
                      <a:pt x="325" y="2252"/>
                    </a:cubicBezTo>
                    <a:cubicBezTo>
                      <a:pt x="304" y="2603"/>
                      <a:pt x="262" y="2949"/>
                      <a:pt x="152" y="3237"/>
                    </a:cubicBezTo>
                    <a:cubicBezTo>
                      <a:pt x="42" y="3520"/>
                      <a:pt x="0" y="3781"/>
                      <a:pt x="42" y="3996"/>
                    </a:cubicBezTo>
                    <a:cubicBezTo>
                      <a:pt x="63" y="4216"/>
                      <a:pt x="194" y="4415"/>
                      <a:pt x="393" y="4546"/>
                    </a:cubicBezTo>
                    <a:cubicBezTo>
                      <a:pt x="587" y="4651"/>
                      <a:pt x="807" y="4698"/>
                      <a:pt x="1048" y="4740"/>
                    </a:cubicBezTo>
                    <a:cubicBezTo>
                      <a:pt x="1289" y="4782"/>
                      <a:pt x="1503" y="4829"/>
                      <a:pt x="1723" y="4960"/>
                    </a:cubicBezTo>
                    <a:cubicBezTo>
                      <a:pt x="1964" y="5112"/>
                      <a:pt x="2179" y="5243"/>
                      <a:pt x="2378" y="5284"/>
                    </a:cubicBezTo>
                    <a:cubicBezTo>
                      <a:pt x="2477" y="5324"/>
                      <a:pt x="2579" y="5347"/>
                      <a:pt x="2675" y="5347"/>
                    </a:cubicBezTo>
                    <a:cubicBezTo>
                      <a:pt x="2747" y="5347"/>
                      <a:pt x="2816" y="5334"/>
                      <a:pt x="2881" y="5305"/>
                    </a:cubicBezTo>
                    <a:cubicBezTo>
                      <a:pt x="3033" y="5243"/>
                      <a:pt x="3185" y="5112"/>
                      <a:pt x="3336" y="4939"/>
                    </a:cubicBezTo>
                    <a:cubicBezTo>
                      <a:pt x="3488" y="4761"/>
                      <a:pt x="3645" y="4546"/>
                      <a:pt x="3797" y="4347"/>
                    </a:cubicBezTo>
                    <a:cubicBezTo>
                      <a:pt x="4101" y="3933"/>
                      <a:pt x="4300" y="3127"/>
                      <a:pt x="4431" y="2713"/>
                    </a:cubicBezTo>
                    <a:cubicBezTo>
                      <a:pt x="4536" y="2294"/>
                      <a:pt x="4494" y="1839"/>
                      <a:pt x="4494" y="1818"/>
                    </a:cubicBezTo>
                    <a:cubicBezTo>
                      <a:pt x="4494" y="1818"/>
                      <a:pt x="4583" y="1708"/>
                      <a:pt x="4604" y="1556"/>
                    </a:cubicBezTo>
                    <a:cubicBezTo>
                      <a:pt x="4646" y="1404"/>
                      <a:pt x="4625" y="1163"/>
                      <a:pt x="4405" y="1011"/>
                    </a:cubicBezTo>
                    <a:cubicBezTo>
                      <a:pt x="4012" y="681"/>
                      <a:pt x="3729" y="639"/>
                      <a:pt x="3336" y="330"/>
                    </a:cubicBezTo>
                    <a:cubicBezTo>
                      <a:pt x="3122" y="157"/>
                      <a:pt x="2991" y="47"/>
                      <a:pt x="2813" y="6"/>
                    </a:cubicBezTo>
                    <a:cubicBezTo>
                      <a:pt x="2789" y="2"/>
                      <a:pt x="2764" y="1"/>
                      <a:pt x="2739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1" name="Google Shape;671;p33"/>
              <p:cNvSpPr/>
              <p:nvPr/>
            </p:nvSpPr>
            <p:spPr>
              <a:xfrm>
                <a:off x="1249307" y="2741240"/>
                <a:ext cx="590995" cy="301161"/>
              </a:xfrm>
              <a:custGeom>
                <a:avLst/>
                <a:gdLst/>
                <a:ahLst/>
                <a:cxnLst/>
                <a:rect l="l" t="t" r="r" b="b"/>
                <a:pathLst>
                  <a:path w="6939" h="3536" extrusionOk="0">
                    <a:moveTo>
                      <a:pt x="1683" y="0"/>
                    </a:moveTo>
                    <a:cubicBezTo>
                      <a:pt x="1509" y="0"/>
                      <a:pt x="1297" y="25"/>
                      <a:pt x="1089" y="111"/>
                    </a:cubicBezTo>
                    <a:cubicBezTo>
                      <a:pt x="613" y="283"/>
                      <a:pt x="283" y="917"/>
                      <a:pt x="152" y="1682"/>
                    </a:cubicBezTo>
                    <a:cubicBezTo>
                      <a:pt x="0" y="2467"/>
                      <a:pt x="456" y="2708"/>
                      <a:pt x="456" y="2708"/>
                    </a:cubicBezTo>
                    <a:cubicBezTo>
                      <a:pt x="456" y="2708"/>
                      <a:pt x="1765" y="2970"/>
                      <a:pt x="1875" y="3012"/>
                    </a:cubicBezTo>
                    <a:cubicBezTo>
                      <a:pt x="1952" y="3048"/>
                      <a:pt x="2293" y="3105"/>
                      <a:pt x="2566" y="3105"/>
                    </a:cubicBezTo>
                    <a:cubicBezTo>
                      <a:pt x="2606" y="3105"/>
                      <a:pt x="2645" y="3104"/>
                      <a:pt x="2681" y="3101"/>
                    </a:cubicBezTo>
                    <a:cubicBezTo>
                      <a:pt x="2969" y="3054"/>
                      <a:pt x="3818" y="2970"/>
                      <a:pt x="3928" y="2970"/>
                    </a:cubicBezTo>
                    <a:cubicBezTo>
                      <a:pt x="4038" y="2991"/>
                      <a:pt x="4645" y="3012"/>
                      <a:pt x="5085" y="3232"/>
                    </a:cubicBezTo>
                    <a:cubicBezTo>
                      <a:pt x="5520" y="3426"/>
                      <a:pt x="5672" y="3515"/>
                      <a:pt x="5871" y="3536"/>
                    </a:cubicBezTo>
                    <a:cubicBezTo>
                      <a:pt x="6064" y="3536"/>
                      <a:pt x="6195" y="3363"/>
                      <a:pt x="6242" y="3295"/>
                    </a:cubicBezTo>
                    <a:cubicBezTo>
                      <a:pt x="6305" y="3206"/>
                      <a:pt x="6284" y="3075"/>
                      <a:pt x="6284" y="3075"/>
                    </a:cubicBezTo>
                    <a:cubicBezTo>
                      <a:pt x="6284" y="3075"/>
                      <a:pt x="6394" y="3012"/>
                      <a:pt x="6478" y="2923"/>
                    </a:cubicBezTo>
                    <a:cubicBezTo>
                      <a:pt x="6588" y="2813"/>
                      <a:pt x="6588" y="2708"/>
                      <a:pt x="6588" y="2708"/>
                    </a:cubicBezTo>
                    <a:cubicBezTo>
                      <a:pt x="6588" y="2708"/>
                      <a:pt x="6740" y="2577"/>
                      <a:pt x="6850" y="2399"/>
                    </a:cubicBezTo>
                    <a:cubicBezTo>
                      <a:pt x="6939" y="2205"/>
                      <a:pt x="6871" y="1834"/>
                      <a:pt x="6871" y="1834"/>
                    </a:cubicBezTo>
                    <a:cubicBezTo>
                      <a:pt x="6871" y="1834"/>
                      <a:pt x="6918" y="1792"/>
                      <a:pt x="6871" y="1572"/>
                    </a:cubicBezTo>
                    <a:cubicBezTo>
                      <a:pt x="6850" y="1352"/>
                      <a:pt x="6677" y="1006"/>
                      <a:pt x="6436" y="828"/>
                    </a:cubicBezTo>
                    <a:cubicBezTo>
                      <a:pt x="6174" y="634"/>
                      <a:pt x="5803" y="545"/>
                      <a:pt x="5499" y="482"/>
                    </a:cubicBezTo>
                    <a:cubicBezTo>
                      <a:pt x="5216" y="393"/>
                      <a:pt x="4776" y="393"/>
                      <a:pt x="4472" y="304"/>
                    </a:cubicBezTo>
                    <a:cubicBezTo>
                      <a:pt x="4190" y="241"/>
                      <a:pt x="3598" y="221"/>
                      <a:pt x="3142" y="173"/>
                    </a:cubicBezTo>
                    <a:cubicBezTo>
                      <a:pt x="2681" y="132"/>
                      <a:pt x="2074" y="42"/>
                      <a:pt x="2074" y="42"/>
                    </a:cubicBezTo>
                    <a:cubicBezTo>
                      <a:pt x="2074" y="42"/>
                      <a:pt x="1912" y="0"/>
                      <a:pt x="1683" y="0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2" name="Google Shape;672;p33"/>
              <p:cNvSpPr/>
              <p:nvPr/>
            </p:nvSpPr>
            <p:spPr>
              <a:xfrm>
                <a:off x="1251010" y="2736811"/>
                <a:ext cx="591080" cy="309252"/>
              </a:xfrm>
              <a:custGeom>
                <a:avLst/>
                <a:gdLst/>
                <a:ahLst/>
                <a:cxnLst/>
                <a:rect l="l" t="t" r="r" b="b"/>
                <a:pathLst>
                  <a:path w="6940" h="3631" extrusionOk="0">
                    <a:moveTo>
                      <a:pt x="1593" y="108"/>
                    </a:moveTo>
                    <a:cubicBezTo>
                      <a:pt x="1640" y="108"/>
                      <a:pt x="1684" y="111"/>
                      <a:pt x="1724" y="115"/>
                    </a:cubicBezTo>
                    <a:cubicBezTo>
                      <a:pt x="1902" y="115"/>
                      <a:pt x="2033" y="163"/>
                      <a:pt x="2033" y="163"/>
                    </a:cubicBezTo>
                    <a:lnTo>
                      <a:pt x="2054" y="163"/>
                    </a:lnTo>
                    <a:cubicBezTo>
                      <a:pt x="2054" y="163"/>
                      <a:pt x="2661" y="246"/>
                      <a:pt x="3122" y="273"/>
                    </a:cubicBezTo>
                    <a:cubicBezTo>
                      <a:pt x="3578" y="314"/>
                      <a:pt x="4170" y="356"/>
                      <a:pt x="4452" y="424"/>
                    </a:cubicBezTo>
                    <a:cubicBezTo>
                      <a:pt x="4756" y="487"/>
                      <a:pt x="5196" y="508"/>
                      <a:pt x="5479" y="576"/>
                    </a:cubicBezTo>
                    <a:cubicBezTo>
                      <a:pt x="5762" y="665"/>
                      <a:pt x="6133" y="749"/>
                      <a:pt x="6374" y="927"/>
                    </a:cubicBezTo>
                    <a:cubicBezTo>
                      <a:pt x="6615" y="1100"/>
                      <a:pt x="6788" y="1451"/>
                      <a:pt x="6809" y="1645"/>
                    </a:cubicBezTo>
                    <a:lnTo>
                      <a:pt x="6809" y="1817"/>
                    </a:lnTo>
                    <a:lnTo>
                      <a:pt x="6809" y="1844"/>
                    </a:lnTo>
                    <a:lnTo>
                      <a:pt x="6788" y="1865"/>
                    </a:lnTo>
                    <a:lnTo>
                      <a:pt x="6809" y="1886"/>
                    </a:lnTo>
                    <a:lnTo>
                      <a:pt x="6809" y="2079"/>
                    </a:lnTo>
                    <a:cubicBezTo>
                      <a:pt x="6830" y="2210"/>
                      <a:pt x="6809" y="2341"/>
                      <a:pt x="6767" y="2409"/>
                    </a:cubicBezTo>
                    <a:cubicBezTo>
                      <a:pt x="6678" y="2582"/>
                      <a:pt x="6526" y="2713"/>
                      <a:pt x="6526" y="2713"/>
                    </a:cubicBezTo>
                    <a:lnTo>
                      <a:pt x="6505" y="2734"/>
                    </a:lnTo>
                    <a:lnTo>
                      <a:pt x="6505" y="2760"/>
                    </a:lnTo>
                    <a:cubicBezTo>
                      <a:pt x="6505" y="2760"/>
                      <a:pt x="6505" y="2844"/>
                      <a:pt x="6437" y="2933"/>
                    </a:cubicBezTo>
                    <a:cubicBezTo>
                      <a:pt x="6327" y="3022"/>
                      <a:pt x="6243" y="3085"/>
                      <a:pt x="6243" y="3085"/>
                    </a:cubicBezTo>
                    <a:lnTo>
                      <a:pt x="6196" y="3106"/>
                    </a:lnTo>
                    <a:lnTo>
                      <a:pt x="6196" y="3127"/>
                    </a:lnTo>
                    <a:lnTo>
                      <a:pt x="6196" y="3195"/>
                    </a:lnTo>
                    <a:cubicBezTo>
                      <a:pt x="6196" y="3237"/>
                      <a:pt x="6196" y="3284"/>
                      <a:pt x="6175" y="3305"/>
                    </a:cubicBezTo>
                    <a:cubicBezTo>
                      <a:pt x="6117" y="3382"/>
                      <a:pt x="6019" y="3522"/>
                      <a:pt x="5884" y="3522"/>
                    </a:cubicBezTo>
                    <a:cubicBezTo>
                      <a:pt x="5873" y="3522"/>
                      <a:pt x="5862" y="3521"/>
                      <a:pt x="5851" y="3519"/>
                    </a:cubicBezTo>
                    <a:cubicBezTo>
                      <a:pt x="5673" y="3519"/>
                      <a:pt x="5521" y="3436"/>
                      <a:pt x="5086" y="3237"/>
                    </a:cubicBezTo>
                    <a:cubicBezTo>
                      <a:pt x="4866" y="3106"/>
                      <a:pt x="4604" y="3064"/>
                      <a:pt x="4363" y="3022"/>
                    </a:cubicBezTo>
                    <a:cubicBezTo>
                      <a:pt x="4149" y="2975"/>
                      <a:pt x="3950" y="2975"/>
                      <a:pt x="3908" y="2975"/>
                    </a:cubicBezTo>
                    <a:cubicBezTo>
                      <a:pt x="3894" y="2968"/>
                      <a:pt x="3877" y="2965"/>
                      <a:pt x="3856" y="2965"/>
                    </a:cubicBezTo>
                    <a:cubicBezTo>
                      <a:pt x="3816" y="2965"/>
                      <a:pt x="3761" y="2975"/>
                      <a:pt x="3688" y="2975"/>
                    </a:cubicBezTo>
                    <a:cubicBezTo>
                      <a:pt x="3604" y="2975"/>
                      <a:pt x="3473" y="2996"/>
                      <a:pt x="3342" y="3022"/>
                    </a:cubicBezTo>
                    <a:cubicBezTo>
                      <a:pt x="3080" y="3043"/>
                      <a:pt x="2792" y="3064"/>
                      <a:pt x="2640" y="3085"/>
                    </a:cubicBezTo>
                    <a:cubicBezTo>
                      <a:pt x="2602" y="3091"/>
                      <a:pt x="2560" y="3093"/>
                      <a:pt x="2516" y="3093"/>
                    </a:cubicBezTo>
                    <a:cubicBezTo>
                      <a:pt x="2410" y="3093"/>
                      <a:pt x="2292" y="3079"/>
                      <a:pt x="2185" y="3064"/>
                    </a:cubicBezTo>
                    <a:cubicBezTo>
                      <a:pt x="2033" y="3064"/>
                      <a:pt x="1902" y="3022"/>
                      <a:pt x="1876" y="2996"/>
                    </a:cubicBezTo>
                    <a:cubicBezTo>
                      <a:pt x="1855" y="2996"/>
                      <a:pt x="1813" y="2996"/>
                      <a:pt x="1771" y="2975"/>
                    </a:cubicBezTo>
                    <a:cubicBezTo>
                      <a:pt x="1724" y="2975"/>
                      <a:pt x="1661" y="2954"/>
                      <a:pt x="1593" y="2933"/>
                    </a:cubicBezTo>
                    <a:cubicBezTo>
                      <a:pt x="1462" y="2912"/>
                      <a:pt x="1289" y="2865"/>
                      <a:pt x="1116" y="2823"/>
                    </a:cubicBezTo>
                    <a:cubicBezTo>
                      <a:pt x="787" y="2760"/>
                      <a:pt x="483" y="2692"/>
                      <a:pt x="462" y="2692"/>
                    </a:cubicBezTo>
                    <a:cubicBezTo>
                      <a:pt x="462" y="2692"/>
                      <a:pt x="373" y="2650"/>
                      <a:pt x="284" y="2498"/>
                    </a:cubicBezTo>
                    <a:cubicBezTo>
                      <a:pt x="200" y="2367"/>
                      <a:pt x="111" y="2126"/>
                      <a:pt x="174" y="1755"/>
                    </a:cubicBezTo>
                    <a:cubicBezTo>
                      <a:pt x="305" y="990"/>
                      <a:pt x="635" y="377"/>
                      <a:pt x="1090" y="204"/>
                    </a:cubicBezTo>
                    <a:cubicBezTo>
                      <a:pt x="1259" y="136"/>
                      <a:pt x="1440" y="108"/>
                      <a:pt x="1593" y="108"/>
                    </a:cubicBezTo>
                    <a:close/>
                    <a:moveTo>
                      <a:pt x="1590" y="1"/>
                    </a:moveTo>
                    <a:cubicBezTo>
                      <a:pt x="1423" y="1"/>
                      <a:pt x="1230" y="31"/>
                      <a:pt x="1048" y="94"/>
                    </a:cubicBezTo>
                    <a:cubicBezTo>
                      <a:pt x="546" y="314"/>
                      <a:pt x="200" y="948"/>
                      <a:pt x="69" y="1734"/>
                    </a:cubicBezTo>
                    <a:cubicBezTo>
                      <a:pt x="1" y="2126"/>
                      <a:pt x="90" y="2409"/>
                      <a:pt x="174" y="2561"/>
                    </a:cubicBezTo>
                    <a:cubicBezTo>
                      <a:pt x="284" y="2734"/>
                      <a:pt x="415" y="2802"/>
                      <a:pt x="415" y="2802"/>
                    </a:cubicBezTo>
                    <a:lnTo>
                      <a:pt x="436" y="2802"/>
                    </a:lnTo>
                    <a:cubicBezTo>
                      <a:pt x="436" y="2802"/>
                      <a:pt x="766" y="2865"/>
                      <a:pt x="1090" y="2954"/>
                    </a:cubicBezTo>
                    <a:cubicBezTo>
                      <a:pt x="1268" y="2975"/>
                      <a:pt x="1441" y="3022"/>
                      <a:pt x="1572" y="3043"/>
                    </a:cubicBezTo>
                    <a:cubicBezTo>
                      <a:pt x="1640" y="3064"/>
                      <a:pt x="1703" y="3085"/>
                      <a:pt x="1745" y="3085"/>
                    </a:cubicBezTo>
                    <a:cubicBezTo>
                      <a:pt x="1792" y="3106"/>
                      <a:pt x="1834" y="3106"/>
                      <a:pt x="1834" y="3106"/>
                    </a:cubicBezTo>
                    <a:cubicBezTo>
                      <a:pt x="1902" y="3127"/>
                      <a:pt x="2007" y="3174"/>
                      <a:pt x="2185" y="3195"/>
                    </a:cubicBezTo>
                    <a:cubicBezTo>
                      <a:pt x="2286" y="3195"/>
                      <a:pt x="2397" y="3204"/>
                      <a:pt x="2504" y="3204"/>
                    </a:cubicBezTo>
                    <a:cubicBezTo>
                      <a:pt x="2558" y="3204"/>
                      <a:pt x="2611" y="3202"/>
                      <a:pt x="2661" y="3195"/>
                    </a:cubicBezTo>
                    <a:cubicBezTo>
                      <a:pt x="2792" y="3174"/>
                      <a:pt x="3080" y="3153"/>
                      <a:pt x="3342" y="3127"/>
                    </a:cubicBezTo>
                    <a:cubicBezTo>
                      <a:pt x="3473" y="3106"/>
                      <a:pt x="3604" y="3106"/>
                      <a:pt x="3709" y="3085"/>
                    </a:cubicBezTo>
                    <a:lnTo>
                      <a:pt x="3908" y="3085"/>
                    </a:lnTo>
                    <a:cubicBezTo>
                      <a:pt x="3971" y="3085"/>
                      <a:pt x="4128" y="3106"/>
                      <a:pt x="4363" y="3127"/>
                    </a:cubicBezTo>
                    <a:cubicBezTo>
                      <a:pt x="4583" y="3174"/>
                      <a:pt x="4824" y="3237"/>
                      <a:pt x="5044" y="3326"/>
                    </a:cubicBezTo>
                    <a:cubicBezTo>
                      <a:pt x="5479" y="3546"/>
                      <a:pt x="5631" y="3629"/>
                      <a:pt x="5851" y="3629"/>
                    </a:cubicBezTo>
                    <a:cubicBezTo>
                      <a:pt x="5861" y="3630"/>
                      <a:pt x="5872" y="3631"/>
                      <a:pt x="5883" y="3631"/>
                    </a:cubicBezTo>
                    <a:cubicBezTo>
                      <a:pt x="6081" y="3631"/>
                      <a:pt x="6225" y="3452"/>
                      <a:pt x="6264" y="3368"/>
                    </a:cubicBezTo>
                    <a:cubicBezTo>
                      <a:pt x="6306" y="3326"/>
                      <a:pt x="6306" y="3258"/>
                      <a:pt x="6327" y="3216"/>
                    </a:cubicBezTo>
                    <a:lnTo>
                      <a:pt x="6327" y="3153"/>
                    </a:lnTo>
                    <a:cubicBezTo>
                      <a:pt x="6353" y="3153"/>
                      <a:pt x="6416" y="3106"/>
                      <a:pt x="6505" y="3022"/>
                    </a:cubicBezTo>
                    <a:cubicBezTo>
                      <a:pt x="6615" y="2912"/>
                      <a:pt x="6615" y="2823"/>
                      <a:pt x="6615" y="2802"/>
                    </a:cubicBezTo>
                    <a:cubicBezTo>
                      <a:pt x="6615" y="2781"/>
                      <a:pt x="6788" y="2671"/>
                      <a:pt x="6877" y="2472"/>
                    </a:cubicBezTo>
                    <a:cubicBezTo>
                      <a:pt x="6940" y="2367"/>
                      <a:pt x="6940" y="2210"/>
                      <a:pt x="6940" y="2079"/>
                    </a:cubicBezTo>
                    <a:cubicBezTo>
                      <a:pt x="6919" y="1975"/>
                      <a:pt x="6919" y="1906"/>
                      <a:pt x="6919" y="1886"/>
                    </a:cubicBezTo>
                    <a:lnTo>
                      <a:pt x="6919" y="1844"/>
                    </a:lnTo>
                    <a:cubicBezTo>
                      <a:pt x="6940" y="1796"/>
                      <a:pt x="6940" y="1734"/>
                      <a:pt x="6919" y="1624"/>
                    </a:cubicBezTo>
                    <a:cubicBezTo>
                      <a:pt x="6898" y="1383"/>
                      <a:pt x="6720" y="1032"/>
                      <a:pt x="6437" y="838"/>
                    </a:cubicBezTo>
                    <a:cubicBezTo>
                      <a:pt x="6175" y="639"/>
                      <a:pt x="5783" y="555"/>
                      <a:pt x="5500" y="466"/>
                    </a:cubicBezTo>
                    <a:cubicBezTo>
                      <a:pt x="5196" y="403"/>
                      <a:pt x="4756" y="377"/>
                      <a:pt x="4473" y="314"/>
                    </a:cubicBezTo>
                    <a:cubicBezTo>
                      <a:pt x="4170" y="246"/>
                      <a:pt x="3578" y="204"/>
                      <a:pt x="3122" y="163"/>
                    </a:cubicBezTo>
                    <a:cubicBezTo>
                      <a:pt x="2661" y="115"/>
                      <a:pt x="2054" y="53"/>
                      <a:pt x="2054" y="53"/>
                    </a:cubicBezTo>
                    <a:cubicBezTo>
                      <a:pt x="2033" y="53"/>
                      <a:pt x="1923" y="11"/>
                      <a:pt x="1745" y="11"/>
                    </a:cubicBezTo>
                    <a:cubicBezTo>
                      <a:pt x="1697" y="4"/>
                      <a:pt x="1645" y="1"/>
                      <a:pt x="1590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3" name="Google Shape;673;p33"/>
              <p:cNvSpPr/>
              <p:nvPr/>
            </p:nvSpPr>
            <p:spPr>
              <a:xfrm>
                <a:off x="1600288" y="2890285"/>
                <a:ext cx="187885" cy="116427"/>
              </a:xfrm>
              <a:custGeom>
                <a:avLst/>
                <a:gdLst/>
                <a:ahLst/>
                <a:cxnLst/>
                <a:rect l="l" t="t" r="r" b="b"/>
                <a:pathLst>
                  <a:path w="2206" h="1367" extrusionOk="0">
                    <a:moveTo>
                      <a:pt x="281" y="0"/>
                    </a:moveTo>
                    <a:cubicBezTo>
                      <a:pt x="150" y="0"/>
                      <a:pt x="69" y="15"/>
                      <a:pt x="69" y="15"/>
                    </a:cubicBezTo>
                    <a:cubicBezTo>
                      <a:pt x="27" y="15"/>
                      <a:pt x="0" y="63"/>
                      <a:pt x="27" y="84"/>
                    </a:cubicBezTo>
                    <a:cubicBezTo>
                      <a:pt x="27" y="104"/>
                      <a:pt x="48" y="125"/>
                      <a:pt x="89" y="125"/>
                    </a:cubicBezTo>
                    <a:cubicBezTo>
                      <a:pt x="89" y="125"/>
                      <a:pt x="156" y="114"/>
                      <a:pt x="264" y="114"/>
                    </a:cubicBezTo>
                    <a:cubicBezTo>
                      <a:pt x="490" y="114"/>
                      <a:pt x="899" y="164"/>
                      <a:pt x="1268" y="476"/>
                    </a:cubicBezTo>
                    <a:cubicBezTo>
                      <a:pt x="1833" y="958"/>
                      <a:pt x="2095" y="1351"/>
                      <a:pt x="2095" y="1351"/>
                    </a:cubicBezTo>
                    <a:cubicBezTo>
                      <a:pt x="2095" y="1361"/>
                      <a:pt x="2107" y="1367"/>
                      <a:pt x="2121" y="1367"/>
                    </a:cubicBezTo>
                    <a:cubicBezTo>
                      <a:pt x="2136" y="1367"/>
                      <a:pt x="2153" y="1361"/>
                      <a:pt x="2163" y="1351"/>
                    </a:cubicBezTo>
                    <a:cubicBezTo>
                      <a:pt x="2184" y="1351"/>
                      <a:pt x="2205" y="1304"/>
                      <a:pt x="2184" y="1283"/>
                    </a:cubicBezTo>
                    <a:cubicBezTo>
                      <a:pt x="2184" y="1283"/>
                      <a:pt x="1922" y="890"/>
                      <a:pt x="1357" y="387"/>
                    </a:cubicBezTo>
                    <a:cubicBezTo>
                      <a:pt x="968" y="57"/>
                      <a:pt x="533" y="0"/>
                      <a:pt x="281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4" name="Google Shape;674;p33"/>
              <p:cNvSpPr/>
              <p:nvPr/>
            </p:nvSpPr>
            <p:spPr>
              <a:xfrm>
                <a:off x="1633759" y="2835777"/>
                <a:ext cx="180731" cy="137975"/>
              </a:xfrm>
              <a:custGeom>
                <a:avLst/>
                <a:gdLst/>
                <a:ahLst/>
                <a:cxnLst/>
                <a:rect l="l" t="t" r="r" b="b"/>
                <a:pathLst>
                  <a:path w="2122" h="1620" extrusionOk="0">
                    <a:moveTo>
                      <a:pt x="68" y="1"/>
                    </a:moveTo>
                    <a:cubicBezTo>
                      <a:pt x="47" y="1"/>
                      <a:pt x="0" y="27"/>
                      <a:pt x="0" y="69"/>
                    </a:cubicBezTo>
                    <a:cubicBezTo>
                      <a:pt x="0" y="90"/>
                      <a:pt x="26" y="111"/>
                      <a:pt x="68" y="111"/>
                    </a:cubicBezTo>
                    <a:cubicBezTo>
                      <a:pt x="68" y="111"/>
                      <a:pt x="964" y="179"/>
                      <a:pt x="1440" y="614"/>
                    </a:cubicBezTo>
                    <a:cubicBezTo>
                      <a:pt x="1922" y="1048"/>
                      <a:pt x="2011" y="1572"/>
                      <a:pt x="2011" y="1572"/>
                    </a:cubicBezTo>
                    <a:cubicBezTo>
                      <a:pt x="2011" y="1598"/>
                      <a:pt x="2032" y="1619"/>
                      <a:pt x="2074" y="1619"/>
                    </a:cubicBezTo>
                    <a:cubicBezTo>
                      <a:pt x="2095" y="1619"/>
                      <a:pt x="2121" y="1598"/>
                      <a:pt x="2121" y="1551"/>
                    </a:cubicBezTo>
                    <a:cubicBezTo>
                      <a:pt x="2121" y="1551"/>
                      <a:pt x="2032" y="1006"/>
                      <a:pt x="1508" y="525"/>
                    </a:cubicBezTo>
                    <a:cubicBezTo>
                      <a:pt x="985" y="48"/>
                      <a:pt x="68" y="1"/>
                      <a:pt x="68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5" name="Google Shape;675;p33"/>
              <p:cNvSpPr/>
              <p:nvPr/>
            </p:nvSpPr>
            <p:spPr>
              <a:xfrm>
                <a:off x="1680602" y="2806394"/>
                <a:ext cx="157905" cy="100415"/>
              </a:xfrm>
              <a:custGeom>
                <a:avLst/>
                <a:gdLst/>
                <a:ahLst/>
                <a:cxnLst/>
                <a:rect l="l" t="t" r="r" b="b"/>
                <a:pathLst>
                  <a:path w="1854" h="1179" extrusionOk="0">
                    <a:moveTo>
                      <a:pt x="63" y="0"/>
                    </a:moveTo>
                    <a:cubicBezTo>
                      <a:pt x="21" y="0"/>
                      <a:pt x="0" y="21"/>
                      <a:pt x="0" y="42"/>
                    </a:cubicBezTo>
                    <a:cubicBezTo>
                      <a:pt x="0" y="84"/>
                      <a:pt x="21" y="110"/>
                      <a:pt x="42" y="110"/>
                    </a:cubicBezTo>
                    <a:cubicBezTo>
                      <a:pt x="42" y="110"/>
                      <a:pt x="262" y="152"/>
                      <a:pt x="524" y="241"/>
                    </a:cubicBezTo>
                    <a:cubicBezTo>
                      <a:pt x="786" y="304"/>
                      <a:pt x="1110" y="435"/>
                      <a:pt x="1309" y="634"/>
                    </a:cubicBezTo>
                    <a:cubicBezTo>
                      <a:pt x="1524" y="849"/>
                      <a:pt x="1634" y="959"/>
                      <a:pt x="1702" y="1048"/>
                    </a:cubicBezTo>
                    <a:cubicBezTo>
                      <a:pt x="1723" y="1069"/>
                      <a:pt x="1744" y="1089"/>
                      <a:pt x="1744" y="1110"/>
                    </a:cubicBezTo>
                    <a:cubicBezTo>
                      <a:pt x="1744" y="1158"/>
                      <a:pt x="1765" y="1178"/>
                      <a:pt x="1807" y="1178"/>
                    </a:cubicBezTo>
                    <a:cubicBezTo>
                      <a:pt x="1833" y="1158"/>
                      <a:pt x="1854" y="1131"/>
                      <a:pt x="1854" y="1110"/>
                    </a:cubicBezTo>
                    <a:lnTo>
                      <a:pt x="1854" y="1089"/>
                    </a:lnTo>
                    <a:lnTo>
                      <a:pt x="1854" y="1069"/>
                    </a:lnTo>
                    <a:cubicBezTo>
                      <a:pt x="1833" y="1048"/>
                      <a:pt x="1807" y="1000"/>
                      <a:pt x="1786" y="979"/>
                    </a:cubicBezTo>
                    <a:cubicBezTo>
                      <a:pt x="1723" y="896"/>
                      <a:pt x="1613" y="765"/>
                      <a:pt x="1393" y="545"/>
                    </a:cubicBezTo>
                    <a:cubicBezTo>
                      <a:pt x="1152" y="346"/>
                      <a:pt x="828" y="194"/>
                      <a:pt x="545" y="131"/>
                    </a:cubicBezTo>
                    <a:cubicBezTo>
                      <a:pt x="283" y="42"/>
                      <a:pt x="63" y="0"/>
                      <a:pt x="63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6" name="Google Shape;676;p33"/>
              <p:cNvSpPr/>
              <p:nvPr/>
            </p:nvSpPr>
            <p:spPr>
              <a:xfrm>
                <a:off x="1169399" y="1419677"/>
                <a:ext cx="667307" cy="502673"/>
              </a:xfrm>
              <a:custGeom>
                <a:avLst/>
                <a:gdLst/>
                <a:ahLst/>
                <a:cxnLst/>
                <a:rect l="l" t="t" r="r" b="b"/>
                <a:pathLst>
                  <a:path w="7835" h="5902" extrusionOk="0">
                    <a:moveTo>
                      <a:pt x="3465" y="0"/>
                    </a:moveTo>
                    <a:cubicBezTo>
                      <a:pt x="3459" y="0"/>
                      <a:pt x="3453" y="0"/>
                      <a:pt x="3446" y="1"/>
                    </a:cubicBezTo>
                    <a:cubicBezTo>
                      <a:pt x="2488" y="1"/>
                      <a:pt x="1875" y="524"/>
                      <a:pt x="1634" y="786"/>
                    </a:cubicBezTo>
                    <a:cubicBezTo>
                      <a:pt x="1394" y="1027"/>
                      <a:pt x="1310" y="1247"/>
                      <a:pt x="1289" y="1441"/>
                    </a:cubicBezTo>
                    <a:cubicBezTo>
                      <a:pt x="1242" y="1661"/>
                      <a:pt x="1263" y="2163"/>
                      <a:pt x="1263" y="2163"/>
                    </a:cubicBezTo>
                    <a:cubicBezTo>
                      <a:pt x="1263" y="2163"/>
                      <a:pt x="1090" y="1640"/>
                      <a:pt x="959" y="1336"/>
                    </a:cubicBezTo>
                    <a:cubicBezTo>
                      <a:pt x="892" y="1178"/>
                      <a:pt x="814" y="1106"/>
                      <a:pt x="745" y="1106"/>
                    </a:cubicBezTo>
                    <a:cubicBezTo>
                      <a:pt x="678" y="1106"/>
                      <a:pt x="620" y="1171"/>
                      <a:pt x="587" y="1289"/>
                    </a:cubicBezTo>
                    <a:cubicBezTo>
                      <a:pt x="545" y="1551"/>
                      <a:pt x="938" y="1964"/>
                      <a:pt x="938" y="1964"/>
                    </a:cubicBezTo>
                    <a:cubicBezTo>
                      <a:pt x="938" y="1964"/>
                      <a:pt x="780" y="1892"/>
                      <a:pt x="583" y="1892"/>
                    </a:cubicBezTo>
                    <a:cubicBezTo>
                      <a:pt x="516" y="1892"/>
                      <a:pt x="444" y="1900"/>
                      <a:pt x="372" y="1923"/>
                    </a:cubicBezTo>
                    <a:cubicBezTo>
                      <a:pt x="84" y="2012"/>
                      <a:pt x="111" y="2184"/>
                      <a:pt x="325" y="2252"/>
                    </a:cubicBezTo>
                    <a:cubicBezTo>
                      <a:pt x="524" y="2294"/>
                      <a:pt x="1001" y="2315"/>
                      <a:pt x="1001" y="2315"/>
                    </a:cubicBezTo>
                    <a:cubicBezTo>
                      <a:pt x="1001" y="2315"/>
                      <a:pt x="393" y="2357"/>
                      <a:pt x="194" y="2687"/>
                    </a:cubicBezTo>
                    <a:cubicBezTo>
                      <a:pt x="1" y="3012"/>
                      <a:pt x="111" y="3300"/>
                      <a:pt x="241" y="3824"/>
                    </a:cubicBezTo>
                    <a:cubicBezTo>
                      <a:pt x="393" y="4368"/>
                      <a:pt x="765" y="5044"/>
                      <a:pt x="765" y="5044"/>
                    </a:cubicBezTo>
                    <a:cubicBezTo>
                      <a:pt x="765" y="5044"/>
                      <a:pt x="2048" y="5719"/>
                      <a:pt x="2551" y="5850"/>
                    </a:cubicBezTo>
                    <a:cubicBezTo>
                      <a:pt x="2699" y="5887"/>
                      <a:pt x="2873" y="5902"/>
                      <a:pt x="3053" y="5902"/>
                    </a:cubicBezTo>
                    <a:cubicBezTo>
                      <a:pt x="3508" y="5902"/>
                      <a:pt x="4005" y="5810"/>
                      <a:pt x="4253" y="5761"/>
                    </a:cubicBezTo>
                    <a:cubicBezTo>
                      <a:pt x="4583" y="5719"/>
                      <a:pt x="5824" y="5347"/>
                      <a:pt x="5824" y="5347"/>
                    </a:cubicBezTo>
                    <a:cubicBezTo>
                      <a:pt x="5824" y="5347"/>
                      <a:pt x="5836" y="5348"/>
                      <a:pt x="5859" y="5348"/>
                    </a:cubicBezTo>
                    <a:cubicBezTo>
                      <a:pt x="6027" y="5348"/>
                      <a:pt x="6766" y="5312"/>
                      <a:pt x="7264" y="4693"/>
                    </a:cubicBezTo>
                    <a:cubicBezTo>
                      <a:pt x="7835" y="3996"/>
                      <a:pt x="7657" y="3080"/>
                      <a:pt x="7180" y="2336"/>
                    </a:cubicBezTo>
                    <a:cubicBezTo>
                      <a:pt x="6722" y="1577"/>
                      <a:pt x="4435" y="0"/>
                      <a:pt x="346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7" name="Google Shape;677;p33"/>
              <p:cNvSpPr/>
              <p:nvPr/>
            </p:nvSpPr>
            <p:spPr>
              <a:xfrm>
                <a:off x="1169418" y="1414311"/>
                <a:ext cx="653935" cy="513745"/>
              </a:xfrm>
              <a:custGeom>
                <a:avLst/>
                <a:gdLst/>
                <a:ahLst/>
                <a:cxnLst/>
                <a:rect l="l" t="t" r="r" b="b"/>
                <a:pathLst>
                  <a:path w="7678" h="6032" extrusionOk="0">
                    <a:moveTo>
                      <a:pt x="3426" y="111"/>
                    </a:moveTo>
                    <a:cubicBezTo>
                      <a:pt x="3666" y="111"/>
                      <a:pt x="3970" y="195"/>
                      <a:pt x="4342" y="373"/>
                    </a:cubicBezTo>
                    <a:cubicBezTo>
                      <a:pt x="4693" y="524"/>
                      <a:pt x="5086" y="744"/>
                      <a:pt x="5452" y="980"/>
                    </a:cubicBezTo>
                    <a:cubicBezTo>
                      <a:pt x="6217" y="1483"/>
                      <a:pt x="6919" y="2075"/>
                      <a:pt x="7133" y="2420"/>
                    </a:cubicBezTo>
                    <a:cubicBezTo>
                      <a:pt x="7353" y="2792"/>
                      <a:pt x="7505" y="3185"/>
                      <a:pt x="7547" y="3599"/>
                    </a:cubicBezTo>
                    <a:cubicBezTo>
                      <a:pt x="7573" y="3991"/>
                      <a:pt x="7484" y="4384"/>
                      <a:pt x="7201" y="4714"/>
                    </a:cubicBezTo>
                    <a:cubicBezTo>
                      <a:pt x="6740" y="5304"/>
                      <a:pt x="6057" y="5349"/>
                      <a:pt x="5859" y="5349"/>
                    </a:cubicBezTo>
                    <a:cubicBezTo>
                      <a:pt x="5823" y="5349"/>
                      <a:pt x="5803" y="5348"/>
                      <a:pt x="5803" y="5348"/>
                    </a:cubicBezTo>
                    <a:cubicBezTo>
                      <a:pt x="5803" y="5348"/>
                      <a:pt x="5478" y="5458"/>
                      <a:pt x="5128" y="5541"/>
                    </a:cubicBezTo>
                    <a:cubicBezTo>
                      <a:pt x="4777" y="5651"/>
                      <a:pt x="4384" y="5761"/>
                      <a:pt x="4232" y="5782"/>
                    </a:cubicBezTo>
                    <a:cubicBezTo>
                      <a:pt x="4059" y="5803"/>
                      <a:pt x="3776" y="5871"/>
                      <a:pt x="3446" y="5892"/>
                    </a:cubicBezTo>
                    <a:cubicBezTo>
                      <a:pt x="3295" y="5903"/>
                      <a:pt x="3136" y="5913"/>
                      <a:pt x="2986" y="5913"/>
                    </a:cubicBezTo>
                    <a:cubicBezTo>
                      <a:pt x="2835" y="5913"/>
                      <a:pt x="2692" y="5903"/>
                      <a:pt x="2572" y="5871"/>
                    </a:cubicBezTo>
                    <a:cubicBezTo>
                      <a:pt x="2310" y="5803"/>
                      <a:pt x="1854" y="5589"/>
                      <a:pt x="1483" y="5410"/>
                    </a:cubicBezTo>
                    <a:cubicBezTo>
                      <a:pt x="1111" y="5238"/>
                      <a:pt x="807" y="5065"/>
                      <a:pt x="786" y="5065"/>
                    </a:cubicBezTo>
                    <a:cubicBezTo>
                      <a:pt x="786" y="5039"/>
                      <a:pt x="414" y="4384"/>
                      <a:pt x="283" y="3887"/>
                    </a:cubicBezTo>
                    <a:cubicBezTo>
                      <a:pt x="215" y="3599"/>
                      <a:pt x="152" y="3405"/>
                      <a:pt x="132" y="3232"/>
                    </a:cubicBezTo>
                    <a:cubicBezTo>
                      <a:pt x="132" y="3054"/>
                      <a:pt x="132" y="2923"/>
                      <a:pt x="242" y="2771"/>
                    </a:cubicBezTo>
                    <a:cubicBezTo>
                      <a:pt x="325" y="2640"/>
                      <a:pt x="503" y="2530"/>
                      <a:pt x="676" y="2488"/>
                    </a:cubicBezTo>
                    <a:cubicBezTo>
                      <a:pt x="849" y="2446"/>
                      <a:pt x="1001" y="2420"/>
                      <a:pt x="1001" y="2420"/>
                    </a:cubicBezTo>
                    <a:lnTo>
                      <a:pt x="980" y="2315"/>
                    </a:lnTo>
                    <a:lnTo>
                      <a:pt x="739" y="2315"/>
                    </a:lnTo>
                    <a:cubicBezTo>
                      <a:pt x="587" y="2289"/>
                      <a:pt x="414" y="2268"/>
                      <a:pt x="325" y="2247"/>
                    </a:cubicBezTo>
                    <a:cubicBezTo>
                      <a:pt x="283" y="2247"/>
                      <a:pt x="242" y="2226"/>
                      <a:pt x="215" y="2206"/>
                    </a:cubicBezTo>
                    <a:lnTo>
                      <a:pt x="215" y="2158"/>
                    </a:lnTo>
                    <a:cubicBezTo>
                      <a:pt x="215" y="2137"/>
                      <a:pt x="262" y="2075"/>
                      <a:pt x="372" y="2027"/>
                    </a:cubicBezTo>
                    <a:cubicBezTo>
                      <a:pt x="431" y="2013"/>
                      <a:pt x="489" y="2008"/>
                      <a:pt x="544" y="2008"/>
                    </a:cubicBezTo>
                    <a:cubicBezTo>
                      <a:pt x="738" y="2008"/>
                      <a:pt x="896" y="2075"/>
                      <a:pt x="896" y="2075"/>
                    </a:cubicBezTo>
                    <a:lnTo>
                      <a:pt x="959" y="1986"/>
                    </a:lnTo>
                    <a:cubicBezTo>
                      <a:pt x="959" y="1986"/>
                      <a:pt x="870" y="1897"/>
                      <a:pt x="786" y="1766"/>
                    </a:cubicBezTo>
                    <a:cubicBezTo>
                      <a:pt x="697" y="1635"/>
                      <a:pt x="634" y="1462"/>
                      <a:pt x="634" y="1373"/>
                    </a:cubicBezTo>
                    <a:cubicBezTo>
                      <a:pt x="655" y="1310"/>
                      <a:pt x="676" y="1289"/>
                      <a:pt x="697" y="1268"/>
                    </a:cubicBezTo>
                    <a:cubicBezTo>
                      <a:pt x="697" y="1249"/>
                      <a:pt x="708" y="1233"/>
                      <a:pt x="722" y="1233"/>
                    </a:cubicBezTo>
                    <a:cubicBezTo>
                      <a:pt x="727" y="1233"/>
                      <a:pt x="733" y="1236"/>
                      <a:pt x="739" y="1242"/>
                    </a:cubicBezTo>
                    <a:cubicBezTo>
                      <a:pt x="739" y="1242"/>
                      <a:pt x="765" y="1242"/>
                      <a:pt x="807" y="1268"/>
                    </a:cubicBezTo>
                    <a:cubicBezTo>
                      <a:pt x="828" y="1310"/>
                      <a:pt x="870" y="1352"/>
                      <a:pt x="896" y="1420"/>
                    </a:cubicBezTo>
                    <a:cubicBezTo>
                      <a:pt x="1027" y="1724"/>
                      <a:pt x="1221" y="2247"/>
                      <a:pt x="1221" y="2247"/>
                    </a:cubicBezTo>
                    <a:lnTo>
                      <a:pt x="1331" y="2226"/>
                    </a:lnTo>
                    <a:cubicBezTo>
                      <a:pt x="1331" y="2226"/>
                      <a:pt x="1310" y="2096"/>
                      <a:pt x="1310" y="1944"/>
                    </a:cubicBezTo>
                    <a:cubicBezTo>
                      <a:pt x="1310" y="1792"/>
                      <a:pt x="1310" y="1614"/>
                      <a:pt x="1331" y="1530"/>
                    </a:cubicBezTo>
                    <a:cubicBezTo>
                      <a:pt x="1352" y="1331"/>
                      <a:pt x="1441" y="1137"/>
                      <a:pt x="1682" y="896"/>
                    </a:cubicBezTo>
                    <a:cubicBezTo>
                      <a:pt x="1917" y="634"/>
                      <a:pt x="2488" y="132"/>
                      <a:pt x="3426" y="111"/>
                    </a:cubicBezTo>
                    <a:close/>
                    <a:moveTo>
                      <a:pt x="3426" y="1"/>
                    </a:moveTo>
                    <a:cubicBezTo>
                      <a:pt x="2441" y="22"/>
                      <a:pt x="1834" y="545"/>
                      <a:pt x="1593" y="807"/>
                    </a:cubicBezTo>
                    <a:cubicBezTo>
                      <a:pt x="1352" y="1069"/>
                      <a:pt x="1242" y="1289"/>
                      <a:pt x="1221" y="1504"/>
                    </a:cubicBezTo>
                    <a:cubicBezTo>
                      <a:pt x="1200" y="1593"/>
                      <a:pt x="1200" y="1766"/>
                      <a:pt x="1200" y="1897"/>
                    </a:cubicBezTo>
                    <a:cubicBezTo>
                      <a:pt x="1132" y="1724"/>
                      <a:pt x="1090" y="1572"/>
                      <a:pt x="1001" y="1373"/>
                    </a:cubicBezTo>
                    <a:cubicBezTo>
                      <a:pt x="959" y="1310"/>
                      <a:pt x="938" y="1242"/>
                      <a:pt x="896" y="1200"/>
                    </a:cubicBezTo>
                    <a:cubicBezTo>
                      <a:pt x="849" y="1158"/>
                      <a:pt x="786" y="1111"/>
                      <a:pt x="739" y="1111"/>
                    </a:cubicBezTo>
                    <a:cubicBezTo>
                      <a:pt x="676" y="1111"/>
                      <a:pt x="634" y="1137"/>
                      <a:pt x="608" y="1179"/>
                    </a:cubicBezTo>
                    <a:cubicBezTo>
                      <a:pt x="566" y="1221"/>
                      <a:pt x="545" y="1289"/>
                      <a:pt x="524" y="1352"/>
                    </a:cubicBezTo>
                    <a:cubicBezTo>
                      <a:pt x="503" y="1504"/>
                      <a:pt x="587" y="1682"/>
                      <a:pt x="676" y="1813"/>
                    </a:cubicBezTo>
                    <a:cubicBezTo>
                      <a:pt x="718" y="1876"/>
                      <a:pt x="739" y="1876"/>
                      <a:pt x="765" y="1923"/>
                    </a:cubicBezTo>
                    <a:cubicBezTo>
                      <a:pt x="703" y="1908"/>
                      <a:pt x="627" y="1895"/>
                      <a:pt x="544" y="1895"/>
                    </a:cubicBezTo>
                    <a:cubicBezTo>
                      <a:pt x="481" y="1895"/>
                      <a:pt x="414" y="1902"/>
                      <a:pt x="346" y="1923"/>
                    </a:cubicBezTo>
                    <a:cubicBezTo>
                      <a:pt x="194" y="1965"/>
                      <a:pt x="111" y="2054"/>
                      <a:pt x="84" y="2158"/>
                    </a:cubicBezTo>
                    <a:cubicBezTo>
                      <a:pt x="84" y="2206"/>
                      <a:pt x="111" y="2247"/>
                      <a:pt x="152" y="2289"/>
                    </a:cubicBezTo>
                    <a:cubicBezTo>
                      <a:pt x="173" y="2315"/>
                      <a:pt x="242" y="2357"/>
                      <a:pt x="283" y="2357"/>
                    </a:cubicBezTo>
                    <a:cubicBezTo>
                      <a:pt x="372" y="2378"/>
                      <a:pt x="503" y="2399"/>
                      <a:pt x="608" y="2399"/>
                    </a:cubicBezTo>
                    <a:cubicBezTo>
                      <a:pt x="435" y="2467"/>
                      <a:pt x="242" y="2551"/>
                      <a:pt x="132" y="2708"/>
                    </a:cubicBezTo>
                    <a:cubicBezTo>
                      <a:pt x="22" y="2881"/>
                      <a:pt x="1" y="3054"/>
                      <a:pt x="22" y="3253"/>
                    </a:cubicBezTo>
                    <a:cubicBezTo>
                      <a:pt x="43" y="3426"/>
                      <a:pt x="111" y="3646"/>
                      <a:pt x="173" y="3908"/>
                    </a:cubicBezTo>
                    <a:cubicBezTo>
                      <a:pt x="325" y="4452"/>
                      <a:pt x="697" y="5128"/>
                      <a:pt x="697" y="5128"/>
                    </a:cubicBezTo>
                    <a:lnTo>
                      <a:pt x="697" y="5149"/>
                    </a:lnTo>
                    <a:lnTo>
                      <a:pt x="718" y="5149"/>
                    </a:lnTo>
                    <a:cubicBezTo>
                      <a:pt x="718" y="5149"/>
                      <a:pt x="1048" y="5327"/>
                      <a:pt x="1441" y="5520"/>
                    </a:cubicBezTo>
                    <a:cubicBezTo>
                      <a:pt x="1813" y="5693"/>
                      <a:pt x="2268" y="5913"/>
                      <a:pt x="2530" y="5981"/>
                    </a:cubicBezTo>
                    <a:cubicBezTo>
                      <a:pt x="2686" y="6016"/>
                      <a:pt x="2856" y="6031"/>
                      <a:pt x="3031" y="6031"/>
                    </a:cubicBezTo>
                    <a:cubicBezTo>
                      <a:pt x="3175" y="6031"/>
                      <a:pt x="3322" y="6021"/>
                      <a:pt x="3467" y="6002"/>
                    </a:cubicBezTo>
                    <a:cubicBezTo>
                      <a:pt x="3776" y="5981"/>
                      <a:pt x="4080" y="5913"/>
                      <a:pt x="4253" y="5892"/>
                    </a:cubicBezTo>
                    <a:cubicBezTo>
                      <a:pt x="4431" y="5871"/>
                      <a:pt x="4824" y="5761"/>
                      <a:pt x="5169" y="5651"/>
                    </a:cubicBezTo>
                    <a:cubicBezTo>
                      <a:pt x="5520" y="5562"/>
                      <a:pt x="5824" y="5458"/>
                      <a:pt x="5824" y="5458"/>
                    </a:cubicBezTo>
                    <a:cubicBezTo>
                      <a:pt x="5829" y="5458"/>
                      <a:pt x="5843" y="5458"/>
                      <a:pt x="5866" y="5458"/>
                    </a:cubicBezTo>
                    <a:cubicBezTo>
                      <a:pt x="6050" y="5458"/>
                      <a:pt x="6780" y="5425"/>
                      <a:pt x="7285" y="4803"/>
                    </a:cubicBezTo>
                    <a:cubicBezTo>
                      <a:pt x="7594" y="4431"/>
                      <a:pt x="7678" y="4017"/>
                      <a:pt x="7657" y="3578"/>
                    </a:cubicBezTo>
                    <a:cubicBezTo>
                      <a:pt x="7615" y="3164"/>
                      <a:pt x="7463" y="2750"/>
                      <a:pt x="7222" y="2357"/>
                    </a:cubicBezTo>
                    <a:cubicBezTo>
                      <a:pt x="6981" y="1965"/>
                      <a:pt x="6285" y="1399"/>
                      <a:pt x="5520" y="896"/>
                    </a:cubicBezTo>
                    <a:cubicBezTo>
                      <a:pt x="5148" y="655"/>
                      <a:pt x="4735" y="414"/>
                      <a:pt x="4384" y="263"/>
                    </a:cubicBezTo>
                    <a:cubicBezTo>
                      <a:pt x="4012" y="111"/>
                      <a:pt x="3687" y="1"/>
                      <a:pt x="3426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8" name="Google Shape;678;p33"/>
              <p:cNvSpPr/>
              <p:nvPr/>
            </p:nvSpPr>
            <p:spPr>
              <a:xfrm>
                <a:off x="1171548" y="1711806"/>
                <a:ext cx="538530" cy="447909"/>
              </a:xfrm>
              <a:custGeom>
                <a:avLst/>
                <a:gdLst/>
                <a:ahLst/>
                <a:cxnLst/>
                <a:rect l="l" t="t" r="r" b="b"/>
                <a:pathLst>
                  <a:path w="6323" h="5259" extrusionOk="0">
                    <a:moveTo>
                      <a:pt x="2704" y="1"/>
                    </a:moveTo>
                    <a:lnTo>
                      <a:pt x="2704" y="1"/>
                    </a:lnTo>
                    <a:cubicBezTo>
                      <a:pt x="2704" y="1"/>
                      <a:pt x="2374" y="263"/>
                      <a:pt x="2133" y="807"/>
                    </a:cubicBezTo>
                    <a:cubicBezTo>
                      <a:pt x="1919" y="1331"/>
                      <a:pt x="1809" y="1897"/>
                      <a:pt x="1809" y="1897"/>
                    </a:cubicBezTo>
                    <a:lnTo>
                      <a:pt x="1395" y="1897"/>
                    </a:lnTo>
                    <a:cubicBezTo>
                      <a:pt x="1395" y="1897"/>
                      <a:pt x="1369" y="1855"/>
                      <a:pt x="1369" y="1677"/>
                    </a:cubicBezTo>
                    <a:cubicBezTo>
                      <a:pt x="1348" y="1525"/>
                      <a:pt x="1285" y="1284"/>
                      <a:pt x="1107" y="1069"/>
                    </a:cubicBezTo>
                    <a:cubicBezTo>
                      <a:pt x="1029" y="945"/>
                      <a:pt x="922" y="845"/>
                      <a:pt x="789" y="845"/>
                    </a:cubicBezTo>
                    <a:cubicBezTo>
                      <a:pt x="664" y="845"/>
                      <a:pt x="515" y="935"/>
                      <a:pt x="347" y="1179"/>
                    </a:cubicBezTo>
                    <a:cubicBezTo>
                      <a:pt x="1" y="1650"/>
                      <a:pt x="145" y="2510"/>
                      <a:pt x="1159" y="2510"/>
                    </a:cubicBezTo>
                    <a:cubicBezTo>
                      <a:pt x="1171" y="2510"/>
                      <a:pt x="1183" y="2510"/>
                      <a:pt x="1196" y="2509"/>
                    </a:cubicBezTo>
                    <a:lnTo>
                      <a:pt x="1196" y="2509"/>
                    </a:lnTo>
                    <a:cubicBezTo>
                      <a:pt x="1107" y="3619"/>
                      <a:pt x="1981" y="4819"/>
                      <a:pt x="3270" y="5170"/>
                    </a:cubicBezTo>
                    <a:cubicBezTo>
                      <a:pt x="3495" y="5231"/>
                      <a:pt x="3708" y="5258"/>
                      <a:pt x="3908" y="5258"/>
                    </a:cubicBezTo>
                    <a:cubicBezTo>
                      <a:pt x="4850" y="5258"/>
                      <a:pt x="5487" y="4652"/>
                      <a:pt x="5647" y="4164"/>
                    </a:cubicBezTo>
                    <a:cubicBezTo>
                      <a:pt x="5820" y="3578"/>
                      <a:pt x="5715" y="3075"/>
                      <a:pt x="5867" y="2462"/>
                    </a:cubicBezTo>
                    <a:cubicBezTo>
                      <a:pt x="6019" y="1834"/>
                      <a:pt x="6323" y="1111"/>
                      <a:pt x="6323" y="1111"/>
                    </a:cubicBezTo>
                    <a:cubicBezTo>
                      <a:pt x="6302" y="891"/>
                      <a:pt x="5888" y="545"/>
                      <a:pt x="5888" y="545"/>
                    </a:cubicBezTo>
                    <a:cubicBezTo>
                      <a:pt x="5888" y="545"/>
                      <a:pt x="5799" y="807"/>
                      <a:pt x="5689" y="1001"/>
                    </a:cubicBezTo>
                    <a:cubicBezTo>
                      <a:pt x="5638" y="1098"/>
                      <a:pt x="5569" y="1158"/>
                      <a:pt x="5410" y="1158"/>
                    </a:cubicBezTo>
                    <a:cubicBezTo>
                      <a:pt x="5244" y="1158"/>
                      <a:pt x="4981" y="1093"/>
                      <a:pt x="4537" y="938"/>
                    </a:cubicBezTo>
                    <a:cubicBezTo>
                      <a:pt x="3641" y="655"/>
                      <a:pt x="2987" y="85"/>
                      <a:pt x="2987" y="85"/>
                    </a:cubicBezTo>
                    <a:cubicBezTo>
                      <a:pt x="2987" y="85"/>
                      <a:pt x="2966" y="132"/>
                      <a:pt x="2898" y="305"/>
                    </a:cubicBezTo>
                    <a:cubicBezTo>
                      <a:pt x="2852" y="432"/>
                      <a:pt x="2780" y="548"/>
                      <a:pt x="2701" y="548"/>
                    </a:cubicBezTo>
                    <a:cubicBezTo>
                      <a:pt x="2673" y="548"/>
                      <a:pt x="2644" y="533"/>
                      <a:pt x="2615" y="498"/>
                    </a:cubicBezTo>
                    <a:cubicBezTo>
                      <a:pt x="2505" y="346"/>
                      <a:pt x="2704" y="1"/>
                      <a:pt x="2704" y="1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9" name="Google Shape;679;p33"/>
              <p:cNvSpPr/>
              <p:nvPr/>
            </p:nvSpPr>
            <p:spPr>
              <a:xfrm>
                <a:off x="1174784" y="1707803"/>
                <a:ext cx="539296" cy="455574"/>
              </a:xfrm>
              <a:custGeom>
                <a:avLst/>
                <a:gdLst/>
                <a:ahLst/>
                <a:cxnLst/>
                <a:rect l="l" t="t" r="r" b="b"/>
                <a:pathLst>
                  <a:path w="6332" h="5349" extrusionOk="0">
                    <a:moveTo>
                      <a:pt x="2970" y="221"/>
                    </a:moveTo>
                    <a:cubicBezTo>
                      <a:pt x="3059" y="283"/>
                      <a:pt x="3624" y="765"/>
                      <a:pt x="4473" y="1048"/>
                    </a:cubicBezTo>
                    <a:cubicBezTo>
                      <a:pt x="4913" y="1200"/>
                      <a:pt x="5175" y="1268"/>
                      <a:pt x="5368" y="1268"/>
                    </a:cubicBezTo>
                    <a:cubicBezTo>
                      <a:pt x="5457" y="1268"/>
                      <a:pt x="5520" y="1247"/>
                      <a:pt x="5588" y="1200"/>
                    </a:cubicBezTo>
                    <a:cubicBezTo>
                      <a:pt x="5630" y="1179"/>
                      <a:pt x="5677" y="1137"/>
                      <a:pt x="5698" y="1069"/>
                    </a:cubicBezTo>
                    <a:cubicBezTo>
                      <a:pt x="5808" y="917"/>
                      <a:pt x="5850" y="765"/>
                      <a:pt x="5871" y="702"/>
                    </a:cubicBezTo>
                    <a:cubicBezTo>
                      <a:pt x="5913" y="723"/>
                      <a:pt x="5939" y="744"/>
                      <a:pt x="6023" y="833"/>
                    </a:cubicBezTo>
                    <a:cubicBezTo>
                      <a:pt x="6112" y="938"/>
                      <a:pt x="6222" y="1095"/>
                      <a:pt x="6222" y="1158"/>
                    </a:cubicBezTo>
                    <a:cubicBezTo>
                      <a:pt x="6201" y="1179"/>
                      <a:pt x="5913" y="1881"/>
                      <a:pt x="5761" y="2488"/>
                    </a:cubicBezTo>
                    <a:cubicBezTo>
                      <a:pt x="5630" y="3122"/>
                      <a:pt x="5740" y="3604"/>
                      <a:pt x="5546" y="4190"/>
                    </a:cubicBezTo>
                    <a:cubicBezTo>
                      <a:pt x="5400" y="4660"/>
                      <a:pt x="4786" y="5242"/>
                      <a:pt x="3879" y="5242"/>
                    </a:cubicBezTo>
                    <a:cubicBezTo>
                      <a:pt x="3683" y="5242"/>
                      <a:pt x="3474" y="5215"/>
                      <a:pt x="3253" y="5154"/>
                    </a:cubicBezTo>
                    <a:cubicBezTo>
                      <a:pt x="1985" y="4824"/>
                      <a:pt x="1137" y="3646"/>
                      <a:pt x="1200" y="2556"/>
                    </a:cubicBezTo>
                    <a:lnTo>
                      <a:pt x="1200" y="2488"/>
                    </a:lnTo>
                    <a:lnTo>
                      <a:pt x="1158" y="2509"/>
                    </a:lnTo>
                    <a:cubicBezTo>
                      <a:pt x="634" y="2509"/>
                      <a:pt x="372" y="2315"/>
                      <a:pt x="241" y="2054"/>
                    </a:cubicBezTo>
                    <a:cubicBezTo>
                      <a:pt x="131" y="1792"/>
                      <a:pt x="179" y="1488"/>
                      <a:pt x="351" y="1247"/>
                    </a:cubicBezTo>
                    <a:cubicBezTo>
                      <a:pt x="486" y="1052"/>
                      <a:pt x="621" y="960"/>
                      <a:pt x="726" y="960"/>
                    </a:cubicBezTo>
                    <a:cubicBezTo>
                      <a:pt x="740" y="960"/>
                      <a:pt x="753" y="961"/>
                      <a:pt x="765" y="964"/>
                    </a:cubicBezTo>
                    <a:cubicBezTo>
                      <a:pt x="854" y="964"/>
                      <a:pt x="964" y="1027"/>
                      <a:pt x="1027" y="1137"/>
                    </a:cubicBezTo>
                    <a:cubicBezTo>
                      <a:pt x="1200" y="1357"/>
                      <a:pt x="1268" y="1572"/>
                      <a:pt x="1268" y="1724"/>
                    </a:cubicBezTo>
                    <a:cubicBezTo>
                      <a:pt x="1289" y="1902"/>
                      <a:pt x="1289" y="1964"/>
                      <a:pt x="1289" y="1964"/>
                    </a:cubicBezTo>
                    <a:lnTo>
                      <a:pt x="1310" y="2012"/>
                    </a:lnTo>
                    <a:lnTo>
                      <a:pt x="1812" y="2012"/>
                    </a:lnTo>
                    <a:lnTo>
                      <a:pt x="1812" y="1964"/>
                    </a:lnTo>
                    <a:cubicBezTo>
                      <a:pt x="1812" y="1964"/>
                      <a:pt x="1922" y="1399"/>
                      <a:pt x="2163" y="875"/>
                    </a:cubicBezTo>
                    <a:cubicBezTo>
                      <a:pt x="2271" y="639"/>
                      <a:pt x="2399" y="449"/>
                      <a:pt x="2502" y="318"/>
                    </a:cubicBezTo>
                    <a:lnTo>
                      <a:pt x="2502" y="318"/>
                    </a:lnTo>
                    <a:cubicBezTo>
                      <a:pt x="2488" y="340"/>
                      <a:pt x="2488" y="375"/>
                      <a:pt x="2488" y="393"/>
                    </a:cubicBezTo>
                    <a:cubicBezTo>
                      <a:pt x="2467" y="462"/>
                      <a:pt x="2488" y="524"/>
                      <a:pt x="2535" y="592"/>
                    </a:cubicBezTo>
                    <a:cubicBezTo>
                      <a:pt x="2556" y="634"/>
                      <a:pt x="2598" y="655"/>
                      <a:pt x="2640" y="655"/>
                    </a:cubicBezTo>
                    <a:cubicBezTo>
                      <a:pt x="2687" y="655"/>
                      <a:pt x="2729" y="634"/>
                      <a:pt x="2771" y="613"/>
                    </a:cubicBezTo>
                    <a:cubicBezTo>
                      <a:pt x="2839" y="571"/>
                      <a:pt x="2881" y="482"/>
                      <a:pt x="2902" y="372"/>
                    </a:cubicBezTo>
                    <a:cubicBezTo>
                      <a:pt x="2949" y="263"/>
                      <a:pt x="2970" y="242"/>
                      <a:pt x="2970" y="221"/>
                    </a:cubicBezTo>
                    <a:close/>
                    <a:moveTo>
                      <a:pt x="2640" y="1"/>
                    </a:moveTo>
                    <a:cubicBezTo>
                      <a:pt x="2640" y="1"/>
                      <a:pt x="2294" y="283"/>
                      <a:pt x="2053" y="833"/>
                    </a:cubicBezTo>
                    <a:cubicBezTo>
                      <a:pt x="1833" y="1357"/>
                      <a:pt x="1723" y="1855"/>
                      <a:pt x="1723" y="1902"/>
                    </a:cubicBezTo>
                    <a:lnTo>
                      <a:pt x="1399" y="1902"/>
                    </a:lnTo>
                    <a:cubicBezTo>
                      <a:pt x="1399" y="1881"/>
                      <a:pt x="1399" y="1855"/>
                      <a:pt x="1378" y="1724"/>
                    </a:cubicBezTo>
                    <a:cubicBezTo>
                      <a:pt x="1378" y="1551"/>
                      <a:pt x="1289" y="1310"/>
                      <a:pt x="1116" y="1069"/>
                    </a:cubicBezTo>
                    <a:cubicBezTo>
                      <a:pt x="1027" y="964"/>
                      <a:pt x="917" y="854"/>
                      <a:pt x="765" y="833"/>
                    </a:cubicBezTo>
                    <a:cubicBezTo>
                      <a:pt x="613" y="833"/>
                      <a:pt x="440" y="938"/>
                      <a:pt x="241" y="1179"/>
                    </a:cubicBezTo>
                    <a:cubicBezTo>
                      <a:pt x="69" y="1441"/>
                      <a:pt x="0" y="1813"/>
                      <a:pt x="152" y="2095"/>
                    </a:cubicBezTo>
                    <a:cubicBezTo>
                      <a:pt x="283" y="2378"/>
                      <a:pt x="592" y="2598"/>
                      <a:pt x="1095" y="2598"/>
                    </a:cubicBezTo>
                    <a:cubicBezTo>
                      <a:pt x="1048" y="3735"/>
                      <a:pt x="1922" y="4934"/>
                      <a:pt x="3211" y="5259"/>
                    </a:cubicBezTo>
                    <a:cubicBezTo>
                      <a:pt x="3443" y="5321"/>
                      <a:pt x="3664" y="5349"/>
                      <a:pt x="3871" y="5349"/>
                    </a:cubicBezTo>
                    <a:cubicBezTo>
                      <a:pt x="4830" y="5349"/>
                      <a:pt x="5492" y="4754"/>
                      <a:pt x="5651" y="4237"/>
                    </a:cubicBezTo>
                    <a:cubicBezTo>
                      <a:pt x="5850" y="3625"/>
                      <a:pt x="5740" y="3122"/>
                      <a:pt x="5892" y="2509"/>
                    </a:cubicBezTo>
                    <a:cubicBezTo>
                      <a:pt x="6023" y="1902"/>
                      <a:pt x="6332" y="1179"/>
                      <a:pt x="6332" y="1179"/>
                    </a:cubicBezTo>
                    <a:lnTo>
                      <a:pt x="6332" y="1158"/>
                    </a:lnTo>
                    <a:cubicBezTo>
                      <a:pt x="6332" y="1027"/>
                      <a:pt x="6201" y="875"/>
                      <a:pt x="6112" y="765"/>
                    </a:cubicBezTo>
                    <a:cubicBezTo>
                      <a:pt x="6002" y="634"/>
                      <a:pt x="5892" y="545"/>
                      <a:pt x="5892" y="545"/>
                    </a:cubicBezTo>
                    <a:lnTo>
                      <a:pt x="5829" y="503"/>
                    </a:lnTo>
                    <a:lnTo>
                      <a:pt x="5808" y="571"/>
                    </a:lnTo>
                    <a:cubicBezTo>
                      <a:pt x="5808" y="571"/>
                      <a:pt x="5719" y="833"/>
                      <a:pt x="5609" y="1027"/>
                    </a:cubicBezTo>
                    <a:cubicBezTo>
                      <a:pt x="5588" y="1069"/>
                      <a:pt x="5567" y="1095"/>
                      <a:pt x="5520" y="1116"/>
                    </a:cubicBezTo>
                    <a:cubicBezTo>
                      <a:pt x="5499" y="1137"/>
                      <a:pt x="5436" y="1158"/>
                      <a:pt x="5368" y="1158"/>
                    </a:cubicBezTo>
                    <a:cubicBezTo>
                      <a:pt x="5216" y="1137"/>
                      <a:pt x="4955" y="1095"/>
                      <a:pt x="4499" y="938"/>
                    </a:cubicBezTo>
                    <a:cubicBezTo>
                      <a:pt x="3624" y="634"/>
                      <a:pt x="2991" y="90"/>
                      <a:pt x="2991" y="90"/>
                    </a:cubicBezTo>
                    <a:lnTo>
                      <a:pt x="2949" y="48"/>
                    </a:lnTo>
                    <a:lnTo>
                      <a:pt x="2902" y="111"/>
                    </a:lnTo>
                    <a:cubicBezTo>
                      <a:pt x="2902" y="111"/>
                      <a:pt x="2860" y="153"/>
                      <a:pt x="2797" y="331"/>
                    </a:cubicBezTo>
                    <a:cubicBezTo>
                      <a:pt x="2771" y="414"/>
                      <a:pt x="2729" y="503"/>
                      <a:pt x="2687" y="524"/>
                    </a:cubicBezTo>
                    <a:lnTo>
                      <a:pt x="2666" y="545"/>
                    </a:lnTo>
                    <a:cubicBezTo>
                      <a:pt x="2640" y="545"/>
                      <a:pt x="2640" y="545"/>
                      <a:pt x="2619" y="503"/>
                    </a:cubicBezTo>
                    <a:cubicBezTo>
                      <a:pt x="2598" y="503"/>
                      <a:pt x="2598" y="462"/>
                      <a:pt x="2598" y="414"/>
                    </a:cubicBezTo>
                    <a:cubicBezTo>
                      <a:pt x="2598" y="372"/>
                      <a:pt x="2619" y="310"/>
                      <a:pt x="2640" y="263"/>
                    </a:cubicBezTo>
                    <a:cubicBezTo>
                      <a:pt x="2666" y="153"/>
                      <a:pt x="2729" y="69"/>
                      <a:pt x="2729" y="69"/>
                    </a:cubicBezTo>
                    <a:lnTo>
                      <a:pt x="2640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0" name="Google Shape;680;p33"/>
              <p:cNvSpPr/>
              <p:nvPr/>
            </p:nvSpPr>
            <p:spPr>
              <a:xfrm>
                <a:off x="1223415" y="1838026"/>
                <a:ext cx="48206" cy="48291"/>
              </a:xfrm>
              <a:custGeom>
                <a:avLst/>
                <a:gdLst/>
                <a:ahLst/>
                <a:cxnLst/>
                <a:rect l="l" t="t" r="r" b="b"/>
                <a:pathLst>
                  <a:path w="566" h="567" extrusionOk="0">
                    <a:moveTo>
                      <a:pt x="283" y="111"/>
                    </a:moveTo>
                    <a:cubicBezTo>
                      <a:pt x="367" y="111"/>
                      <a:pt x="456" y="174"/>
                      <a:pt x="456" y="284"/>
                    </a:cubicBezTo>
                    <a:cubicBezTo>
                      <a:pt x="456" y="373"/>
                      <a:pt x="367" y="456"/>
                      <a:pt x="283" y="456"/>
                    </a:cubicBezTo>
                    <a:cubicBezTo>
                      <a:pt x="173" y="456"/>
                      <a:pt x="105" y="373"/>
                      <a:pt x="105" y="284"/>
                    </a:cubicBezTo>
                    <a:cubicBezTo>
                      <a:pt x="105" y="174"/>
                      <a:pt x="173" y="111"/>
                      <a:pt x="283" y="111"/>
                    </a:cubicBezTo>
                    <a:close/>
                    <a:moveTo>
                      <a:pt x="283" y="1"/>
                    </a:moveTo>
                    <a:cubicBezTo>
                      <a:pt x="131" y="1"/>
                      <a:pt x="0" y="132"/>
                      <a:pt x="0" y="284"/>
                    </a:cubicBezTo>
                    <a:cubicBezTo>
                      <a:pt x="0" y="435"/>
                      <a:pt x="131" y="566"/>
                      <a:pt x="283" y="566"/>
                    </a:cubicBezTo>
                    <a:cubicBezTo>
                      <a:pt x="435" y="566"/>
                      <a:pt x="566" y="435"/>
                      <a:pt x="566" y="284"/>
                    </a:cubicBezTo>
                    <a:cubicBezTo>
                      <a:pt x="566" y="132"/>
                      <a:pt x="435" y="1"/>
                      <a:pt x="283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1" name="Google Shape;681;p33"/>
              <p:cNvSpPr/>
              <p:nvPr/>
            </p:nvSpPr>
            <p:spPr>
              <a:xfrm>
                <a:off x="1453542" y="1904713"/>
                <a:ext cx="26403" cy="43352"/>
              </a:xfrm>
              <a:custGeom>
                <a:avLst/>
                <a:gdLst/>
                <a:ahLst/>
                <a:cxnLst/>
                <a:rect l="l" t="t" r="r" b="b"/>
                <a:pathLst>
                  <a:path w="310" h="509" extrusionOk="0">
                    <a:moveTo>
                      <a:pt x="157" y="1"/>
                    </a:moveTo>
                    <a:cubicBezTo>
                      <a:pt x="79" y="1"/>
                      <a:pt x="20" y="105"/>
                      <a:pt x="1" y="244"/>
                    </a:cubicBezTo>
                    <a:cubicBezTo>
                      <a:pt x="1" y="396"/>
                      <a:pt x="48" y="506"/>
                      <a:pt x="131" y="506"/>
                    </a:cubicBezTo>
                    <a:cubicBezTo>
                      <a:pt x="139" y="508"/>
                      <a:pt x="146" y="509"/>
                      <a:pt x="153" y="509"/>
                    </a:cubicBezTo>
                    <a:cubicBezTo>
                      <a:pt x="231" y="509"/>
                      <a:pt x="285" y="405"/>
                      <a:pt x="310" y="265"/>
                    </a:cubicBezTo>
                    <a:cubicBezTo>
                      <a:pt x="310" y="134"/>
                      <a:pt x="262" y="3"/>
                      <a:pt x="179" y="3"/>
                    </a:cubicBezTo>
                    <a:cubicBezTo>
                      <a:pt x="171" y="2"/>
                      <a:pt x="164" y="1"/>
                      <a:pt x="157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2" name="Google Shape;682;p33"/>
              <p:cNvSpPr/>
              <p:nvPr/>
            </p:nvSpPr>
            <p:spPr>
              <a:xfrm>
                <a:off x="1626605" y="1919702"/>
                <a:ext cx="27765" cy="44629"/>
              </a:xfrm>
              <a:custGeom>
                <a:avLst/>
                <a:gdLst/>
                <a:ahLst/>
                <a:cxnLst/>
                <a:rect l="l" t="t" r="r" b="b"/>
                <a:pathLst>
                  <a:path w="326" h="524" extrusionOk="0">
                    <a:moveTo>
                      <a:pt x="194" y="0"/>
                    </a:moveTo>
                    <a:cubicBezTo>
                      <a:pt x="110" y="0"/>
                      <a:pt x="21" y="110"/>
                      <a:pt x="21" y="262"/>
                    </a:cubicBezTo>
                    <a:cubicBezTo>
                      <a:pt x="0" y="393"/>
                      <a:pt x="63" y="524"/>
                      <a:pt x="131" y="524"/>
                    </a:cubicBezTo>
                    <a:cubicBezTo>
                      <a:pt x="215" y="524"/>
                      <a:pt x="304" y="414"/>
                      <a:pt x="304" y="283"/>
                    </a:cubicBezTo>
                    <a:cubicBezTo>
                      <a:pt x="325" y="131"/>
                      <a:pt x="262" y="21"/>
                      <a:pt x="194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3" name="Google Shape;683;p33"/>
              <p:cNvSpPr/>
              <p:nvPr/>
            </p:nvSpPr>
            <p:spPr>
              <a:xfrm>
                <a:off x="1587342" y="1930093"/>
                <a:ext cx="31768" cy="68392"/>
              </a:xfrm>
              <a:custGeom>
                <a:avLst/>
                <a:gdLst/>
                <a:ahLst/>
                <a:cxnLst/>
                <a:rect l="l" t="t" r="r" b="b"/>
                <a:pathLst>
                  <a:path w="373" h="803" extrusionOk="0">
                    <a:moveTo>
                      <a:pt x="112" y="1"/>
                    </a:moveTo>
                    <a:cubicBezTo>
                      <a:pt x="91" y="1"/>
                      <a:pt x="69" y="22"/>
                      <a:pt x="69" y="56"/>
                    </a:cubicBezTo>
                    <a:cubicBezTo>
                      <a:pt x="48" y="98"/>
                      <a:pt x="69" y="161"/>
                      <a:pt x="90" y="208"/>
                    </a:cubicBezTo>
                    <a:cubicBezTo>
                      <a:pt x="111" y="250"/>
                      <a:pt x="132" y="271"/>
                      <a:pt x="152" y="292"/>
                    </a:cubicBezTo>
                    <a:cubicBezTo>
                      <a:pt x="221" y="360"/>
                      <a:pt x="262" y="381"/>
                      <a:pt x="262" y="470"/>
                    </a:cubicBezTo>
                    <a:cubicBezTo>
                      <a:pt x="241" y="580"/>
                      <a:pt x="221" y="622"/>
                      <a:pt x="179" y="643"/>
                    </a:cubicBezTo>
                    <a:cubicBezTo>
                      <a:pt x="152" y="685"/>
                      <a:pt x="111" y="685"/>
                      <a:pt x="69" y="685"/>
                    </a:cubicBezTo>
                    <a:cubicBezTo>
                      <a:pt x="48" y="685"/>
                      <a:pt x="1" y="711"/>
                      <a:pt x="1" y="753"/>
                    </a:cubicBezTo>
                    <a:cubicBezTo>
                      <a:pt x="1" y="774"/>
                      <a:pt x="48" y="795"/>
                      <a:pt x="69" y="795"/>
                    </a:cubicBezTo>
                    <a:cubicBezTo>
                      <a:pt x="84" y="800"/>
                      <a:pt x="100" y="803"/>
                      <a:pt x="117" y="803"/>
                    </a:cubicBezTo>
                    <a:cubicBezTo>
                      <a:pt x="165" y="803"/>
                      <a:pt x="215" y="779"/>
                      <a:pt x="262" y="732"/>
                    </a:cubicBezTo>
                    <a:cubicBezTo>
                      <a:pt x="331" y="685"/>
                      <a:pt x="372" y="601"/>
                      <a:pt x="372" y="491"/>
                    </a:cubicBezTo>
                    <a:cubicBezTo>
                      <a:pt x="372" y="360"/>
                      <a:pt x="310" y="271"/>
                      <a:pt x="241" y="229"/>
                    </a:cubicBezTo>
                    <a:cubicBezTo>
                      <a:pt x="221" y="187"/>
                      <a:pt x="200" y="161"/>
                      <a:pt x="200" y="140"/>
                    </a:cubicBezTo>
                    <a:cubicBezTo>
                      <a:pt x="179" y="119"/>
                      <a:pt x="179" y="98"/>
                      <a:pt x="179" y="77"/>
                    </a:cubicBezTo>
                    <a:cubicBezTo>
                      <a:pt x="179" y="30"/>
                      <a:pt x="152" y="9"/>
                      <a:pt x="132" y="9"/>
                    </a:cubicBezTo>
                    <a:cubicBezTo>
                      <a:pt x="126" y="4"/>
                      <a:pt x="119" y="1"/>
                      <a:pt x="112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4" name="Google Shape;684;p33"/>
              <p:cNvSpPr/>
              <p:nvPr/>
            </p:nvSpPr>
            <p:spPr>
              <a:xfrm>
                <a:off x="1473556" y="1989370"/>
                <a:ext cx="129033" cy="99479"/>
              </a:xfrm>
              <a:custGeom>
                <a:avLst/>
                <a:gdLst/>
                <a:ahLst/>
                <a:cxnLst/>
                <a:rect l="l" t="t" r="r" b="b"/>
                <a:pathLst>
                  <a:path w="1515" h="1168" extrusionOk="0">
                    <a:moveTo>
                      <a:pt x="475" y="0"/>
                    </a:moveTo>
                    <a:cubicBezTo>
                      <a:pt x="264" y="0"/>
                      <a:pt x="0" y="304"/>
                      <a:pt x="116" y="732"/>
                    </a:cubicBezTo>
                    <a:cubicBezTo>
                      <a:pt x="214" y="1027"/>
                      <a:pt x="525" y="1168"/>
                      <a:pt x="811" y="1168"/>
                    </a:cubicBezTo>
                    <a:cubicBezTo>
                      <a:pt x="972" y="1168"/>
                      <a:pt x="1125" y="1123"/>
                      <a:pt x="1227" y="1036"/>
                    </a:cubicBezTo>
                    <a:cubicBezTo>
                      <a:pt x="1515" y="800"/>
                      <a:pt x="1488" y="559"/>
                      <a:pt x="1405" y="470"/>
                    </a:cubicBezTo>
                    <a:cubicBezTo>
                      <a:pt x="1316" y="360"/>
                      <a:pt x="1143" y="340"/>
                      <a:pt x="1075" y="277"/>
                    </a:cubicBezTo>
                    <a:cubicBezTo>
                      <a:pt x="703" y="120"/>
                      <a:pt x="750" y="78"/>
                      <a:pt x="551" y="15"/>
                    </a:cubicBezTo>
                    <a:cubicBezTo>
                      <a:pt x="527" y="5"/>
                      <a:pt x="502" y="0"/>
                      <a:pt x="47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5" name="Google Shape;685;p33"/>
              <p:cNvSpPr/>
              <p:nvPr/>
            </p:nvSpPr>
            <p:spPr>
              <a:xfrm>
                <a:off x="1472279" y="1983749"/>
                <a:ext cx="135676" cy="110380"/>
              </a:xfrm>
              <a:custGeom>
                <a:avLst/>
                <a:gdLst/>
                <a:ahLst/>
                <a:cxnLst/>
                <a:rect l="l" t="t" r="r" b="b"/>
                <a:pathLst>
                  <a:path w="1593" h="1296" extrusionOk="0">
                    <a:moveTo>
                      <a:pt x="500" y="118"/>
                    </a:moveTo>
                    <a:cubicBezTo>
                      <a:pt x="515" y="118"/>
                      <a:pt x="530" y="119"/>
                      <a:pt x="545" y="123"/>
                    </a:cubicBezTo>
                    <a:cubicBezTo>
                      <a:pt x="634" y="165"/>
                      <a:pt x="676" y="186"/>
                      <a:pt x="744" y="233"/>
                    </a:cubicBezTo>
                    <a:cubicBezTo>
                      <a:pt x="786" y="254"/>
                      <a:pt x="875" y="317"/>
                      <a:pt x="1069" y="406"/>
                    </a:cubicBezTo>
                    <a:lnTo>
                      <a:pt x="1048" y="385"/>
                    </a:lnTo>
                    <a:lnTo>
                      <a:pt x="1048" y="385"/>
                    </a:lnTo>
                    <a:cubicBezTo>
                      <a:pt x="1111" y="426"/>
                      <a:pt x="1179" y="447"/>
                      <a:pt x="1221" y="474"/>
                    </a:cubicBezTo>
                    <a:cubicBezTo>
                      <a:pt x="1289" y="495"/>
                      <a:pt x="1352" y="536"/>
                      <a:pt x="1373" y="557"/>
                    </a:cubicBezTo>
                    <a:cubicBezTo>
                      <a:pt x="1441" y="625"/>
                      <a:pt x="1483" y="840"/>
                      <a:pt x="1200" y="1060"/>
                    </a:cubicBezTo>
                    <a:cubicBezTo>
                      <a:pt x="1118" y="1142"/>
                      <a:pt x="964" y="1186"/>
                      <a:pt x="810" y="1186"/>
                    </a:cubicBezTo>
                    <a:cubicBezTo>
                      <a:pt x="757" y="1186"/>
                      <a:pt x="705" y="1181"/>
                      <a:pt x="655" y="1170"/>
                    </a:cubicBezTo>
                    <a:cubicBezTo>
                      <a:pt x="435" y="1102"/>
                      <a:pt x="262" y="997"/>
                      <a:pt x="194" y="777"/>
                    </a:cubicBezTo>
                    <a:cubicBezTo>
                      <a:pt x="131" y="557"/>
                      <a:pt x="173" y="385"/>
                      <a:pt x="262" y="254"/>
                    </a:cubicBezTo>
                    <a:cubicBezTo>
                      <a:pt x="337" y="162"/>
                      <a:pt x="422" y="118"/>
                      <a:pt x="500" y="118"/>
                    </a:cubicBezTo>
                    <a:close/>
                    <a:moveTo>
                      <a:pt x="484" y="0"/>
                    </a:moveTo>
                    <a:cubicBezTo>
                      <a:pt x="375" y="0"/>
                      <a:pt x="261" y="65"/>
                      <a:pt x="173" y="186"/>
                    </a:cubicBezTo>
                    <a:cubicBezTo>
                      <a:pt x="63" y="343"/>
                      <a:pt x="0" y="557"/>
                      <a:pt x="90" y="798"/>
                    </a:cubicBezTo>
                    <a:cubicBezTo>
                      <a:pt x="152" y="1060"/>
                      <a:pt x="393" y="1212"/>
                      <a:pt x="634" y="1280"/>
                    </a:cubicBezTo>
                    <a:cubicBezTo>
                      <a:pt x="687" y="1291"/>
                      <a:pt x="744" y="1296"/>
                      <a:pt x="801" y="1296"/>
                    </a:cubicBezTo>
                    <a:cubicBezTo>
                      <a:pt x="974" y="1296"/>
                      <a:pt x="1155" y="1248"/>
                      <a:pt x="1289" y="1149"/>
                    </a:cubicBezTo>
                    <a:cubicBezTo>
                      <a:pt x="1592" y="908"/>
                      <a:pt x="1572" y="625"/>
                      <a:pt x="1462" y="495"/>
                    </a:cubicBezTo>
                    <a:cubicBezTo>
                      <a:pt x="1420" y="426"/>
                      <a:pt x="1352" y="406"/>
                      <a:pt x="1268" y="364"/>
                    </a:cubicBezTo>
                    <a:cubicBezTo>
                      <a:pt x="1200" y="343"/>
                      <a:pt x="1137" y="317"/>
                      <a:pt x="1111" y="296"/>
                    </a:cubicBezTo>
                    <a:cubicBezTo>
                      <a:pt x="938" y="212"/>
                      <a:pt x="849" y="165"/>
                      <a:pt x="807" y="123"/>
                    </a:cubicBezTo>
                    <a:cubicBezTo>
                      <a:pt x="744" y="102"/>
                      <a:pt x="697" y="55"/>
                      <a:pt x="566" y="13"/>
                    </a:cubicBezTo>
                    <a:cubicBezTo>
                      <a:pt x="539" y="4"/>
                      <a:pt x="512" y="0"/>
                      <a:pt x="484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6" name="Google Shape;686;p33"/>
              <p:cNvSpPr/>
              <p:nvPr/>
            </p:nvSpPr>
            <p:spPr>
              <a:xfrm>
                <a:off x="1496382" y="1988348"/>
                <a:ext cx="91047" cy="51187"/>
              </a:xfrm>
              <a:custGeom>
                <a:avLst/>
                <a:gdLst/>
                <a:ahLst/>
                <a:cxnLst/>
                <a:rect l="l" t="t" r="r" b="b"/>
                <a:pathLst>
                  <a:path w="1069" h="601" extrusionOk="0">
                    <a:moveTo>
                      <a:pt x="220" y="1"/>
                    </a:moveTo>
                    <a:cubicBezTo>
                      <a:pt x="131" y="1"/>
                      <a:pt x="68" y="48"/>
                      <a:pt x="0" y="90"/>
                    </a:cubicBezTo>
                    <a:cubicBezTo>
                      <a:pt x="110" y="200"/>
                      <a:pt x="351" y="372"/>
                      <a:pt x="566" y="524"/>
                    </a:cubicBezTo>
                    <a:cubicBezTo>
                      <a:pt x="662" y="580"/>
                      <a:pt x="743" y="601"/>
                      <a:pt x="809" y="601"/>
                    </a:cubicBezTo>
                    <a:cubicBezTo>
                      <a:pt x="957" y="601"/>
                      <a:pt x="1033" y="498"/>
                      <a:pt x="1048" y="441"/>
                    </a:cubicBezTo>
                    <a:cubicBezTo>
                      <a:pt x="1069" y="441"/>
                      <a:pt x="1069" y="420"/>
                      <a:pt x="1069" y="420"/>
                    </a:cubicBezTo>
                    <a:cubicBezTo>
                      <a:pt x="985" y="352"/>
                      <a:pt x="875" y="331"/>
                      <a:pt x="807" y="289"/>
                    </a:cubicBezTo>
                    <a:cubicBezTo>
                      <a:pt x="435" y="132"/>
                      <a:pt x="482" y="90"/>
                      <a:pt x="283" y="27"/>
                    </a:cubicBezTo>
                    <a:cubicBezTo>
                      <a:pt x="262" y="1"/>
                      <a:pt x="241" y="1"/>
                      <a:pt x="22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7" name="Google Shape;687;p33"/>
              <p:cNvSpPr/>
              <p:nvPr/>
            </p:nvSpPr>
            <p:spPr>
              <a:xfrm>
                <a:off x="1488802" y="1982983"/>
                <a:ext cx="104418" cy="61408"/>
              </a:xfrm>
              <a:custGeom>
                <a:avLst/>
                <a:gdLst/>
                <a:ahLst/>
                <a:cxnLst/>
                <a:rect l="l" t="t" r="r" b="b"/>
                <a:pathLst>
                  <a:path w="1226" h="721" extrusionOk="0">
                    <a:moveTo>
                      <a:pt x="351" y="132"/>
                    </a:moveTo>
                    <a:cubicBezTo>
                      <a:pt x="440" y="174"/>
                      <a:pt x="482" y="195"/>
                      <a:pt x="550" y="242"/>
                    </a:cubicBezTo>
                    <a:cubicBezTo>
                      <a:pt x="592" y="263"/>
                      <a:pt x="681" y="326"/>
                      <a:pt x="854" y="394"/>
                    </a:cubicBezTo>
                    <a:cubicBezTo>
                      <a:pt x="917" y="435"/>
                      <a:pt x="1006" y="456"/>
                      <a:pt x="1074" y="504"/>
                    </a:cubicBezTo>
                    <a:cubicBezTo>
                      <a:pt x="1048" y="525"/>
                      <a:pt x="1027" y="566"/>
                      <a:pt x="985" y="587"/>
                    </a:cubicBezTo>
                    <a:cubicBezTo>
                      <a:pt x="961" y="597"/>
                      <a:pt x="935" y="603"/>
                      <a:pt x="906" y="603"/>
                    </a:cubicBezTo>
                    <a:cubicBezTo>
                      <a:pt x="852" y="603"/>
                      <a:pt x="787" y="582"/>
                      <a:pt x="702" y="525"/>
                    </a:cubicBezTo>
                    <a:cubicBezTo>
                      <a:pt x="503" y="415"/>
                      <a:pt x="330" y="263"/>
                      <a:pt x="199" y="174"/>
                    </a:cubicBezTo>
                    <a:cubicBezTo>
                      <a:pt x="220" y="153"/>
                      <a:pt x="262" y="132"/>
                      <a:pt x="309" y="132"/>
                    </a:cubicBezTo>
                    <a:close/>
                    <a:moveTo>
                      <a:pt x="309" y="1"/>
                    </a:moveTo>
                    <a:cubicBezTo>
                      <a:pt x="220" y="1"/>
                      <a:pt x="110" y="43"/>
                      <a:pt x="47" y="132"/>
                    </a:cubicBezTo>
                    <a:lnTo>
                      <a:pt x="0" y="174"/>
                    </a:lnTo>
                    <a:lnTo>
                      <a:pt x="47" y="195"/>
                    </a:lnTo>
                    <a:cubicBezTo>
                      <a:pt x="178" y="305"/>
                      <a:pt x="419" y="483"/>
                      <a:pt x="634" y="634"/>
                    </a:cubicBezTo>
                    <a:cubicBezTo>
                      <a:pt x="735" y="690"/>
                      <a:pt x="827" y="721"/>
                      <a:pt x="910" y="721"/>
                    </a:cubicBezTo>
                    <a:cubicBezTo>
                      <a:pt x="951" y="721"/>
                      <a:pt x="990" y="713"/>
                      <a:pt x="1027" y="697"/>
                    </a:cubicBezTo>
                    <a:cubicBezTo>
                      <a:pt x="1116" y="655"/>
                      <a:pt x="1179" y="587"/>
                      <a:pt x="1205" y="545"/>
                    </a:cubicBezTo>
                    <a:lnTo>
                      <a:pt x="1205" y="504"/>
                    </a:lnTo>
                    <a:lnTo>
                      <a:pt x="1226" y="456"/>
                    </a:lnTo>
                    <a:lnTo>
                      <a:pt x="1179" y="435"/>
                    </a:lnTo>
                    <a:cubicBezTo>
                      <a:pt x="1095" y="373"/>
                      <a:pt x="964" y="326"/>
                      <a:pt x="917" y="305"/>
                    </a:cubicBezTo>
                    <a:cubicBezTo>
                      <a:pt x="744" y="221"/>
                      <a:pt x="655" y="174"/>
                      <a:pt x="613" y="132"/>
                    </a:cubicBezTo>
                    <a:cubicBezTo>
                      <a:pt x="550" y="111"/>
                      <a:pt x="503" y="64"/>
                      <a:pt x="372" y="22"/>
                    </a:cubicBezTo>
                    <a:cubicBezTo>
                      <a:pt x="351" y="22"/>
                      <a:pt x="330" y="1"/>
                      <a:pt x="309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8" name="Google Shape;688;p33"/>
              <p:cNvSpPr/>
              <p:nvPr/>
            </p:nvSpPr>
            <p:spPr>
              <a:xfrm>
                <a:off x="1483436" y="2040557"/>
                <a:ext cx="85681" cy="49143"/>
              </a:xfrm>
              <a:custGeom>
                <a:avLst/>
                <a:gdLst/>
                <a:ahLst/>
                <a:cxnLst/>
                <a:rect l="l" t="t" r="r" b="b"/>
                <a:pathLst>
                  <a:path w="1006" h="577" extrusionOk="0">
                    <a:moveTo>
                      <a:pt x="283" y="0"/>
                    </a:moveTo>
                    <a:cubicBezTo>
                      <a:pt x="173" y="0"/>
                      <a:pt x="89" y="21"/>
                      <a:pt x="0" y="42"/>
                    </a:cubicBezTo>
                    <a:cubicBezTo>
                      <a:pt x="0" y="68"/>
                      <a:pt x="21" y="110"/>
                      <a:pt x="21" y="131"/>
                    </a:cubicBezTo>
                    <a:cubicBezTo>
                      <a:pt x="118" y="436"/>
                      <a:pt x="428" y="576"/>
                      <a:pt x="716" y="576"/>
                    </a:cubicBezTo>
                    <a:cubicBezTo>
                      <a:pt x="819" y="576"/>
                      <a:pt x="919" y="558"/>
                      <a:pt x="1006" y="524"/>
                    </a:cubicBezTo>
                    <a:cubicBezTo>
                      <a:pt x="980" y="461"/>
                      <a:pt x="938" y="393"/>
                      <a:pt x="896" y="330"/>
                    </a:cubicBezTo>
                    <a:cubicBezTo>
                      <a:pt x="765" y="68"/>
                      <a:pt x="503" y="0"/>
                      <a:pt x="283" y="0"/>
                    </a:cubicBezTo>
                    <a:close/>
                  </a:path>
                </a:pathLst>
              </a:custGeom>
              <a:solidFill>
                <a:srgbClr val="FFB0B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" name="Google Shape;689;p33"/>
              <p:cNvSpPr/>
              <p:nvPr/>
            </p:nvSpPr>
            <p:spPr>
              <a:xfrm>
                <a:off x="1477645" y="2035191"/>
                <a:ext cx="96838" cy="59619"/>
              </a:xfrm>
              <a:custGeom>
                <a:avLst/>
                <a:gdLst/>
                <a:ahLst/>
                <a:cxnLst/>
                <a:rect l="l" t="t" r="r" b="b"/>
                <a:pathLst>
                  <a:path w="1137" h="700" extrusionOk="0">
                    <a:moveTo>
                      <a:pt x="351" y="131"/>
                    </a:moveTo>
                    <a:cubicBezTo>
                      <a:pt x="571" y="131"/>
                      <a:pt x="786" y="194"/>
                      <a:pt x="917" y="414"/>
                    </a:cubicBezTo>
                    <a:cubicBezTo>
                      <a:pt x="943" y="456"/>
                      <a:pt x="964" y="498"/>
                      <a:pt x="985" y="524"/>
                    </a:cubicBezTo>
                    <a:cubicBezTo>
                      <a:pt x="891" y="550"/>
                      <a:pt x="797" y="568"/>
                      <a:pt x="702" y="568"/>
                    </a:cubicBezTo>
                    <a:cubicBezTo>
                      <a:pt x="643" y="568"/>
                      <a:pt x="584" y="561"/>
                      <a:pt x="524" y="545"/>
                    </a:cubicBezTo>
                    <a:cubicBezTo>
                      <a:pt x="351" y="477"/>
                      <a:pt x="199" y="367"/>
                      <a:pt x="131" y="173"/>
                    </a:cubicBezTo>
                    <a:lnTo>
                      <a:pt x="131" y="152"/>
                    </a:lnTo>
                    <a:cubicBezTo>
                      <a:pt x="199" y="131"/>
                      <a:pt x="262" y="131"/>
                      <a:pt x="351" y="131"/>
                    </a:cubicBezTo>
                    <a:close/>
                    <a:moveTo>
                      <a:pt x="351" y="1"/>
                    </a:moveTo>
                    <a:cubicBezTo>
                      <a:pt x="241" y="1"/>
                      <a:pt x="131" y="21"/>
                      <a:pt x="47" y="42"/>
                    </a:cubicBezTo>
                    <a:lnTo>
                      <a:pt x="0" y="63"/>
                    </a:lnTo>
                    <a:lnTo>
                      <a:pt x="0" y="105"/>
                    </a:lnTo>
                    <a:cubicBezTo>
                      <a:pt x="27" y="152"/>
                      <a:pt x="27" y="173"/>
                      <a:pt x="27" y="215"/>
                    </a:cubicBezTo>
                    <a:cubicBezTo>
                      <a:pt x="110" y="435"/>
                      <a:pt x="288" y="587"/>
                      <a:pt x="482" y="655"/>
                    </a:cubicBezTo>
                    <a:cubicBezTo>
                      <a:pt x="573" y="684"/>
                      <a:pt x="671" y="699"/>
                      <a:pt x="769" y="699"/>
                    </a:cubicBezTo>
                    <a:cubicBezTo>
                      <a:pt x="884" y="699"/>
                      <a:pt x="998" y="677"/>
                      <a:pt x="1095" y="629"/>
                    </a:cubicBezTo>
                    <a:lnTo>
                      <a:pt x="1137" y="608"/>
                    </a:lnTo>
                    <a:lnTo>
                      <a:pt x="1116" y="566"/>
                    </a:lnTo>
                    <a:cubicBezTo>
                      <a:pt x="1095" y="498"/>
                      <a:pt x="1074" y="435"/>
                      <a:pt x="1027" y="346"/>
                    </a:cubicBezTo>
                    <a:cubicBezTo>
                      <a:pt x="875" y="84"/>
                      <a:pt x="592" y="1"/>
                      <a:pt x="351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" name="Google Shape;690;p33"/>
              <p:cNvSpPr/>
              <p:nvPr/>
            </p:nvSpPr>
            <p:spPr>
              <a:xfrm>
                <a:off x="1424073" y="1819033"/>
                <a:ext cx="89343" cy="54338"/>
              </a:xfrm>
              <a:custGeom>
                <a:avLst/>
                <a:gdLst/>
                <a:ahLst/>
                <a:cxnLst/>
                <a:rect l="l" t="t" r="r" b="b"/>
                <a:pathLst>
                  <a:path w="1049" h="638" extrusionOk="0">
                    <a:moveTo>
                      <a:pt x="440" y="1"/>
                    </a:moveTo>
                    <a:cubicBezTo>
                      <a:pt x="271" y="1"/>
                      <a:pt x="127" y="78"/>
                      <a:pt x="85" y="135"/>
                    </a:cubicBezTo>
                    <a:cubicBezTo>
                      <a:pt x="43" y="224"/>
                      <a:pt x="43" y="287"/>
                      <a:pt x="43" y="418"/>
                    </a:cubicBezTo>
                    <a:cubicBezTo>
                      <a:pt x="22" y="549"/>
                      <a:pt x="1" y="549"/>
                      <a:pt x="64" y="575"/>
                    </a:cubicBezTo>
                    <a:cubicBezTo>
                      <a:pt x="78" y="582"/>
                      <a:pt x="95" y="584"/>
                      <a:pt x="111" y="584"/>
                    </a:cubicBezTo>
                    <a:cubicBezTo>
                      <a:pt x="143" y="584"/>
                      <a:pt x="174" y="575"/>
                      <a:pt x="174" y="575"/>
                    </a:cubicBezTo>
                    <a:cubicBezTo>
                      <a:pt x="241" y="554"/>
                      <a:pt x="308" y="546"/>
                      <a:pt x="371" y="546"/>
                    </a:cubicBezTo>
                    <a:cubicBezTo>
                      <a:pt x="513" y="546"/>
                      <a:pt x="636" y="588"/>
                      <a:pt x="697" y="617"/>
                    </a:cubicBezTo>
                    <a:cubicBezTo>
                      <a:pt x="734" y="630"/>
                      <a:pt x="765" y="637"/>
                      <a:pt x="792" y="637"/>
                    </a:cubicBezTo>
                    <a:cubicBezTo>
                      <a:pt x="847" y="637"/>
                      <a:pt x="886" y="608"/>
                      <a:pt x="917" y="549"/>
                    </a:cubicBezTo>
                    <a:cubicBezTo>
                      <a:pt x="938" y="444"/>
                      <a:pt x="1048" y="266"/>
                      <a:pt x="959" y="203"/>
                    </a:cubicBezTo>
                    <a:cubicBezTo>
                      <a:pt x="891" y="114"/>
                      <a:pt x="697" y="51"/>
                      <a:pt x="498" y="4"/>
                    </a:cubicBezTo>
                    <a:cubicBezTo>
                      <a:pt x="479" y="2"/>
                      <a:pt x="459" y="1"/>
                      <a:pt x="44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1" name="Google Shape;691;p33"/>
              <p:cNvSpPr/>
              <p:nvPr/>
            </p:nvSpPr>
            <p:spPr>
              <a:xfrm>
                <a:off x="1420070" y="1815030"/>
                <a:ext cx="95135" cy="63452"/>
              </a:xfrm>
              <a:custGeom>
                <a:avLst/>
                <a:gdLst/>
                <a:ahLst/>
                <a:cxnLst/>
                <a:rect l="l" t="t" r="r" b="b"/>
                <a:pathLst>
                  <a:path w="1117" h="745" extrusionOk="0">
                    <a:moveTo>
                      <a:pt x="451" y="110"/>
                    </a:moveTo>
                    <a:cubicBezTo>
                      <a:pt x="475" y="110"/>
                      <a:pt x="500" y="113"/>
                      <a:pt x="524" y="119"/>
                    </a:cubicBezTo>
                    <a:cubicBezTo>
                      <a:pt x="634" y="140"/>
                      <a:pt x="723" y="161"/>
                      <a:pt x="807" y="182"/>
                    </a:cubicBezTo>
                    <a:cubicBezTo>
                      <a:pt x="875" y="203"/>
                      <a:pt x="938" y="250"/>
                      <a:pt x="964" y="271"/>
                    </a:cubicBezTo>
                    <a:cubicBezTo>
                      <a:pt x="985" y="292"/>
                      <a:pt x="985" y="334"/>
                      <a:pt x="964" y="402"/>
                    </a:cubicBezTo>
                    <a:cubicBezTo>
                      <a:pt x="964" y="444"/>
                      <a:pt x="917" y="512"/>
                      <a:pt x="896" y="575"/>
                    </a:cubicBezTo>
                    <a:cubicBezTo>
                      <a:pt x="875" y="596"/>
                      <a:pt x="875" y="622"/>
                      <a:pt x="854" y="622"/>
                    </a:cubicBezTo>
                    <a:cubicBezTo>
                      <a:pt x="844" y="632"/>
                      <a:pt x="832" y="637"/>
                      <a:pt x="818" y="637"/>
                    </a:cubicBezTo>
                    <a:cubicBezTo>
                      <a:pt x="803" y="637"/>
                      <a:pt x="786" y="632"/>
                      <a:pt x="765" y="622"/>
                    </a:cubicBezTo>
                    <a:cubicBezTo>
                      <a:pt x="693" y="577"/>
                      <a:pt x="575" y="534"/>
                      <a:pt x="435" y="534"/>
                    </a:cubicBezTo>
                    <a:cubicBezTo>
                      <a:pt x="362" y="534"/>
                      <a:pt x="282" y="546"/>
                      <a:pt x="200" y="575"/>
                    </a:cubicBezTo>
                    <a:lnTo>
                      <a:pt x="132" y="575"/>
                    </a:lnTo>
                    <a:lnTo>
                      <a:pt x="132" y="465"/>
                    </a:lnTo>
                    <a:cubicBezTo>
                      <a:pt x="132" y="360"/>
                      <a:pt x="153" y="292"/>
                      <a:pt x="179" y="229"/>
                    </a:cubicBezTo>
                    <a:cubicBezTo>
                      <a:pt x="200" y="203"/>
                      <a:pt x="242" y="161"/>
                      <a:pt x="310" y="140"/>
                    </a:cubicBezTo>
                    <a:cubicBezTo>
                      <a:pt x="339" y="125"/>
                      <a:pt x="393" y="110"/>
                      <a:pt x="451" y="110"/>
                    </a:cubicBezTo>
                    <a:close/>
                    <a:moveTo>
                      <a:pt x="453" y="0"/>
                    </a:moveTo>
                    <a:cubicBezTo>
                      <a:pt x="380" y="0"/>
                      <a:pt x="311" y="15"/>
                      <a:pt x="263" y="30"/>
                    </a:cubicBezTo>
                    <a:cubicBezTo>
                      <a:pt x="179" y="72"/>
                      <a:pt x="111" y="119"/>
                      <a:pt x="90" y="161"/>
                    </a:cubicBezTo>
                    <a:cubicBezTo>
                      <a:pt x="48" y="250"/>
                      <a:pt x="22" y="334"/>
                      <a:pt x="22" y="465"/>
                    </a:cubicBezTo>
                    <a:cubicBezTo>
                      <a:pt x="22" y="533"/>
                      <a:pt x="22" y="554"/>
                      <a:pt x="1" y="575"/>
                    </a:cubicBezTo>
                    <a:cubicBezTo>
                      <a:pt x="1" y="596"/>
                      <a:pt x="22" y="622"/>
                      <a:pt x="22" y="643"/>
                    </a:cubicBezTo>
                    <a:cubicBezTo>
                      <a:pt x="48" y="664"/>
                      <a:pt x="69" y="664"/>
                      <a:pt x="90" y="664"/>
                    </a:cubicBezTo>
                    <a:cubicBezTo>
                      <a:pt x="116" y="681"/>
                      <a:pt x="148" y="688"/>
                      <a:pt x="175" y="688"/>
                    </a:cubicBezTo>
                    <a:cubicBezTo>
                      <a:pt x="212" y="688"/>
                      <a:pt x="242" y="676"/>
                      <a:pt x="242" y="664"/>
                    </a:cubicBezTo>
                    <a:lnTo>
                      <a:pt x="242" y="685"/>
                    </a:lnTo>
                    <a:cubicBezTo>
                      <a:pt x="313" y="653"/>
                      <a:pt x="384" y="641"/>
                      <a:pt x="449" y="641"/>
                    </a:cubicBezTo>
                    <a:cubicBezTo>
                      <a:pt x="566" y="641"/>
                      <a:pt x="666" y="679"/>
                      <a:pt x="723" y="705"/>
                    </a:cubicBezTo>
                    <a:cubicBezTo>
                      <a:pt x="759" y="733"/>
                      <a:pt x="790" y="744"/>
                      <a:pt x="822" y="744"/>
                    </a:cubicBezTo>
                    <a:cubicBezTo>
                      <a:pt x="845" y="744"/>
                      <a:pt x="869" y="738"/>
                      <a:pt x="896" y="726"/>
                    </a:cubicBezTo>
                    <a:cubicBezTo>
                      <a:pt x="938" y="705"/>
                      <a:pt x="985" y="664"/>
                      <a:pt x="1006" y="622"/>
                    </a:cubicBezTo>
                    <a:cubicBezTo>
                      <a:pt x="1027" y="575"/>
                      <a:pt x="1048" y="491"/>
                      <a:pt x="1069" y="423"/>
                    </a:cubicBezTo>
                    <a:cubicBezTo>
                      <a:pt x="1095" y="360"/>
                      <a:pt x="1116" y="271"/>
                      <a:pt x="1048" y="203"/>
                    </a:cubicBezTo>
                    <a:cubicBezTo>
                      <a:pt x="1006" y="140"/>
                      <a:pt x="938" y="119"/>
                      <a:pt x="854" y="72"/>
                    </a:cubicBezTo>
                    <a:cubicBezTo>
                      <a:pt x="744" y="51"/>
                      <a:pt x="655" y="30"/>
                      <a:pt x="545" y="9"/>
                    </a:cubicBezTo>
                    <a:cubicBezTo>
                      <a:pt x="515" y="3"/>
                      <a:pt x="484" y="0"/>
                      <a:pt x="453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2" name="Google Shape;692;p33"/>
              <p:cNvSpPr/>
              <p:nvPr/>
            </p:nvSpPr>
            <p:spPr>
              <a:xfrm>
                <a:off x="1609656" y="1843391"/>
                <a:ext cx="72820" cy="54253"/>
              </a:xfrm>
              <a:custGeom>
                <a:avLst/>
                <a:gdLst/>
                <a:ahLst/>
                <a:cxnLst/>
                <a:rect l="l" t="t" r="r" b="b"/>
                <a:pathLst>
                  <a:path w="855" h="637" extrusionOk="0">
                    <a:moveTo>
                      <a:pt x="199" y="1"/>
                    </a:moveTo>
                    <a:cubicBezTo>
                      <a:pt x="69" y="1"/>
                      <a:pt x="48" y="90"/>
                      <a:pt x="48" y="90"/>
                    </a:cubicBezTo>
                    <a:cubicBezTo>
                      <a:pt x="21" y="221"/>
                      <a:pt x="0" y="420"/>
                      <a:pt x="21" y="482"/>
                    </a:cubicBezTo>
                    <a:cubicBezTo>
                      <a:pt x="41" y="511"/>
                      <a:pt x="72" y="519"/>
                      <a:pt x="112" y="519"/>
                    </a:cubicBezTo>
                    <a:cubicBezTo>
                      <a:pt x="168" y="519"/>
                      <a:pt x="242" y="503"/>
                      <a:pt x="330" y="503"/>
                    </a:cubicBezTo>
                    <a:cubicBezTo>
                      <a:pt x="482" y="524"/>
                      <a:pt x="592" y="592"/>
                      <a:pt x="655" y="634"/>
                    </a:cubicBezTo>
                    <a:cubicBezTo>
                      <a:pt x="659" y="636"/>
                      <a:pt x="663" y="636"/>
                      <a:pt x="666" y="636"/>
                    </a:cubicBezTo>
                    <a:cubicBezTo>
                      <a:pt x="728" y="636"/>
                      <a:pt x="767" y="476"/>
                      <a:pt x="807" y="372"/>
                    </a:cubicBezTo>
                    <a:cubicBezTo>
                      <a:pt x="833" y="289"/>
                      <a:pt x="854" y="200"/>
                      <a:pt x="765" y="158"/>
                    </a:cubicBezTo>
                    <a:cubicBezTo>
                      <a:pt x="676" y="90"/>
                      <a:pt x="309" y="1"/>
                      <a:pt x="19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3" name="Google Shape;693;p33"/>
              <p:cNvSpPr/>
              <p:nvPr/>
            </p:nvSpPr>
            <p:spPr>
              <a:xfrm>
                <a:off x="1606079" y="1838026"/>
                <a:ext cx="79889" cy="64218"/>
              </a:xfrm>
              <a:custGeom>
                <a:avLst/>
                <a:gdLst/>
                <a:ahLst/>
                <a:cxnLst/>
                <a:rect l="l" t="t" r="r" b="b"/>
                <a:pathLst>
                  <a:path w="938" h="754" extrusionOk="0">
                    <a:moveTo>
                      <a:pt x="241" y="132"/>
                    </a:moveTo>
                    <a:cubicBezTo>
                      <a:pt x="262" y="132"/>
                      <a:pt x="393" y="153"/>
                      <a:pt x="524" y="174"/>
                    </a:cubicBezTo>
                    <a:cubicBezTo>
                      <a:pt x="587" y="195"/>
                      <a:pt x="634" y="195"/>
                      <a:pt x="676" y="221"/>
                    </a:cubicBezTo>
                    <a:cubicBezTo>
                      <a:pt x="744" y="242"/>
                      <a:pt x="786" y="263"/>
                      <a:pt x="786" y="263"/>
                    </a:cubicBezTo>
                    <a:cubicBezTo>
                      <a:pt x="807" y="284"/>
                      <a:pt x="828" y="284"/>
                      <a:pt x="828" y="305"/>
                    </a:cubicBezTo>
                    <a:cubicBezTo>
                      <a:pt x="828" y="326"/>
                      <a:pt x="807" y="373"/>
                      <a:pt x="786" y="435"/>
                    </a:cubicBezTo>
                    <a:cubicBezTo>
                      <a:pt x="765" y="483"/>
                      <a:pt x="744" y="545"/>
                      <a:pt x="718" y="587"/>
                    </a:cubicBezTo>
                    <a:cubicBezTo>
                      <a:pt x="718" y="614"/>
                      <a:pt x="697" y="635"/>
                      <a:pt x="697" y="635"/>
                    </a:cubicBezTo>
                    <a:cubicBezTo>
                      <a:pt x="655" y="614"/>
                      <a:pt x="545" y="525"/>
                      <a:pt x="372" y="525"/>
                    </a:cubicBezTo>
                    <a:lnTo>
                      <a:pt x="131" y="525"/>
                    </a:lnTo>
                    <a:lnTo>
                      <a:pt x="131" y="504"/>
                    </a:lnTo>
                    <a:cubicBezTo>
                      <a:pt x="111" y="504"/>
                      <a:pt x="111" y="435"/>
                      <a:pt x="111" y="373"/>
                    </a:cubicBezTo>
                    <a:cubicBezTo>
                      <a:pt x="111" y="305"/>
                      <a:pt x="131" y="242"/>
                      <a:pt x="131" y="153"/>
                    </a:cubicBezTo>
                    <a:lnTo>
                      <a:pt x="152" y="153"/>
                    </a:lnTo>
                    <a:cubicBezTo>
                      <a:pt x="173" y="132"/>
                      <a:pt x="194" y="132"/>
                      <a:pt x="241" y="132"/>
                    </a:cubicBezTo>
                    <a:close/>
                    <a:moveTo>
                      <a:pt x="241" y="1"/>
                    </a:moveTo>
                    <a:cubicBezTo>
                      <a:pt x="152" y="1"/>
                      <a:pt x="111" y="43"/>
                      <a:pt x="90" y="64"/>
                    </a:cubicBezTo>
                    <a:cubicBezTo>
                      <a:pt x="42" y="90"/>
                      <a:pt x="21" y="132"/>
                      <a:pt x="21" y="132"/>
                    </a:cubicBezTo>
                    <a:cubicBezTo>
                      <a:pt x="21" y="195"/>
                      <a:pt x="1" y="284"/>
                      <a:pt x="1" y="373"/>
                    </a:cubicBezTo>
                    <a:cubicBezTo>
                      <a:pt x="1" y="435"/>
                      <a:pt x="1" y="504"/>
                      <a:pt x="21" y="566"/>
                    </a:cubicBezTo>
                    <a:cubicBezTo>
                      <a:pt x="42" y="587"/>
                      <a:pt x="63" y="614"/>
                      <a:pt x="90" y="635"/>
                    </a:cubicBezTo>
                    <a:lnTo>
                      <a:pt x="372" y="635"/>
                    </a:lnTo>
                    <a:cubicBezTo>
                      <a:pt x="503" y="635"/>
                      <a:pt x="587" y="697"/>
                      <a:pt x="676" y="744"/>
                    </a:cubicBezTo>
                    <a:cubicBezTo>
                      <a:pt x="682" y="750"/>
                      <a:pt x="690" y="753"/>
                      <a:pt x="700" y="753"/>
                    </a:cubicBezTo>
                    <a:cubicBezTo>
                      <a:pt x="724" y="753"/>
                      <a:pt x="756" y="737"/>
                      <a:pt x="786" y="718"/>
                    </a:cubicBezTo>
                    <a:cubicBezTo>
                      <a:pt x="807" y="697"/>
                      <a:pt x="807" y="676"/>
                      <a:pt x="828" y="635"/>
                    </a:cubicBezTo>
                    <a:cubicBezTo>
                      <a:pt x="849" y="587"/>
                      <a:pt x="875" y="525"/>
                      <a:pt x="896" y="456"/>
                    </a:cubicBezTo>
                    <a:cubicBezTo>
                      <a:pt x="917" y="415"/>
                      <a:pt x="938" y="373"/>
                      <a:pt x="938" y="305"/>
                    </a:cubicBezTo>
                    <a:cubicBezTo>
                      <a:pt x="938" y="263"/>
                      <a:pt x="896" y="195"/>
                      <a:pt x="849" y="153"/>
                    </a:cubicBezTo>
                    <a:cubicBezTo>
                      <a:pt x="807" y="153"/>
                      <a:pt x="765" y="132"/>
                      <a:pt x="718" y="111"/>
                    </a:cubicBezTo>
                    <a:cubicBezTo>
                      <a:pt x="676" y="90"/>
                      <a:pt x="613" y="90"/>
                      <a:pt x="545" y="64"/>
                    </a:cubicBezTo>
                    <a:cubicBezTo>
                      <a:pt x="414" y="43"/>
                      <a:pt x="304" y="1"/>
                      <a:pt x="241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" name="Google Shape;694;p33"/>
              <p:cNvSpPr/>
              <p:nvPr/>
            </p:nvSpPr>
            <p:spPr>
              <a:xfrm>
                <a:off x="1903298" y="837529"/>
                <a:ext cx="122723" cy="120168"/>
              </a:xfrm>
              <a:custGeom>
                <a:avLst/>
                <a:gdLst/>
                <a:ahLst/>
                <a:cxnLst/>
                <a:rect l="l" t="t" r="r" b="b"/>
                <a:pathLst>
                  <a:path w="1441" h="1411" extrusionOk="0">
                    <a:moveTo>
                      <a:pt x="687" y="1"/>
                    </a:moveTo>
                    <a:cubicBezTo>
                      <a:pt x="646" y="1"/>
                      <a:pt x="607" y="12"/>
                      <a:pt x="572" y="38"/>
                    </a:cubicBezTo>
                    <a:lnTo>
                      <a:pt x="90" y="368"/>
                    </a:lnTo>
                    <a:cubicBezTo>
                      <a:pt x="69" y="368"/>
                      <a:pt x="69" y="368"/>
                      <a:pt x="69" y="389"/>
                    </a:cubicBezTo>
                    <a:cubicBezTo>
                      <a:pt x="1" y="431"/>
                      <a:pt x="1" y="541"/>
                      <a:pt x="69" y="583"/>
                    </a:cubicBezTo>
                    <a:lnTo>
                      <a:pt x="834" y="1369"/>
                    </a:lnTo>
                    <a:lnTo>
                      <a:pt x="854" y="1369"/>
                    </a:lnTo>
                    <a:cubicBezTo>
                      <a:pt x="881" y="1398"/>
                      <a:pt x="913" y="1410"/>
                      <a:pt x="945" y="1410"/>
                    </a:cubicBezTo>
                    <a:cubicBezTo>
                      <a:pt x="989" y="1410"/>
                      <a:pt x="1035" y="1387"/>
                      <a:pt x="1074" y="1348"/>
                    </a:cubicBezTo>
                    <a:lnTo>
                      <a:pt x="1378" y="866"/>
                    </a:lnTo>
                    <a:cubicBezTo>
                      <a:pt x="1441" y="782"/>
                      <a:pt x="1441" y="651"/>
                      <a:pt x="1357" y="583"/>
                    </a:cubicBezTo>
                    <a:lnTo>
                      <a:pt x="854" y="59"/>
                    </a:lnTo>
                    <a:cubicBezTo>
                      <a:pt x="803" y="23"/>
                      <a:pt x="744" y="1"/>
                      <a:pt x="68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" name="Google Shape;695;p33"/>
              <p:cNvSpPr/>
              <p:nvPr/>
            </p:nvSpPr>
            <p:spPr>
              <a:xfrm>
                <a:off x="1898017" y="832334"/>
                <a:ext cx="133879" cy="129791"/>
              </a:xfrm>
              <a:custGeom>
                <a:avLst/>
                <a:gdLst/>
                <a:ahLst/>
                <a:cxnLst/>
                <a:rect l="l" t="t" r="r" b="b"/>
                <a:pathLst>
                  <a:path w="1572" h="1524" extrusionOk="0">
                    <a:moveTo>
                      <a:pt x="749" y="113"/>
                    </a:moveTo>
                    <a:cubicBezTo>
                      <a:pt x="792" y="113"/>
                      <a:pt x="836" y="129"/>
                      <a:pt x="875" y="168"/>
                    </a:cubicBezTo>
                    <a:lnTo>
                      <a:pt x="1372" y="665"/>
                    </a:lnTo>
                    <a:cubicBezTo>
                      <a:pt x="1440" y="733"/>
                      <a:pt x="1440" y="822"/>
                      <a:pt x="1398" y="885"/>
                    </a:cubicBezTo>
                    <a:lnTo>
                      <a:pt x="1068" y="1367"/>
                    </a:lnTo>
                    <a:cubicBezTo>
                      <a:pt x="1055" y="1393"/>
                      <a:pt x="1024" y="1411"/>
                      <a:pt x="993" y="1411"/>
                    </a:cubicBezTo>
                    <a:cubicBezTo>
                      <a:pt x="973" y="1411"/>
                      <a:pt x="953" y="1404"/>
                      <a:pt x="937" y="1388"/>
                    </a:cubicBezTo>
                    <a:lnTo>
                      <a:pt x="173" y="623"/>
                    </a:lnTo>
                    <a:cubicBezTo>
                      <a:pt x="131" y="581"/>
                      <a:pt x="131" y="492"/>
                      <a:pt x="173" y="471"/>
                    </a:cubicBezTo>
                    <a:lnTo>
                      <a:pt x="655" y="141"/>
                    </a:lnTo>
                    <a:cubicBezTo>
                      <a:pt x="682" y="123"/>
                      <a:pt x="715" y="113"/>
                      <a:pt x="749" y="113"/>
                    </a:cubicBezTo>
                    <a:close/>
                    <a:moveTo>
                      <a:pt x="750" y="0"/>
                    </a:moveTo>
                    <a:cubicBezTo>
                      <a:pt x="692" y="0"/>
                      <a:pt x="635" y="18"/>
                      <a:pt x="587" y="58"/>
                    </a:cubicBezTo>
                    <a:lnTo>
                      <a:pt x="110" y="382"/>
                    </a:lnTo>
                    <a:cubicBezTo>
                      <a:pt x="0" y="450"/>
                      <a:pt x="0" y="602"/>
                      <a:pt x="89" y="691"/>
                    </a:cubicBezTo>
                    <a:lnTo>
                      <a:pt x="848" y="1451"/>
                    </a:lnTo>
                    <a:cubicBezTo>
                      <a:pt x="889" y="1500"/>
                      <a:pt x="942" y="1523"/>
                      <a:pt x="996" y="1523"/>
                    </a:cubicBezTo>
                    <a:cubicBezTo>
                      <a:pt x="1062" y="1523"/>
                      <a:pt x="1130" y="1490"/>
                      <a:pt x="1178" y="1430"/>
                    </a:cubicBezTo>
                    <a:lnTo>
                      <a:pt x="1503" y="953"/>
                    </a:lnTo>
                    <a:cubicBezTo>
                      <a:pt x="1571" y="843"/>
                      <a:pt x="1550" y="691"/>
                      <a:pt x="1461" y="602"/>
                    </a:cubicBezTo>
                    <a:lnTo>
                      <a:pt x="958" y="79"/>
                    </a:lnTo>
                    <a:cubicBezTo>
                      <a:pt x="897" y="29"/>
                      <a:pt x="823" y="0"/>
                      <a:pt x="750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" name="Google Shape;696;p33"/>
              <p:cNvSpPr/>
              <p:nvPr/>
            </p:nvSpPr>
            <p:spPr>
              <a:xfrm>
                <a:off x="1998339" y="998658"/>
                <a:ext cx="78096" cy="117783"/>
              </a:xfrm>
              <a:custGeom>
                <a:avLst/>
                <a:gdLst/>
                <a:ahLst/>
                <a:cxnLst/>
                <a:rect l="l" t="t" r="r" b="b"/>
                <a:pathLst>
                  <a:path w="917" h="1383" extrusionOk="0">
                    <a:moveTo>
                      <a:pt x="152" y="0"/>
                    </a:moveTo>
                    <a:cubicBezTo>
                      <a:pt x="63" y="0"/>
                      <a:pt x="0" y="68"/>
                      <a:pt x="0" y="152"/>
                    </a:cubicBezTo>
                    <a:lnTo>
                      <a:pt x="0" y="1226"/>
                    </a:lnTo>
                    <a:lnTo>
                      <a:pt x="0" y="1268"/>
                    </a:lnTo>
                    <a:cubicBezTo>
                      <a:pt x="18" y="1342"/>
                      <a:pt x="68" y="1383"/>
                      <a:pt x="132" y="1383"/>
                    </a:cubicBezTo>
                    <a:cubicBezTo>
                      <a:pt x="145" y="1383"/>
                      <a:pt x="159" y="1381"/>
                      <a:pt x="173" y="1378"/>
                    </a:cubicBezTo>
                    <a:lnTo>
                      <a:pt x="744" y="1268"/>
                    </a:lnTo>
                    <a:cubicBezTo>
                      <a:pt x="849" y="1247"/>
                      <a:pt x="917" y="1158"/>
                      <a:pt x="917" y="1048"/>
                    </a:cubicBezTo>
                    <a:lnTo>
                      <a:pt x="917" y="330"/>
                    </a:lnTo>
                    <a:cubicBezTo>
                      <a:pt x="917" y="220"/>
                      <a:pt x="849" y="131"/>
                      <a:pt x="744" y="110"/>
                    </a:cubicBezTo>
                    <a:lnTo>
                      <a:pt x="17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" name="Google Shape;697;p33"/>
              <p:cNvSpPr/>
              <p:nvPr/>
            </p:nvSpPr>
            <p:spPr>
              <a:xfrm>
                <a:off x="1992548" y="993037"/>
                <a:ext cx="89253" cy="128599"/>
              </a:xfrm>
              <a:custGeom>
                <a:avLst/>
                <a:gdLst/>
                <a:ahLst/>
                <a:cxnLst/>
                <a:rect l="l" t="t" r="r" b="b"/>
                <a:pathLst>
                  <a:path w="1048" h="1510" extrusionOk="0">
                    <a:moveTo>
                      <a:pt x="241" y="113"/>
                    </a:moveTo>
                    <a:lnTo>
                      <a:pt x="812" y="218"/>
                    </a:lnTo>
                    <a:cubicBezTo>
                      <a:pt x="875" y="244"/>
                      <a:pt x="943" y="307"/>
                      <a:pt x="943" y="396"/>
                    </a:cubicBezTo>
                    <a:lnTo>
                      <a:pt x="943" y="1114"/>
                    </a:lnTo>
                    <a:cubicBezTo>
                      <a:pt x="943" y="1203"/>
                      <a:pt x="875" y="1266"/>
                      <a:pt x="812" y="1292"/>
                    </a:cubicBezTo>
                    <a:lnTo>
                      <a:pt x="241" y="1397"/>
                    </a:lnTo>
                    <a:cubicBezTo>
                      <a:pt x="178" y="1397"/>
                      <a:pt x="110" y="1355"/>
                      <a:pt x="110" y="1292"/>
                    </a:cubicBezTo>
                    <a:lnTo>
                      <a:pt x="110" y="218"/>
                    </a:lnTo>
                    <a:cubicBezTo>
                      <a:pt x="110" y="155"/>
                      <a:pt x="178" y="113"/>
                      <a:pt x="241" y="113"/>
                    </a:cubicBezTo>
                    <a:close/>
                    <a:moveTo>
                      <a:pt x="228" y="1"/>
                    </a:moveTo>
                    <a:cubicBezTo>
                      <a:pt x="110" y="1"/>
                      <a:pt x="0" y="99"/>
                      <a:pt x="0" y="218"/>
                    </a:cubicBezTo>
                    <a:lnTo>
                      <a:pt x="0" y="1292"/>
                    </a:lnTo>
                    <a:cubicBezTo>
                      <a:pt x="0" y="1411"/>
                      <a:pt x="110" y="1509"/>
                      <a:pt x="228" y="1509"/>
                    </a:cubicBezTo>
                    <a:cubicBezTo>
                      <a:pt x="239" y="1509"/>
                      <a:pt x="251" y="1508"/>
                      <a:pt x="262" y="1507"/>
                    </a:cubicBezTo>
                    <a:lnTo>
                      <a:pt x="833" y="1397"/>
                    </a:lnTo>
                    <a:cubicBezTo>
                      <a:pt x="964" y="1376"/>
                      <a:pt x="1048" y="1245"/>
                      <a:pt x="1048" y="1114"/>
                    </a:cubicBezTo>
                    <a:lnTo>
                      <a:pt x="1048" y="396"/>
                    </a:lnTo>
                    <a:cubicBezTo>
                      <a:pt x="1048" y="265"/>
                      <a:pt x="964" y="155"/>
                      <a:pt x="833" y="113"/>
                    </a:cubicBezTo>
                    <a:lnTo>
                      <a:pt x="262" y="4"/>
                    </a:lnTo>
                    <a:cubicBezTo>
                      <a:pt x="251" y="2"/>
                      <a:pt x="239" y="1"/>
                      <a:pt x="228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" name="Google Shape;698;p33"/>
              <p:cNvSpPr/>
              <p:nvPr/>
            </p:nvSpPr>
            <p:spPr>
              <a:xfrm>
                <a:off x="1903298" y="1157998"/>
                <a:ext cx="122723" cy="119146"/>
              </a:xfrm>
              <a:custGeom>
                <a:avLst/>
                <a:gdLst/>
                <a:ahLst/>
                <a:cxnLst/>
                <a:rect l="l" t="t" r="r" b="b"/>
                <a:pathLst>
                  <a:path w="1441" h="1399" extrusionOk="0">
                    <a:moveTo>
                      <a:pt x="941" y="0"/>
                    </a:moveTo>
                    <a:cubicBezTo>
                      <a:pt x="903" y="0"/>
                      <a:pt x="865" y="17"/>
                      <a:pt x="834" y="51"/>
                    </a:cubicBezTo>
                    <a:lnTo>
                      <a:pt x="69" y="816"/>
                    </a:lnTo>
                    <a:cubicBezTo>
                      <a:pt x="48" y="816"/>
                      <a:pt x="48" y="816"/>
                      <a:pt x="48" y="837"/>
                    </a:cubicBezTo>
                    <a:cubicBezTo>
                      <a:pt x="1" y="900"/>
                      <a:pt x="1" y="989"/>
                      <a:pt x="90" y="1057"/>
                    </a:cubicBezTo>
                    <a:lnTo>
                      <a:pt x="572" y="1361"/>
                    </a:lnTo>
                    <a:cubicBezTo>
                      <a:pt x="607" y="1387"/>
                      <a:pt x="646" y="1398"/>
                      <a:pt x="687" y="1398"/>
                    </a:cubicBezTo>
                    <a:cubicBezTo>
                      <a:pt x="744" y="1398"/>
                      <a:pt x="803" y="1376"/>
                      <a:pt x="854" y="1340"/>
                    </a:cubicBezTo>
                    <a:lnTo>
                      <a:pt x="1357" y="837"/>
                    </a:lnTo>
                    <a:cubicBezTo>
                      <a:pt x="1441" y="748"/>
                      <a:pt x="1441" y="638"/>
                      <a:pt x="1378" y="554"/>
                    </a:cubicBezTo>
                    <a:lnTo>
                      <a:pt x="1074" y="72"/>
                    </a:lnTo>
                    <a:lnTo>
                      <a:pt x="1048" y="51"/>
                    </a:lnTo>
                    <a:cubicBezTo>
                      <a:pt x="1017" y="17"/>
                      <a:pt x="979" y="0"/>
                      <a:pt x="94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9" name="Google Shape;699;p33"/>
              <p:cNvSpPr/>
              <p:nvPr/>
            </p:nvSpPr>
            <p:spPr>
              <a:xfrm>
                <a:off x="1898017" y="1153314"/>
                <a:ext cx="133879" cy="129025"/>
              </a:xfrm>
              <a:custGeom>
                <a:avLst/>
                <a:gdLst/>
                <a:ahLst/>
                <a:cxnLst/>
                <a:rect l="l" t="t" r="r" b="b"/>
                <a:pathLst>
                  <a:path w="1572" h="1515" extrusionOk="0">
                    <a:moveTo>
                      <a:pt x="993" y="104"/>
                    </a:moveTo>
                    <a:cubicBezTo>
                      <a:pt x="1024" y="104"/>
                      <a:pt x="1055" y="122"/>
                      <a:pt x="1068" y="148"/>
                    </a:cubicBezTo>
                    <a:lnTo>
                      <a:pt x="1398" y="630"/>
                    </a:lnTo>
                    <a:cubicBezTo>
                      <a:pt x="1440" y="693"/>
                      <a:pt x="1440" y="782"/>
                      <a:pt x="1372" y="850"/>
                    </a:cubicBezTo>
                    <a:lnTo>
                      <a:pt x="875" y="1347"/>
                    </a:lnTo>
                    <a:cubicBezTo>
                      <a:pt x="836" y="1386"/>
                      <a:pt x="792" y="1402"/>
                      <a:pt x="749" y="1402"/>
                    </a:cubicBezTo>
                    <a:cubicBezTo>
                      <a:pt x="715" y="1402"/>
                      <a:pt x="682" y="1392"/>
                      <a:pt x="655" y="1374"/>
                    </a:cubicBezTo>
                    <a:lnTo>
                      <a:pt x="173" y="1044"/>
                    </a:lnTo>
                    <a:cubicBezTo>
                      <a:pt x="131" y="1023"/>
                      <a:pt x="110" y="955"/>
                      <a:pt x="152" y="913"/>
                    </a:cubicBezTo>
                    <a:lnTo>
                      <a:pt x="937" y="127"/>
                    </a:lnTo>
                    <a:cubicBezTo>
                      <a:pt x="953" y="111"/>
                      <a:pt x="973" y="104"/>
                      <a:pt x="993" y="104"/>
                    </a:cubicBezTo>
                    <a:close/>
                    <a:moveTo>
                      <a:pt x="1004" y="0"/>
                    </a:moveTo>
                    <a:cubicBezTo>
                      <a:pt x="947" y="0"/>
                      <a:pt x="891" y="22"/>
                      <a:pt x="848" y="64"/>
                    </a:cubicBezTo>
                    <a:lnTo>
                      <a:pt x="89" y="824"/>
                    </a:lnTo>
                    <a:cubicBezTo>
                      <a:pt x="0" y="913"/>
                      <a:pt x="0" y="1065"/>
                      <a:pt x="110" y="1154"/>
                    </a:cubicBezTo>
                    <a:lnTo>
                      <a:pt x="587" y="1457"/>
                    </a:lnTo>
                    <a:cubicBezTo>
                      <a:pt x="635" y="1497"/>
                      <a:pt x="692" y="1515"/>
                      <a:pt x="750" y="1515"/>
                    </a:cubicBezTo>
                    <a:cubicBezTo>
                      <a:pt x="823" y="1515"/>
                      <a:pt x="897" y="1486"/>
                      <a:pt x="958" y="1436"/>
                    </a:cubicBezTo>
                    <a:lnTo>
                      <a:pt x="1461" y="913"/>
                    </a:lnTo>
                    <a:cubicBezTo>
                      <a:pt x="1550" y="824"/>
                      <a:pt x="1571" y="672"/>
                      <a:pt x="1482" y="562"/>
                    </a:cubicBezTo>
                    <a:lnTo>
                      <a:pt x="1178" y="85"/>
                    </a:lnTo>
                    <a:cubicBezTo>
                      <a:pt x="1131" y="27"/>
                      <a:pt x="1067" y="0"/>
                      <a:pt x="1004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" name="Google Shape;700;p33"/>
              <p:cNvSpPr/>
              <p:nvPr/>
            </p:nvSpPr>
            <p:spPr>
              <a:xfrm>
                <a:off x="1743702" y="1251507"/>
                <a:ext cx="119146" cy="78181"/>
              </a:xfrm>
              <a:custGeom>
                <a:avLst/>
                <a:gdLst/>
                <a:ahLst/>
                <a:cxnLst/>
                <a:rect l="l" t="t" r="r" b="b"/>
                <a:pathLst>
                  <a:path w="1399" h="918" extrusionOk="0">
                    <a:moveTo>
                      <a:pt x="131" y="1"/>
                    </a:moveTo>
                    <a:cubicBezTo>
                      <a:pt x="68" y="1"/>
                      <a:pt x="0" y="90"/>
                      <a:pt x="21" y="174"/>
                    </a:cubicBezTo>
                    <a:lnTo>
                      <a:pt x="131" y="744"/>
                    </a:lnTo>
                    <a:cubicBezTo>
                      <a:pt x="152" y="849"/>
                      <a:pt x="241" y="917"/>
                      <a:pt x="351" y="917"/>
                    </a:cubicBezTo>
                    <a:lnTo>
                      <a:pt x="1068" y="917"/>
                    </a:lnTo>
                    <a:cubicBezTo>
                      <a:pt x="1178" y="917"/>
                      <a:pt x="1267" y="849"/>
                      <a:pt x="1288" y="744"/>
                    </a:cubicBezTo>
                    <a:lnTo>
                      <a:pt x="1398" y="174"/>
                    </a:lnTo>
                    <a:lnTo>
                      <a:pt x="1398" y="153"/>
                    </a:lnTo>
                    <a:cubicBezTo>
                      <a:pt x="1398" y="64"/>
                      <a:pt x="1330" y="1"/>
                      <a:pt x="124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1" name="Google Shape;701;p33"/>
              <p:cNvSpPr/>
              <p:nvPr/>
            </p:nvSpPr>
            <p:spPr>
              <a:xfrm>
                <a:off x="1738337" y="1245716"/>
                <a:ext cx="131665" cy="89253"/>
              </a:xfrm>
              <a:custGeom>
                <a:avLst/>
                <a:gdLst/>
                <a:ahLst/>
                <a:cxnLst/>
                <a:rect l="l" t="t" r="r" b="b"/>
                <a:pathLst>
                  <a:path w="1546" h="1048" extrusionOk="0">
                    <a:moveTo>
                      <a:pt x="1309" y="111"/>
                    </a:moveTo>
                    <a:cubicBezTo>
                      <a:pt x="1372" y="111"/>
                      <a:pt x="1414" y="179"/>
                      <a:pt x="1414" y="221"/>
                    </a:cubicBezTo>
                    <a:lnTo>
                      <a:pt x="1309" y="786"/>
                    </a:lnTo>
                    <a:cubicBezTo>
                      <a:pt x="1283" y="875"/>
                      <a:pt x="1220" y="943"/>
                      <a:pt x="1131" y="943"/>
                    </a:cubicBezTo>
                    <a:lnTo>
                      <a:pt x="414" y="943"/>
                    </a:lnTo>
                    <a:cubicBezTo>
                      <a:pt x="325" y="943"/>
                      <a:pt x="262" y="875"/>
                      <a:pt x="236" y="786"/>
                    </a:cubicBezTo>
                    <a:lnTo>
                      <a:pt x="131" y="221"/>
                    </a:lnTo>
                    <a:cubicBezTo>
                      <a:pt x="131" y="179"/>
                      <a:pt x="173" y="111"/>
                      <a:pt x="236" y="111"/>
                    </a:cubicBezTo>
                    <a:close/>
                    <a:moveTo>
                      <a:pt x="236" y="1"/>
                    </a:moveTo>
                    <a:cubicBezTo>
                      <a:pt x="105" y="1"/>
                      <a:pt x="0" y="132"/>
                      <a:pt x="21" y="242"/>
                    </a:cubicBezTo>
                    <a:lnTo>
                      <a:pt x="131" y="812"/>
                    </a:lnTo>
                    <a:cubicBezTo>
                      <a:pt x="173" y="943"/>
                      <a:pt x="283" y="1048"/>
                      <a:pt x="414" y="1048"/>
                    </a:cubicBezTo>
                    <a:lnTo>
                      <a:pt x="1131" y="1048"/>
                    </a:lnTo>
                    <a:cubicBezTo>
                      <a:pt x="1262" y="1048"/>
                      <a:pt x="1393" y="943"/>
                      <a:pt x="1414" y="812"/>
                    </a:cubicBezTo>
                    <a:lnTo>
                      <a:pt x="1524" y="242"/>
                    </a:lnTo>
                    <a:cubicBezTo>
                      <a:pt x="1545" y="132"/>
                      <a:pt x="1440" y="1"/>
                      <a:pt x="1309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" name="Google Shape;702;p33"/>
              <p:cNvSpPr/>
              <p:nvPr/>
            </p:nvSpPr>
            <p:spPr>
              <a:xfrm>
                <a:off x="1582233" y="1157913"/>
                <a:ext cx="122723" cy="119231"/>
              </a:xfrm>
              <a:custGeom>
                <a:avLst/>
                <a:gdLst/>
                <a:ahLst/>
                <a:cxnLst/>
                <a:rect l="l" t="t" r="r" b="b"/>
                <a:pathLst>
                  <a:path w="1441" h="1400" extrusionOk="0">
                    <a:moveTo>
                      <a:pt x="499" y="0"/>
                    </a:moveTo>
                    <a:cubicBezTo>
                      <a:pt x="457" y="0"/>
                      <a:pt x="417" y="22"/>
                      <a:pt x="393" y="73"/>
                    </a:cubicBezTo>
                    <a:lnTo>
                      <a:pt x="63" y="534"/>
                    </a:lnTo>
                    <a:cubicBezTo>
                      <a:pt x="0" y="639"/>
                      <a:pt x="21" y="749"/>
                      <a:pt x="84" y="838"/>
                    </a:cubicBezTo>
                    <a:lnTo>
                      <a:pt x="608" y="1341"/>
                    </a:lnTo>
                    <a:cubicBezTo>
                      <a:pt x="647" y="1377"/>
                      <a:pt x="708" y="1399"/>
                      <a:pt x="769" y="1399"/>
                    </a:cubicBezTo>
                    <a:cubicBezTo>
                      <a:pt x="812" y="1399"/>
                      <a:pt x="855" y="1388"/>
                      <a:pt x="891" y="1362"/>
                    </a:cubicBezTo>
                    <a:lnTo>
                      <a:pt x="1372" y="1032"/>
                    </a:lnTo>
                    <a:lnTo>
                      <a:pt x="1393" y="1032"/>
                    </a:lnTo>
                    <a:cubicBezTo>
                      <a:pt x="1440" y="969"/>
                      <a:pt x="1440" y="859"/>
                      <a:pt x="1393" y="817"/>
                    </a:cubicBezTo>
                    <a:lnTo>
                      <a:pt x="608" y="52"/>
                    </a:lnTo>
                    <a:cubicBezTo>
                      <a:pt x="608" y="31"/>
                      <a:pt x="608" y="31"/>
                      <a:pt x="587" y="31"/>
                    </a:cubicBezTo>
                    <a:cubicBezTo>
                      <a:pt x="560" y="12"/>
                      <a:pt x="529" y="0"/>
                      <a:pt x="4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3" name="Google Shape;703;p33"/>
              <p:cNvSpPr/>
              <p:nvPr/>
            </p:nvSpPr>
            <p:spPr>
              <a:xfrm>
                <a:off x="1576442" y="1152547"/>
                <a:ext cx="135668" cy="129791"/>
              </a:xfrm>
              <a:custGeom>
                <a:avLst/>
                <a:gdLst/>
                <a:ahLst/>
                <a:cxnLst/>
                <a:rect l="l" t="t" r="r" b="b"/>
                <a:pathLst>
                  <a:path w="1593" h="1524" extrusionOk="0">
                    <a:moveTo>
                      <a:pt x="593" y="113"/>
                    </a:moveTo>
                    <a:cubicBezTo>
                      <a:pt x="616" y="113"/>
                      <a:pt x="639" y="120"/>
                      <a:pt x="655" y="136"/>
                    </a:cubicBezTo>
                    <a:lnTo>
                      <a:pt x="1419" y="901"/>
                    </a:lnTo>
                    <a:cubicBezTo>
                      <a:pt x="1461" y="943"/>
                      <a:pt x="1440" y="1032"/>
                      <a:pt x="1398" y="1053"/>
                    </a:cubicBezTo>
                    <a:lnTo>
                      <a:pt x="917" y="1383"/>
                    </a:lnTo>
                    <a:cubicBezTo>
                      <a:pt x="889" y="1401"/>
                      <a:pt x="856" y="1411"/>
                      <a:pt x="823" y="1411"/>
                    </a:cubicBezTo>
                    <a:cubicBezTo>
                      <a:pt x="780" y="1411"/>
                      <a:pt x="735" y="1395"/>
                      <a:pt x="697" y="1356"/>
                    </a:cubicBezTo>
                    <a:lnTo>
                      <a:pt x="199" y="859"/>
                    </a:lnTo>
                    <a:cubicBezTo>
                      <a:pt x="131" y="791"/>
                      <a:pt x="131" y="702"/>
                      <a:pt x="173" y="639"/>
                    </a:cubicBezTo>
                    <a:lnTo>
                      <a:pt x="503" y="157"/>
                    </a:lnTo>
                    <a:cubicBezTo>
                      <a:pt x="516" y="131"/>
                      <a:pt x="555" y="113"/>
                      <a:pt x="593" y="113"/>
                    </a:cubicBezTo>
                    <a:close/>
                    <a:moveTo>
                      <a:pt x="577" y="1"/>
                    </a:moveTo>
                    <a:cubicBezTo>
                      <a:pt x="514" y="1"/>
                      <a:pt x="451" y="34"/>
                      <a:pt x="414" y="94"/>
                    </a:cubicBezTo>
                    <a:lnTo>
                      <a:pt x="89" y="571"/>
                    </a:lnTo>
                    <a:cubicBezTo>
                      <a:pt x="0" y="681"/>
                      <a:pt x="21" y="833"/>
                      <a:pt x="110" y="922"/>
                    </a:cubicBezTo>
                    <a:lnTo>
                      <a:pt x="634" y="1445"/>
                    </a:lnTo>
                    <a:cubicBezTo>
                      <a:pt x="684" y="1495"/>
                      <a:pt x="753" y="1524"/>
                      <a:pt x="823" y="1524"/>
                    </a:cubicBezTo>
                    <a:cubicBezTo>
                      <a:pt x="879" y="1524"/>
                      <a:pt x="936" y="1506"/>
                      <a:pt x="985" y="1466"/>
                    </a:cubicBezTo>
                    <a:lnTo>
                      <a:pt x="1461" y="1163"/>
                    </a:lnTo>
                    <a:cubicBezTo>
                      <a:pt x="1571" y="1074"/>
                      <a:pt x="1592" y="922"/>
                      <a:pt x="1482" y="833"/>
                    </a:cubicBezTo>
                    <a:lnTo>
                      <a:pt x="723" y="73"/>
                    </a:lnTo>
                    <a:cubicBezTo>
                      <a:pt x="683" y="24"/>
                      <a:pt x="629" y="1"/>
                      <a:pt x="577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4" name="Google Shape;704;p33"/>
              <p:cNvSpPr/>
              <p:nvPr/>
            </p:nvSpPr>
            <p:spPr>
              <a:xfrm>
                <a:off x="1531817" y="998317"/>
                <a:ext cx="79885" cy="117698"/>
              </a:xfrm>
              <a:custGeom>
                <a:avLst/>
                <a:gdLst/>
                <a:ahLst/>
                <a:cxnLst/>
                <a:rect l="l" t="t" r="r" b="b"/>
                <a:pathLst>
                  <a:path w="938" h="1382" extrusionOk="0">
                    <a:moveTo>
                      <a:pt x="776" y="0"/>
                    </a:moveTo>
                    <a:cubicBezTo>
                      <a:pt x="765" y="0"/>
                      <a:pt x="755" y="2"/>
                      <a:pt x="744" y="4"/>
                    </a:cubicBezTo>
                    <a:lnTo>
                      <a:pt x="173" y="114"/>
                    </a:lnTo>
                    <a:cubicBezTo>
                      <a:pt x="69" y="135"/>
                      <a:pt x="1" y="224"/>
                      <a:pt x="1" y="334"/>
                    </a:cubicBezTo>
                    <a:lnTo>
                      <a:pt x="1" y="1052"/>
                    </a:lnTo>
                    <a:cubicBezTo>
                      <a:pt x="1" y="1162"/>
                      <a:pt x="69" y="1251"/>
                      <a:pt x="173" y="1272"/>
                    </a:cubicBezTo>
                    <a:lnTo>
                      <a:pt x="744" y="1382"/>
                    </a:lnTo>
                    <a:lnTo>
                      <a:pt x="786" y="1382"/>
                    </a:lnTo>
                    <a:cubicBezTo>
                      <a:pt x="854" y="1382"/>
                      <a:pt x="938" y="1314"/>
                      <a:pt x="938" y="1230"/>
                    </a:cubicBezTo>
                    <a:lnTo>
                      <a:pt x="938" y="156"/>
                    </a:lnTo>
                    <a:cubicBezTo>
                      <a:pt x="938" y="135"/>
                      <a:pt x="938" y="135"/>
                      <a:pt x="917" y="114"/>
                    </a:cubicBezTo>
                    <a:cubicBezTo>
                      <a:pt x="917" y="59"/>
                      <a:pt x="849" y="0"/>
                      <a:pt x="77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" name="Google Shape;705;p33"/>
              <p:cNvSpPr/>
              <p:nvPr/>
            </p:nvSpPr>
            <p:spPr>
              <a:xfrm>
                <a:off x="1526452" y="993037"/>
                <a:ext cx="89338" cy="128599"/>
              </a:xfrm>
              <a:custGeom>
                <a:avLst/>
                <a:gdLst/>
                <a:ahLst/>
                <a:cxnLst/>
                <a:rect l="l" t="t" r="r" b="b"/>
                <a:pathLst>
                  <a:path w="1049" h="1510" extrusionOk="0">
                    <a:moveTo>
                      <a:pt x="828" y="113"/>
                    </a:moveTo>
                    <a:cubicBezTo>
                      <a:pt x="891" y="113"/>
                      <a:pt x="938" y="155"/>
                      <a:pt x="938" y="218"/>
                    </a:cubicBezTo>
                    <a:lnTo>
                      <a:pt x="938" y="1292"/>
                    </a:lnTo>
                    <a:cubicBezTo>
                      <a:pt x="938" y="1355"/>
                      <a:pt x="891" y="1397"/>
                      <a:pt x="828" y="1397"/>
                    </a:cubicBezTo>
                    <a:lnTo>
                      <a:pt x="263" y="1292"/>
                    </a:lnTo>
                    <a:cubicBezTo>
                      <a:pt x="174" y="1266"/>
                      <a:pt x="132" y="1203"/>
                      <a:pt x="132" y="1114"/>
                    </a:cubicBezTo>
                    <a:lnTo>
                      <a:pt x="132" y="396"/>
                    </a:lnTo>
                    <a:cubicBezTo>
                      <a:pt x="132" y="307"/>
                      <a:pt x="174" y="244"/>
                      <a:pt x="263" y="218"/>
                    </a:cubicBezTo>
                    <a:lnTo>
                      <a:pt x="828" y="113"/>
                    </a:lnTo>
                    <a:close/>
                    <a:moveTo>
                      <a:pt x="841" y="1"/>
                    </a:moveTo>
                    <a:cubicBezTo>
                      <a:pt x="830" y="1"/>
                      <a:pt x="818" y="2"/>
                      <a:pt x="807" y="4"/>
                    </a:cubicBezTo>
                    <a:lnTo>
                      <a:pt x="236" y="113"/>
                    </a:lnTo>
                    <a:cubicBezTo>
                      <a:pt x="105" y="134"/>
                      <a:pt x="1" y="265"/>
                      <a:pt x="1" y="396"/>
                    </a:cubicBezTo>
                    <a:lnTo>
                      <a:pt x="1" y="1114"/>
                    </a:lnTo>
                    <a:cubicBezTo>
                      <a:pt x="1" y="1245"/>
                      <a:pt x="105" y="1376"/>
                      <a:pt x="236" y="1397"/>
                    </a:cubicBezTo>
                    <a:lnTo>
                      <a:pt x="807" y="1507"/>
                    </a:lnTo>
                    <a:cubicBezTo>
                      <a:pt x="818" y="1508"/>
                      <a:pt x="830" y="1509"/>
                      <a:pt x="841" y="1509"/>
                    </a:cubicBezTo>
                    <a:cubicBezTo>
                      <a:pt x="956" y="1509"/>
                      <a:pt x="1048" y="1411"/>
                      <a:pt x="1048" y="1292"/>
                    </a:cubicBezTo>
                    <a:lnTo>
                      <a:pt x="1048" y="218"/>
                    </a:lnTo>
                    <a:cubicBezTo>
                      <a:pt x="1048" y="99"/>
                      <a:pt x="956" y="1"/>
                      <a:pt x="841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" name="Google Shape;706;p33"/>
              <p:cNvSpPr/>
              <p:nvPr/>
            </p:nvSpPr>
            <p:spPr>
              <a:xfrm>
                <a:off x="1582233" y="837529"/>
                <a:ext cx="124511" cy="119146"/>
              </a:xfrm>
              <a:custGeom>
                <a:avLst/>
                <a:gdLst/>
                <a:ahLst/>
                <a:cxnLst/>
                <a:rect l="l" t="t" r="r" b="b"/>
                <a:pathLst>
                  <a:path w="1462" h="1399" extrusionOk="0">
                    <a:moveTo>
                      <a:pt x="769" y="1"/>
                    </a:moveTo>
                    <a:cubicBezTo>
                      <a:pt x="708" y="1"/>
                      <a:pt x="647" y="23"/>
                      <a:pt x="608" y="59"/>
                    </a:cubicBezTo>
                    <a:lnTo>
                      <a:pt x="84" y="562"/>
                    </a:lnTo>
                    <a:cubicBezTo>
                      <a:pt x="21" y="651"/>
                      <a:pt x="0" y="761"/>
                      <a:pt x="63" y="866"/>
                    </a:cubicBezTo>
                    <a:lnTo>
                      <a:pt x="393" y="1327"/>
                    </a:lnTo>
                    <a:cubicBezTo>
                      <a:pt x="393" y="1348"/>
                      <a:pt x="393" y="1348"/>
                      <a:pt x="414" y="1348"/>
                    </a:cubicBezTo>
                    <a:cubicBezTo>
                      <a:pt x="435" y="1382"/>
                      <a:pt x="473" y="1399"/>
                      <a:pt x="514" y="1399"/>
                    </a:cubicBezTo>
                    <a:cubicBezTo>
                      <a:pt x="554" y="1399"/>
                      <a:pt x="597" y="1382"/>
                      <a:pt x="629" y="1348"/>
                    </a:cubicBezTo>
                    <a:lnTo>
                      <a:pt x="1393" y="583"/>
                    </a:lnTo>
                    <a:lnTo>
                      <a:pt x="1414" y="562"/>
                    </a:lnTo>
                    <a:cubicBezTo>
                      <a:pt x="1461" y="499"/>
                      <a:pt x="1440" y="410"/>
                      <a:pt x="1372" y="368"/>
                    </a:cubicBezTo>
                    <a:lnTo>
                      <a:pt x="891" y="38"/>
                    </a:lnTo>
                    <a:cubicBezTo>
                      <a:pt x="855" y="12"/>
                      <a:pt x="812" y="1"/>
                      <a:pt x="76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" name="Google Shape;707;p33"/>
              <p:cNvSpPr/>
              <p:nvPr/>
            </p:nvSpPr>
            <p:spPr>
              <a:xfrm>
                <a:off x="1576442" y="832334"/>
                <a:ext cx="135668" cy="129791"/>
              </a:xfrm>
              <a:custGeom>
                <a:avLst/>
                <a:gdLst/>
                <a:ahLst/>
                <a:cxnLst/>
                <a:rect l="l" t="t" r="r" b="b"/>
                <a:pathLst>
                  <a:path w="1593" h="1524" extrusionOk="0">
                    <a:moveTo>
                      <a:pt x="823" y="113"/>
                    </a:moveTo>
                    <a:cubicBezTo>
                      <a:pt x="856" y="113"/>
                      <a:pt x="889" y="123"/>
                      <a:pt x="917" y="141"/>
                    </a:cubicBezTo>
                    <a:lnTo>
                      <a:pt x="1398" y="471"/>
                    </a:lnTo>
                    <a:cubicBezTo>
                      <a:pt x="1461" y="492"/>
                      <a:pt x="1461" y="581"/>
                      <a:pt x="1419" y="623"/>
                    </a:cubicBezTo>
                    <a:lnTo>
                      <a:pt x="655" y="1388"/>
                    </a:lnTo>
                    <a:cubicBezTo>
                      <a:pt x="639" y="1404"/>
                      <a:pt x="619" y="1411"/>
                      <a:pt x="598" y="1411"/>
                    </a:cubicBezTo>
                    <a:cubicBezTo>
                      <a:pt x="565" y="1411"/>
                      <a:pt x="529" y="1393"/>
                      <a:pt x="503" y="1367"/>
                    </a:cubicBezTo>
                    <a:lnTo>
                      <a:pt x="173" y="885"/>
                    </a:lnTo>
                    <a:cubicBezTo>
                      <a:pt x="131" y="822"/>
                      <a:pt x="152" y="733"/>
                      <a:pt x="199" y="665"/>
                    </a:cubicBezTo>
                    <a:lnTo>
                      <a:pt x="697" y="168"/>
                    </a:lnTo>
                    <a:cubicBezTo>
                      <a:pt x="735" y="129"/>
                      <a:pt x="780" y="113"/>
                      <a:pt x="823" y="113"/>
                    </a:cubicBezTo>
                    <a:close/>
                    <a:moveTo>
                      <a:pt x="823" y="0"/>
                    </a:moveTo>
                    <a:cubicBezTo>
                      <a:pt x="753" y="0"/>
                      <a:pt x="684" y="29"/>
                      <a:pt x="634" y="79"/>
                    </a:cubicBezTo>
                    <a:lnTo>
                      <a:pt x="110" y="602"/>
                    </a:lnTo>
                    <a:cubicBezTo>
                      <a:pt x="21" y="691"/>
                      <a:pt x="0" y="843"/>
                      <a:pt x="89" y="953"/>
                    </a:cubicBezTo>
                    <a:lnTo>
                      <a:pt x="414" y="1430"/>
                    </a:lnTo>
                    <a:cubicBezTo>
                      <a:pt x="451" y="1490"/>
                      <a:pt x="514" y="1523"/>
                      <a:pt x="577" y="1523"/>
                    </a:cubicBezTo>
                    <a:cubicBezTo>
                      <a:pt x="629" y="1523"/>
                      <a:pt x="683" y="1500"/>
                      <a:pt x="723" y="1451"/>
                    </a:cubicBezTo>
                    <a:lnTo>
                      <a:pt x="1508" y="691"/>
                    </a:lnTo>
                    <a:cubicBezTo>
                      <a:pt x="1592" y="602"/>
                      <a:pt x="1571" y="450"/>
                      <a:pt x="1461" y="361"/>
                    </a:cubicBezTo>
                    <a:lnTo>
                      <a:pt x="985" y="58"/>
                    </a:lnTo>
                    <a:cubicBezTo>
                      <a:pt x="936" y="18"/>
                      <a:pt x="879" y="0"/>
                      <a:pt x="823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" name="Google Shape;708;p33"/>
              <p:cNvSpPr/>
              <p:nvPr/>
            </p:nvSpPr>
            <p:spPr>
              <a:xfrm>
                <a:off x="1591176" y="842554"/>
                <a:ext cx="427784" cy="427784"/>
              </a:xfrm>
              <a:custGeom>
                <a:avLst/>
                <a:gdLst/>
                <a:ahLst/>
                <a:cxnLst/>
                <a:rect l="l" t="t" r="r" b="b"/>
                <a:pathLst>
                  <a:path w="5023" h="5023" extrusionOk="0">
                    <a:moveTo>
                      <a:pt x="2514" y="1200"/>
                    </a:moveTo>
                    <a:cubicBezTo>
                      <a:pt x="3231" y="1200"/>
                      <a:pt x="3823" y="1791"/>
                      <a:pt x="3823" y="2509"/>
                    </a:cubicBezTo>
                    <a:cubicBezTo>
                      <a:pt x="3823" y="3232"/>
                      <a:pt x="3231" y="3818"/>
                      <a:pt x="2514" y="3818"/>
                    </a:cubicBezTo>
                    <a:cubicBezTo>
                      <a:pt x="1791" y="3818"/>
                      <a:pt x="1205" y="3232"/>
                      <a:pt x="1205" y="2509"/>
                    </a:cubicBezTo>
                    <a:cubicBezTo>
                      <a:pt x="1205" y="1791"/>
                      <a:pt x="1791" y="1200"/>
                      <a:pt x="2514" y="1200"/>
                    </a:cubicBezTo>
                    <a:close/>
                    <a:moveTo>
                      <a:pt x="2514" y="0"/>
                    </a:moveTo>
                    <a:cubicBezTo>
                      <a:pt x="1115" y="0"/>
                      <a:pt x="0" y="1137"/>
                      <a:pt x="0" y="2509"/>
                    </a:cubicBezTo>
                    <a:cubicBezTo>
                      <a:pt x="0" y="3886"/>
                      <a:pt x="1115" y="5023"/>
                      <a:pt x="2514" y="5023"/>
                    </a:cubicBezTo>
                    <a:cubicBezTo>
                      <a:pt x="3886" y="5023"/>
                      <a:pt x="5022" y="3886"/>
                      <a:pt x="5022" y="2509"/>
                    </a:cubicBezTo>
                    <a:cubicBezTo>
                      <a:pt x="5022" y="1137"/>
                      <a:pt x="3886" y="0"/>
                      <a:pt x="251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" name="Google Shape;709;p33"/>
              <p:cNvSpPr/>
              <p:nvPr/>
            </p:nvSpPr>
            <p:spPr>
              <a:xfrm>
                <a:off x="1585810" y="838977"/>
                <a:ext cx="436726" cy="434938"/>
              </a:xfrm>
              <a:custGeom>
                <a:avLst/>
                <a:gdLst/>
                <a:ahLst/>
                <a:cxnLst/>
                <a:rect l="l" t="t" r="r" b="b"/>
                <a:pathLst>
                  <a:path w="5128" h="5107" extrusionOk="0">
                    <a:moveTo>
                      <a:pt x="2577" y="1310"/>
                    </a:moveTo>
                    <a:cubicBezTo>
                      <a:pt x="3273" y="1310"/>
                      <a:pt x="3818" y="1854"/>
                      <a:pt x="3818" y="2551"/>
                    </a:cubicBezTo>
                    <a:cubicBezTo>
                      <a:pt x="3818" y="3253"/>
                      <a:pt x="3273" y="3797"/>
                      <a:pt x="2577" y="3797"/>
                    </a:cubicBezTo>
                    <a:cubicBezTo>
                      <a:pt x="1875" y="3797"/>
                      <a:pt x="1309" y="3253"/>
                      <a:pt x="1309" y="2551"/>
                    </a:cubicBezTo>
                    <a:cubicBezTo>
                      <a:pt x="1309" y="1854"/>
                      <a:pt x="1875" y="1310"/>
                      <a:pt x="2577" y="1310"/>
                    </a:cubicBezTo>
                    <a:close/>
                    <a:moveTo>
                      <a:pt x="2577" y="1179"/>
                    </a:moveTo>
                    <a:cubicBezTo>
                      <a:pt x="1812" y="1179"/>
                      <a:pt x="1199" y="1792"/>
                      <a:pt x="1199" y="2551"/>
                    </a:cubicBezTo>
                    <a:cubicBezTo>
                      <a:pt x="1199" y="3316"/>
                      <a:pt x="1812" y="3928"/>
                      <a:pt x="2577" y="3928"/>
                    </a:cubicBezTo>
                    <a:cubicBezTo>
                      <a:pt x="3315" y="3928"/>
                      <a:pt x="3928" y="3316"/>
                      <a:pt x="3928" y="2551"/>
                    </a:cubicBezTo>
                    <a:cubicBezTo>
                      <a:pt x="3928" y="1792"/>
                      <a:pt x="3315" y="1179"/>
                      <a:pt x="2577" y="1179"/>
                    </a:cubicBezTo>
                    <a:close/>
                    <a:moveTo>
                      <a:pt x="2577" y="111"/>
                    </a:moveTo>
                    <a:cubicBezTo>
                      <a:pt x="3928" y="111"/>
                      <a:pt x="5017" y="1200"/>
                      <a:pt x="5017" y="2551"/>
                    </a:cubicBezTo>
                    <a:cubicBezTo>
                      <a:pt x="5017" y="3907"/>
                      <a:pt x="3928" y="4997"/>
                      <a:pt x="2577" y="4997"/>
                    </a:cubicBezTo>
                    <a:cubicBezTo>
                      <a:pt x="1220" y="4997"/>
                      <a:pt x="131" y="3907"/>
                      <a:pt x="131" y="2551"/>
                    </a:cubicBezTo>
                    <a:cubicBezTo>
                      <a:pt x="131" y="1200"/>
                      <a:pt x="1220" y="111"/>
                      <a:pt x="2577" y="111"/>
                    </a:cubicBezTo>
                    <a:close/>
                    <a:moveTo>
                      <a:pt x="2577" y="1"/>
                    </a:moveTo>
                    <a:cubicBezTo>
                      <a:pt x="1158" y="1"/>
                      <a:pt x="0" y="1137"/>
                      <a:pt x="0" y="2551"/>
                    </a:cubicBezTo>
                    <a:cubicBezTo>
                      <a:pt x="0" y="3970"/>
                      <a:pt x="1158" y="5107"/>
                      <a:pt x="2577" y="5107"/>
                    </a:cubicBezTo>
                    <a:cubicBezTo>
                      <a:pt x="3991" y="5107"/>
                      <a:pt x="5127" y="3970"/>
                      <a:pt x="5127" y="2551"/>
                    </a:cubicBezTo>
                    <a:cubicBezTo>
                      <a:pt x="5127" y="1137"/>
                      <a:pt x="3991" y="1"/>
                      <a:pt x="2577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" name="Google Shape;710;p33"/>
              <p:cNvSpPr/>
              <p:nvPr/>
            </p:nvSpPr>
            <p:spPr>
              <a:xfrm>
                <a:off x="1678553" y="929931"/>
                <a:ext cx="251152" cy="253025"/>
              </a:xfrm>
              <a:custGeom>
                <a:avLst/>
                <a:gdLst/>
                <a:ahLst/>
                <a:cxnLst/>
                <a:rect l="l" t="t" r="r" b="b"/>
                <a:pathLst>
                  <a:path w="2949" h="2971" extrusionOk="0">
                    <a:moveTo>
                      <a:pt x="1488" y="174"/>
                    </a:moveTo>
                    <a:cubicBezTo>
                      <a:pt x="2205" y="174"/>
                      <a:pt x="2797" y="765"/>
                      <a:pt x="2797" y="1483"/>
                    </a:cubicBezTo>
                    <a:cubicBezTo>
                      <a:pt x="2797" y="2206"/>
                      <a:pt x="2205" y="2792"/>
                      <a:pt x="1488" y="2792"/>
                    </a:cubicBezTo>
                    <a:cubicBezTo>
                      <a:pt x="765" y="2792"/>
                      <a:pt x="179" y="2206"/>
                      <a:pt x="179" y="1483"/>
                    </a:cubicBezTo>
                    <a:cubicBezTo>
                      <a:pt x="179" y="765"/>
                      <a:pt x="765" y="174"/>
                      <a:pt x="1488" y="174"/>
                    </a:cubicBezTo>
                    <a:close/>
                    <a:moveTo>
                      <a:pt x="1488" y="1"/>
                    </a:moveTo>
                    <a:cubicBezTo>
                      <a:pt x="655" y="1"/>
                      <a:pt x="0" y="676"/>
                      <a:pt x="0" y="1483"/>
                    </a:cubicBezTo>
                    <a:cubicBezTo>
                      <a:pt x="0" y="2295"/>
                      <a:pt x="655" y="2970"/>
                      <a:pt x="1488" y="2970"/>
                    </a:cubicBezTo>
                    <a:cubicBezTo>
                      <a:pt x="2294" y="2970"/>
                      <a:pt x="2949" y="2295"/>
                      <a:pt x="2949" y="1483"/>
                    </a:cubicBezTo>
                    <a:cubicBezTo>
                      <a:pt x="2949" y="676"/>
                      <a:pt x="2294" y="1"/>
                      <a:pt x="1488" y="1"/>
                    </a:cubicBezTo>
                    <a:close/>
                  </a:path>
                </a:pathLst>
              </a:custGeom>
              <a:solidFill>
                <a:srgbClr val="356B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" name="Google Shape;711;p33"/>
              <p:cNvSpPr/>
              <p:nvPr/>
            </p:nvSpPr>
            <p:spPr>
              <a:xfrm>
                <a:off x="1673187" y="926354"/>
                <a:ext cx="261882" cy="260179"/>
              </a:xfrm>
              <a:custGeom>
                <a:avLst/>
                <a:gdLst/>
                <a:ahLst/>
                <a:cxnLst/>
                <a:rect l="l" t="t" r="r" b="b"/>
                <a:pathLst>
                  <a:path w="3075" h="3055" extrusionOk="0">
                    <a:moveTo>
                      <a:pt x="1551" y="284"/>
                    </a:moveTo>
                    <a:cubicBezTo>
                      <a:pt x="2247" y="284"/>
                      <a:pt x="2792" y="828"/>
                      <a:pt x="2792" y="1525"/>
                    </a:cubicBezTo>
                    <a:cubicBezTo>
                      <a:pt x="2792" y="2227"/>
                      <a:pt x="2247" y="2771"/>
                      <a:pt x="1551" y="2771"/>
                    </a:cubicBezTo>
                    <a:cubicBezTo>
                      <a:pt x="849" y="2771"/>
                      <a:pt x="283" y="2227"/>
                      <a:pt x="283" y="1525"/>
                    </a:cubicBezTo>
                    <a:cubicBezTo>
                      <a:pt x="283" y="828"/>
                      <a:pt x="849" y="284"/>
                      <a:pt x="1551" y="284"/>
                    </a:cubicBezTo>
                    <a:close/>
                    <a:moveTo>
                      <a:pt x="1551" y="153"/>
                    </a:moveTo>
                    <a:cubicBezTo>
                      <a:pt x="786" y="153"/>
                      <a:pt x="173" y="766"/>
                      <a:pt x="173" y="1525"/>
                    </a:cubicBezTo>
                    <a:cubicBezTo>
                      <a:pt x="173" y="2290"/>
                      <a:pt x="786" y="2902"/>
                      <a:pt x="1551" y="2902"/>
                    </a:cubicBezTo>
                    <a:cubicBezTo>
                      <a:pt x="2289" y="2902"/>
                      <a:pt x="2902" y="2290"/>
                      <a:pt x="2902" y="1525"/>
                    </a:cubicBezTo>
                    <a:cubicBezTo>
                      <a:pt x="2902" y="766"/>
                      <a:pt x="2289" y="153"/>
                      <a:pt x="1551" y="153"/>
                    </a:cubicBezTo>
                    <a:close/>
                    <a:moveTo>
                      <a:pt x="1551" y="111"/>
                    </a:moveTo>
                    <a:cubicBezTo>
                      <a:pt x="2336" y="111"/>
                      <a:pt x="2965" y="739"/>
                      <a:pt x="2965" y="1525"/>
                    </a:cubicBezTo>
                    <a:cubicBezTo>
                      <a:pt x="2965" y="2310"/>
                      <a:pt x="2336" y="2944"/>
                      <a:pt x="1551" y="2944"/>
                    </a:cubicBezTo>
                    <a:cubicBezTo>
                      <a:pt x="765" y="2944"/>
                      <a:pt x="132" y="2310"/>
                      <a:pt x="132" y="1525"/>
                    </a:cubicBezTo>
                    <a:cubicBezTo>
                      <a:pt x="132" y="739"/>
                      <a:pt x="765" y="111"/>
                      <a:pt x="1551" y="111"/>
                    </a:cubicBezTo>
                    <a:close/>
                    <a:moveTo>
                      <a:pt x="1551" y="1"/>
                    </a:moveTo>
                    <a:cubicBezTo>
                      <a:pt x="697" y="1"/>
                      <a:pt x="1" y="677"/>
                      <a:pt x="1" y="1525"/>
                    </a:cubicBezTo>
                    <a:cubicBezTo>
                      <a:pt x="1" y="2379"/>
                      <a:pt x="697" y="3054"/>
                      <a:pt x="1551" y="3054"/>
                    </a:cubicBezTo>
                    <a:cubicBezTo>
                      <a:pt x="2399" y="3054"/>
                      <a:pt x="3075" y="2379"/>
                      <a:pt x="3075" y="1525"/>
                    </a:cubicBezTo>
                    <a:cubicBezTo>
                      <a:pt x="3075" y="677"/>
                      <a:pt x="2399" y="1"/>
                      <a:pt x="1551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" name="Google Shape;712;p33"/>
              <p:cNvSpPr/>
              <p:nvPr/>
            </p:nvSpPr>
            <p:spPr>
              <a:xfrm>
                <a:off x="3428214" y="1460427"/>
                <a:ext cx="119231" cy="79885"/>
              </a:xfrm>
              <a:custGeom>
                <a:avLst/>
                <a:gdLst/>
                <a:ahLst/>
                <a:cxnLst/>
                <a:rect l="l" t="t" r="r" b="b"/>
                <a:pathLst>
                  <a:path w="1400" h="938" extrusionOk="0">
                    <a:moveTo>
                      <a:pt x="331" y="0"/>
                    </a:moveTo>
                    <a:cubicBezTo>
                      <a:pt x="221" y="0"/>
                      <a:pt x="132" y="84"/>
                      <a:pt x="111" y="194"/>
                    </a:cubicBezTo>
                    <a:lnTo>
                      <a:pt x="1" y="765"/>
                    </a:lnTo>
                    <a:lnTo>
                      <a:pt x="1" y="786"/>
                    </a:lnTo>
                    <a:cubicBezTo>
                      <a:pt x="1" y="870"/>
                      <a:pt x="69" y="938"/>
                      <a:pt x="158" y="938"/>
                    </a:cubicBezTo>
                    <a:lnTo>
                      <a:pt x="1268" y="938"/>
                    </a:lnTo>
                    <a:cubicBezTo>
                      <a:pt x="1357" y="917"/>
                      <a:pt x="1399" y="828"/>
                      <a:pt x="1378" y="765"/>
                    </a:cubicBezTo>
                    <a:lnTo>
                      <a:pt x="1268" y="194"/>
                    </a:lnTo>
                    <a:cubicBezTo>
                      <a:pt x="1247" y="84"/>
                      <a:pt x="1158" y="0"/>
                      <a:pt x="104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" name="Google Shape;713;p33"/>
              <p:cNvSpPr/>
              <p:nvPr/>
            </p:nvSpPr>
            <p:spPr>
              <a:xfrm>
                <a:off x="3421145" y="1456425"/>
                <a:ext cx="132091" cy="89253"/>
              </a:xfrm>
              <a:custGeom>
                <a:avLst/>
                <a:gdLst/>
                <a:ahLst/>
                <a:cxnLst/>
                <a:rect l="l" t="t" r="r" b="b"/>
                <a:pathLst>
                  <a:path w="1551" h="1048" extrusionOk="0">
                    <a:moveTo>
                      <a:pt x="1131" y="110"/>
                    </a:moveTo>
                    <a:cubicBezTo>
                      <a:pt x="1220" y="110"/>
                      <a:pt x="1288" y="178"/>
                      <a:pt x="1309" y="241"/>
                    </a:cubicBezTo>
                    <a:lnTo>
                      <a:pt x="1419" y="812"/>
                    </a:lnTo>
                    <a:cubicBezTo>
                      <a:pt x="1419" y="875"/>
                      <a:pt x="1372" y="917"/>
                      <a:pt x="1309" y="917"/>
                    </a:cubicBezTo>
                    <a:lnTo>
                      <a:pt x="241" y="917"/>
                    </a:lnTo>
                    <a:cubicBezTo>
                      <a:pt x="173" y="917"/>
                      <a:pt x="131" y="875"/>
                      <a:pt x="131" y="812"/>
                    </a:cubicBezTo>
                    <a:lnTo>
                      <a:pt x="241" y="241"/>
                    </a:lnTo>
                    <a:cubicBezTo>
                      <a:pt x="262" y="178"/>
                      <a:pt x="325" y="110"/>
                      <a:pt x="414" y="110"/>
                    </a:cubicBezTo>
                    <a:close/>
                    <a:moveTo>
                      <a:pt x="414" y="0"/>
                    </a:moveTo>
                    <a:cubicBezTo>
                      <a:pt x="283" y="0"/>
                      <a:pt x="173" y="89"/>
                      <a:pt x="131" y="220"/>
                    </a:cubicBezTo>
                    <a:lnTo>
                      <a:pt x="21" y="786"/>
                    </a:lnTo>
                    <a:cubicBezTo>
                      <a:pt x="0" y="917"/>
                      <a:pt x="110" y="1048"/>
                      <a:pt x="241" y="1048"/>
                    </a:cubicBezTo>
                    <a:lnTo>
                      <a:pt x="1309" y="1048"/>
                    </a:lnTo>
                    <a:cubicBezTo>
                      <a:pt x="1440" y="1048"/>
                      <a:pt x="1550" y="917"/>
                      <a:pt x="1524" y="786"/>
                    </a:cubicBezTo>
                    <a:lnTo>
                      <a:pt x="1419" y="220"/>
                    </a:lnTo>
                    <a:cubicBezTo>
                      <a:pt x="1393" y="89"/>
                      <a:pt x="1262" y="0"/>
                      <a:pt x="1131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" name="Google Shape;714;p33"/>
              <p:cNvSpPr/>
              <p:nvPr/>
            </p:nvSpPr>
            <p:spPr>
              <a:xfrm>
                <a:off x="3426425" y="1926951"/>
                <a:ext cx="119231" cy="79885"/>
              </a:xfrm>
              <a:custGeom>
                <a:avLst/>
                <a:gdLst/>
                <a:ahLst/>
                <a:cxnLst/>
                <a:rect l="l" t="t" r="r" b="b"/>
                <a:pathLst>
                  <a:path w="1400" h="938" extrusionOk="0">
                    <a:moveTo>
                      <a:pt x="132" y="0"/>
                    </a:moveTo>
                    <a:cubicBezTo>
                      <a:pt x="48" y="21"/>
                      <a:pt x="1" y="105"/>
                      <a:pt x="22" y="173"/>
                    </a:cubicBezTo>
                    <a:lnTo>
                      <a:pt x="132" y="739"/>
                    </a:lnTo>
                    <a:cubicBezTo>
                      <a:pt x="153" y="849"/>
                      <a:pt x="242" y="938"/>
                      <a:pt x="352" y="938"/>
                    </a:cubicBezTo>
                    <a:lnTo>
                      <a:pt x="1069" y="938"/>
                    </a:lnTo>
                    <a:cubicBezTo>
                      <a:pt x="1179" y="938"/>
                      <a:pt x="1268" y="849"/>
                      <a:pt x="1289" y="739"/>
                    </a:cubicBezTo>
                    <a:lnTo>
                      <a:pt x="1399" y="173"/>
                    </a:lnTo>
                    <a:lnTo>
                      <a:pt x="1399" y="152"/>
                    </a:lnTo>
                    <a:cubicBezTo>
                      <a:pt x="1399" y="63"/>
                      <a:pt x="1331" y="0"/>
                      <a:pt x="124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" name="Google Shape;715;p33"/>
              <p:cNvSpPr/>
              <p:nvPr/>
            </p:nvSpPr>
            <p:spPr>
              <a:xfrm>
                <a:off x="3421145" y="1921160"/>
                <a:ext cx="132091" cy="89253"/>
              </a:xfrm>
              <a:custGeom>
                <a:avLst/>
                <a:gdLst/>
                <a:ahLst/>
                <a:cxnLst/>
                <a:rect l="l" t="t" r="r" b="b"/>
                <a:pathLst>
                  <a:path w="1551" h="1048" extrusionOk="0">
                    <a:moveTo>
                      <a:pt x="1309" y="131"/>
                    </a:moveTo>
                    <a:cubicBezTo>
                      <a:pt x="1372" y="131"/>
                      <a:pt x="1419" y="173"/>
                      <a:pt x="1419" y="241"/>
                    </a:cubicBezTo>
                    <a:lnTo>
                      <a:pt x="1309" y="807"/>
                    </a:lnTo>
                    <a:cubicBezTo>
                      <a:pt x="1288" y="875"/>
                      <a:pt x="1220" y="937"/>
                      <a:pt x="1131" y="937"/>
                    </a:cubicBezTo>
                    <a:lnTo>
                      <a:pt x="414" y="937"/>
                    </a:lnTo>
                    <a:cubicBezTo>
                      <a:pt x="325" y="937"/>
                      <a:pt x="262" y="875"/>
                      <a:pt x="241" y="807"/>
                    </a:cubicBezTo>
                    <a:lnTo>
                      <a:pt x="131" y="241"/>
                    </a:lnTo>
                    <a:cubicBezTo>
                      <a:pt x="131" y="173"/>
                      <a:pt x="173" y="131"/>
                      <a:pt x="241" y="131"/>
                    </a:cubicBezTo>
                    <a:close/>
                    <a:moveTo>
                      <a:pt x="241" y="0"/>
                    </a:moveTo>
                    <a:cubicBezTo>
                      <a:pt x="110" y="0"/>
                      <a:pt x="0" y="131"/>
                      <a:pt x="21" y="262"/>
                    </a:cubicBezTo>
                    <a:lnTo>
                      <a:pt x="131" y="828"/>
                    </a:lnTo>
                    <a:cubicBezTo>
                      <a:pt x="152" y="958"/>
                      <a:pt x="283" y="1047"/>
                      <a:pt x="414" y="1047"/>
                    </a:cubicBezTo>
                    <a:lnTo>
                      <a:pt x="1131" y="1047"/>
                    </a:lnTo>
                    <a:cubicBezTo>
                      <a:pt x="1262" y="1047"/>
                      <a:pt x="1372" y="958"/>
                      <a:pt x="1419" y="828"/>
                    </a:cubicBezTo>
                    <a:lnTo>
                      <a:pt x="1524" y="262"/>
                    </a:lnTo>
                    <a:cubicBezTo>
                      <a:pt x="1550" y="131"/>
                      <a:pt x="1440" y="0"/>
                      <a:pt x="1309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" name="Google Shape;716;p33"/>
              <p:cNvSpPr/>
              <p:nvPr/>
            </p:nvSpPr>
            <p:spPr>
              <a:xfrm>
                <a:off x="3265042" y="1833697"/>
                <a:ext cx="122723" cy="119742"/>
              </a:xfrm>
              <a:custGeom>
                <a:avLst/>
                <a:gdLst/>
                <a:ahLst/>
                <a:cxnLst/>
                <a:rect l="l" t="t" r="r" b="b"/>
                <a:pathLst>
                  <a:path w="1441" h="1406" extrusionOk="0">
                    <a:moveTo>
                      <a:pt x="515" y="0"/>
                    </a:moveTo>
                    <a:cubicBezTo>
                      <a:pt x="468" y="0"/>
                      <a:pt x="420" y="24"/>
                      <a:pt x="393" y="69"/>
                    </a:cubicBezTo>
                    <a:lnTo>
                      <a:pt x="63" y="545"/>
                    </a:lnTo>
                    <a:cubicBezTo>
                      <a:pt x="0" y="634"/>
                      <a:pt x="21" y="765"/>
                      <a:pt x="84" y="833"/>
                    </a:cubicBezTo>
                    <a:lnTo>
                      <a:pt x="587" y="1331"/>
                    </a:lnTo>
                    <a:cubicBezTo>
                      <a:pt x="639" y="1384"/>
                      <a:pt x="700" y="1405"/>
                      <a:pt x="757" y="1405"/>
                    </a:cubicBezTo>
                    <a:cubicBezTo>
                      <a:pt x="797" y="1405"/>
                      <a:pt x="835" y="1395"/>
                      <a:pt x="869" y="1378"/>
                    </a:cubicBezTo>
                    <a:lnTo>
                      <a:pt x="1351" y="1048"/>
                    </a:lnTo>
                    <a:cubicBezTo>
                      <a:pt x="1372" y="1048"/>
                      <a:pt x="1372" y="1027"/>
                      <a:pt x="1372" y="1027"/>
                    </a:cubicBezTo>
                    <a:cubicBezTo>
                      <a:pt x="1440" y="964"/>
                      <a:pt x="1440" y="875"/>
                      <a:pt x="1372" y="807"/>
                    </a:cubicBezTo>
                    <a:lnTo>
                      <a:pt x="608" y="48"/>
                    </a:lnTo>
                    <a:cubicBezTo>
                      <a:pt x="608" y="48"/>
                      <a:pt x="608" y="22"/>
                      <a:pt x="587" y="22"/>
                    </a:cubicBezTo>
                    <a:cubicBezTo>
                      <a:pt x="565" y="7"/>
                      <a:pt x="540" y="0"/>
                      <a:pt x="51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" name="Google Shape;717;p33"/>
              <p:cNvSpPr/>
              <p:nvPr/>
            </p:nvSpPr>
            <p:spPr>
              <a:xfrm>
                <a:off x="3259251" y="1829354"/>
                <a:ext cx="135668" cy="129280"/>
              </a:xfrm>
              <a:custGeom>
                <a:avLst/>
                <a:gdLst/>
                <a:ahLst/>
                <a:cxnLst/>
                <a:rect l="l" t="t" r="r" b="b"/>
                <a:pathLst>
                  <a:path w="1593" h="1518" extrusionOk="0">
                    <a:moveTo>
                      <a:pt x="560" y="109"/>
                    </a:moveTo>
                    <a:cubicBezTo>
                      <a:pt x="585" y="109"/>
                      <a:pt x="613" y="120"/>
                      <a:pt x="634" y="141"/>
                    </a:cubicBezTo>
                    <a:lnTo>
                      <a:pt x="1419" y="905"/>
                    </a:lnTo>
                    <a:cubicBezTo>
                      <a:pt x="1461" y="947"/>
                      <a:pt x="1440" y="1015"/>
                      <a:pt x="1398" y="1057"/>
                    </a:cubicBezTo>
                    <a:lnTo>
                      <a:pt x="917" y="1361"/>
                    </a:lnTo>
                    <a:cubicBezTo>
                      <a:pt x="888" y="1392"/>
                      <a:pt x="854" y="1404"/>
                      <a:pt x="819" y="1404"/>
                    </a:cubicBezTo>
                    <a:cubicBezTo>
                      <a:pt x="778" y="1404"/>
                      <a:pt x="736" y="1387"/>
                      <a:pt x="702" y="1361"/>
                    </a:cubicBezTo>
                    <a:lnTo>
                      <a:pt x="702" y="1340"/>
                    </a:lnTo>
                    <a:lnTo>
                      <a:pt x="199" y="837"/>
                    </a:lnTo>
                    <a:cubicBezTo>
                      <a:pt x="131" y="795"/>
                      <a:pt x="131" y="685"/>
                      <a:pt x="178" y="622"/>
                    </a:cubicBezTo>
                    <a:lnTo>
                      <a:pt x="503" y="141"/>
                    </a:lnTo>
                    <a:cubicBezTo>
                      <a:pt x="513" y="120"/>
                      <a:pt x="536" y="109"/>
                      <a:pt x="560" y="109"/>
                    </a:cubicBezTo>
                    <a:close/>
                    <a:moveTo>
                      <a:pt x="589" y="0"/>
                    </a:moveTo>
                    <a:cubicBezTo>
                      <a:pt x="519" y="0"/>
                      <a:pt x="445" y="34"/>
                      <a:pt x="393" y="99"/>
                    </a:cubicBezTo>
                    <a:lnTo>
                      <a:pt x="89" y="554"/>
                    </a:lnTo>
                    <a:cubicBezTo>
                      <a:pt x="0" y="685"/>
                      <a:pt x="21" y="816"/>
                      <a:pt x="110" y="926"/>
                    </a:cubicBezTo>
                    <a:lnTo>
                      <a:pt x="634" y="1429"/>
                    </a:lnTo>
                    <a:lnTo>
                      <a:pt x="634" y="1450"/>
                    </a:lnTo>
                    <a:lnTo>
                      <a:pt x="653" y="1450"/>
                    </a:lnTo>
                    <a:cubicBezTo>
                      <a:pt x="700" y="1497"/>
                      <a:pt x="762" y="1518"/>
                      <a:pt x="824" y="1518"/>
                    </a:cubicBezTo>
                    <a:cubicBezTo>
                      <a:pt x="880" y="1518"/>
                      <a:pt x="936" y="1501"/>
                      <a:pt x="985" y="1471"/>
                    </a:cubicBezTo>
                    <a:lnTo>
                      <a:pt x="1461" y="1146"/>
                    </a:lnTo>
                    <a:cubicBezTo>
                      <a:pt x="1571" y="1078"/>
                      <a:pt x="1592" y="905"/>
                      <a:pt x="1487" y="816"/>
                    </a:cubicBezTo>
                    <a:lnTo>
                      <a:pt x="723" y="52"/>
                    </a:lnTo>
                    <a:cubicBezTo>
                      <a:pt x="686" y="17"/>
                      <a:pt x="639" y="0"/>
                      <a:pt x="589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" name="Google Shape;718;p33"/>
              <p:cNvSpPr/>
              <p:nvPr/>
            </p:nvSpPr>
            <p:spPr>
              <a:xfrm>
                <a:off x="3214625" y="1673676"/>
                <a:ext cx="78096" cy="119572"/>
              </a:xfrm>
              <a:custGeom>
                <a:avLst/>
                <a:gdLst/>
                <a:ahLst/>
                <a:cxnLst/>
                <a:rect l="l" t="t" r="r" b="b"/>
                <a:pathLst>
                  <a:path w="917" h="1404" extrusionOk="0">
                    <a:moveTo>
                      <a:pt x="779" y="1"/>
                    </a:moveTo>
                    <a:cubicBezTo>
                      <a:pt x="767" y="1"/>
                      <a:pt x="756" y="2"/>
                      <a:pt x="744" y="5"/>
                    </a:cubicBezTo>
                    <a:lnTo>
                      <a:pt x="178" y="115"/>
                    </a:lnTo>
                    <a:cubicBezTo>
                      <a:pt x="68" y="136"/>
                      <a:pt x="0" y="225"/>
                      <a:pt x="0" y="330"/>
                    </a:cubicBezTo>
                    <a:lnTo>
                      <a:pt x="0" y="1052"/>
                    </a:lnTo>
                    <a:cubicBezTo>
                      <a:pt x="0" y="1162"/>
                      <a:pt x="68" y="1272"/>
                      <a:pt x="178" y="1293"/>
                    </a:cubicBezTo>
                    <a:lnTo>
                      <a:pt x="744" y="1403"/>
                    </a:lnTo>
                    <a:lnTo>
                      <a:pt x="765" y="1403"/>
                    </a:lnTo>
                    <a:cubicBezTo>
                      <a:pt x="854" y="1403"/>
                      <a:pt x="917" y="1335"/>
                      <a:pt x="917" y="1246"/>
                    </a:cubicBezTo>
                    <a:lnTo>
                      <a:pt x="917" y="157"/>
                    </a:lnTo>
                    <a:lnTo>
                      <a:pt x="917" y="136"/>
                    </a:lnTo>
                    <a:cubicBezTo>
                      <a:pt x="917" y="58"/>
                      <a:pt x="854" y="1"/>
                      <a:pt x="77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" name="Google Shape;719;p33"/>
              <p:cNvSpPr/>
              <p:nvPr/>
            </p:nvSpPr>
            <p:spPr>
              <a:xfrm>
                <a:off x="3209260" y="1670099"/>
                <a:ext cx="89253" cy="126981"/>
              </a:xfrm>
              <a:custGeom>
                <a:avLst/>
                <a:gdLst/>
                <a:ahLst/>
                <a:cxnLst/>
                <a:rect l="l" t="t" r="r" b="b"/>
                <a:pathLst>
                  <a:path w="1048" h="1491" extrusionOk="0">
                    <a:moveTo>
                      <a:pt x="850" y="105"/>
                    </a:moveTo>
                    <a:cubicBezTo>
                      <a:pt x="890" y="105"/>
                      <a:pt x="938" y="146"/>
                      <a:pt x="938" y="199"/>
                    </a:cubicBezTo>
                    <a:lnTo>
                      <a:pt x="938" y="1288"/>
                    </a:lnTo>
                    <a:cubicBezTo>
                      <a:pt x="938" y="1344"/>
                      <a:pt x="892" y="1382"/>
                      <a:pt x="852" y="1382"/>
                    </a:cubicBezTo>
                    <a:cubicBezTo>
                      <a:pt x="844" y="1382"/>
                      <a:pt x="835" y="1381"/>
                      <a:pt x="828" y="1377"/>
                    </a:cubicBezTo>
                    <a:lnTo>
                      <a:pt x="262" y="1267"/>
                    </a:lnTo>
                    <a:cubicBezTo>
                      <a:pt x="173" y="1246"/>
                      <a:pt x="111" y="1183"/>
                      <a:pt x="111" y="1094"/>
                    </a:cubicBezTo>
                    <a:lnTo>
                      <a:pt x="111" y="372"/>
                    </a:lnTo>
                    <a:cubicBezTo>
                      <a:pt x="111" y="309"/>
                      <a:pt x="173" y="241"/>
                      <a:pt x="262" y="220"/>
                    </a:cubicBezTo>
                    <a:lnTo>
                      <a:pt x="828" y="110"/>
                    </a:lnTo>
                    <a:cubicBezTo>
                      <a:pt x="835" y="106"/>
                      <a:pt x="842" y="105"/>
                      <a:pt x="850" y="105"/>
                    </a:cubicBezTo>
                    <a:close/>
                    <a:moveTo>
                      <a:pt x="847" y="0"/>
                    </a:moveTo>
                    <a:cubicBezTo>
                      <a:pt x="833" y="0"/>
                      <a:pt x="820" y="2"/>
                      <a:pt x="807" y="5"/>
                    </a:cubicBezTo>
                    <a:lnTo>
                      <a:pt x="241" y="110"/>
                    </a:lnTo>
                    <a:cubicBezTo>
                      <a:pt x="111" y="136"/>
                      <a:pt x="1" y="241"/>
                      <a:pt x="1" y="372"/>
                    </a:cubicBezTo>
                    <a:lnTo>
                      <a:pt x="1" y="1094"/>
                    </a:lnTo>
                    <a:cubicBezTo>
                      <a:pt x="1" y="1246"/>
                      <a:pt x="111" y="1356"/>
                      <a:pt x="241" y="1377"/>
                    </a:cubicBezTo>
                    <a:lnTo>
                      <a:pt x="807" y="1487"/>
                    </a:lnTo>
                    <a:cubicBezTo>
                      <a:pt x="818" y="1489"/>
                      <a:pt x="829" y="1490"/>
                      <a:pt x="840" y="1490"/>
                    </a:cubicBezTo>
                    <a:cubicBezTo>
                      <a:pt x="941" y="1490"/>
                      <a:pt x="1048" y="1406"/>
                      <a:pt x="1048" y="1288"/>
                    </a:cubicBezTo>
                    <a:lnTo>
                      <a:pt x="1048" y="199"/>
                    </a:lnTo>
                    <a:cubicBezTo>
                      <a:pt x="1048" y="83"/>
                      <a:pt x="946" y="0"/>
                      <a:pt x="847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" name="Google Shape;720;p33"/>
              <p:cNvSpPr/>
              <p:nvPr/>
            </p:nvSpPr>
            <p:spPr>
              <a:xfrm>
                <a:off x="3265042" y="1513484"/>
                <a:ext cx="124511" cy="120083"/>
              </a:xfrm>
              <a:custGeom>
                <a:avLst/>
                <a:gdLst/>
                <a:ahLst/>
                <a:cxnLst/>
                <a:rect l="l" t="t" r="r" b="b"/>
                <a:pathLst>
                  <a:path w="1462" h="1410" extrusionOk="0">
                    <a:moveTo>
                      <a:pt x="758" y="1"/>
                    </a:moveTo>
                    <a:cubicBezTo>
                      <a:pt x="697" y="1"/>
                      <a:pt x="638" y="22"/>
                      <a:pt x="587" y="74"/>
                    </a:cubicBezTo>
                    <a:lnTo>
                      <a:pt x="84" y="577"/>
                    </a:lnTo>
                    <a:cubicBezTo>
                      <a:pt x="21" y="639"/>
                      <a:pt x="0" y="770"/>
                      <a:pt x="63" y="859"/>
                    </a:cubicBezTo>
                    <a:lnTo>
                      <a:pt x="393" y="1341"/>
                    </a:lnTo>
                    <a:lnTo>
                      <a:pt x="393" y="1362"/>
                    </a:lnTo>
                    <a:cubicBezTo>
                      <a:pt x="424" y="1394"/>
                      <a:pt x="468" y="1409"/>
                      <a:pt x="508" y="1409"/>
                    </a:cubicBezTo>
                    <a:cubicBezTo>
                      <a:pt x="549" y="1409"/>
                      <a:pt x="587" y="1394"/>
                      <a:pt x="608" y="1362"/>
                    </a:cubicBezTo>
                    <a:lnTo>
                      <a:pt x="1393" y="598"/>
                    </a:lnTo>
                    <a:lnTo>
                      <a:pt x="1393" y="577"/>
                    </a:lnTo>
                    <a:cubicBezTo>
                      <a:pt x="1461" y="509"/>
                      <a:pt x="1440" y="404"/>
                      <a:pt x="1351" y="357"/>
                    </a:cubicBezTo>
                    <a:lnTo>
                      <a:pt x="896" y="32"/>
                    </a:lnTo>
                    <a:cubicBezTo>
                      <a:pt x="849" y="12"/>
                      <a:pt x="803" y="1"/>
                      <a:pt x="75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" name="Google Shape;721;p33"/>
              <p:cNvSpPr/>
              <p:nvPr/>
            </p:nvSpPr>
            <p:spPr>
              <a:xfrm>
                <a:off x="3259251" y="1508545"/>
                <a:ext cx="135668" cy="129280"/>
              </a:xfrm>
              <a:custGeom>
                <a:avLst/>
                <a:gdLst/>
                <a:ahLst/>
                <a:cxnLst/>
                <a:rect l="l" t="t" r="r" b="b"/>
                <a:pathLst>
                  <a:path w="1593" h="1518" extrusionOk="0">
                    <a:moveTo>
                      <a:pt x="836" y="109"/>
                    </a:moveTo>
                    <a:cubicBezTo>
                      <a:pt x="865" y="109"/>
                      <a:pt x="893" y="116"/>
                      <a:pt x="917" y="132"/>
                    </a:cubicBezTo>
                    <a:lnTo>
                      <a:pt x="1398" y="462"/>
                    </a:lnTo>
                    <a:cubicBezTo>
                      <a:pt x="1440" y="504"/>
                      <a:pt x="1461" y="567"/>
                      <a:pt x="1419" y="614"/>
                    </a:cubicBezTo>
                    <a:lnTo>
                      <a:pt x="655" y="1378"/>
                    </a:lnTo>
                    <a:cubicBezTo>
                      <a:pt x="636" y="1397"/>
                      <a:pt x="609" y="1407"/>
                      <a:pt x="582" y="1407"/>
                    </a:cubicBezTo>
                    <a:cubicBezTo>
                      <a:pt x="548" y="1407"/>
                      <a:pt x="515" y="1390"/>
                      <a:pt x="503" y="1352"/>
                    </a:cubicBezTo>
                    <a:lnTo>
                      <a:pt x="178" y="896"/>
                    </a:lnTo>
                    <a:cubicBezTo>
                      <a:pt x="131" y="807"/>
                      <a:pt x="131" y="724"/>
                      <a:pt x="199" y="677"/>
                    </a:cubicBezTo>
                    <a:lnTo>
                      <a:pt x="702" y="153"/>
                    </a:lnTo>
                    <a:cubicBezTo>
                      <a:pt x="741" y="127"/>
                      <a:pt x="789" y="109"/>
                      <a:pt x="836" y="109"/>
                    </a:cubicBezTo>
                    <a:close/>
                    <a:moveTo>
                      <a:pt x="828" y="0"/>
                    </a:moveTo>
                    <a:cubicBezTo>
                      <a:pt x="756" y="0"/>
                      <a:pt x="684" y="27"/>
                      <a:pt x="634" y="90"/>
                    </a:cubicBezTo>
                    <a:lnTo>
                      <a:pt x="131" y="567"/>
                    </a:lnTo>
                    <a:lnTo>
                      <a:pt x="110" y="593"/>
                    </a:lnTo>
                    <a:cubicBezTo>
                      <a:pt x="21" y="677"/>
                      <a:pt x="0" y="828"/>
                      <a:pt x="89" y="938"/>
                    </a:cubicBezTo>
                    <a:lnTo>
                      <a:pt x="393" y="1420"/>
                    </a:lnTo>
                    <a:cubicBezTo>
                      <a:pt x="444" y="1484"/>
                      <a:pt x="517" y="1518"/>
                      <a:pt x="586" y="1518"/>
                    </a:cubicBezTo>
                    <a:cubicBezTo>
                      <a:pt x="637" y="1518"/>
                      <a:pt x="685" y="1500"/>
                      <a:pt x="723" y="1462"/>
                    </a:cubicBezTo>
                    <a:lnTo>
                      <a:pt x="1487" y="697"/>
                    </a:lnTo>
                    <a:cubicBezTo>
                      <a:pt x="1592" y="593"/>
                      <a:pt x="1571" y="436"/>
                      <a:pt x="1461" y="373"/>
                    </a:cubicBezTo>
                    <a:lnTo>
                      <a:pt x="985" y="43"/>
                    </a:lnTo>
                    <a:cubicBezTo>
                      <a:pt x="937" y="16"/>
                      <a:pt x="882" y="0"/>
                      <a:pt x="828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" name="Google Shape;722;p33"/>
              <p:cNvSpPr/>
              <p:nvPr/>
            </p:nvSpPr>
            <p:spPr>
              <a:xfrm>
                <a:off x="3274410" y="1519701"/>
                <a:ext cx="425570" cy="425570"/>
              </a:xfrm>
              <a:custGeom>
                <a:avLst/>
                <a:gdLst/>
                <a:ahLst/>
                <a:cxnLst/>
                <a:rect l="l" t="t" r="r" b="b"/>
                <a:pathLst>
                  <a:path w="4997" h="4997" extrusionOk="0">
                    <a:moveTo>
                      <a:pt x="2509" y="1179"/>
                    </a:moveTo>
                    <a:cubicBezTo>
                      <a:pt x="3226" y="1179"/>
                      <a:pt x="3818" y="1771"/>
                      <a:pt x="3818" y="2488"/>
                    </a:cubicBezTo>
                    <a:cubicBezTo>
                      <a:pt x="3818" y="3232"/>
                      <a:pt x="3226" y="3819"/>
                      <a:pt x="2509" y="3819"/>
                    </a:cubicBezTo>
                    <a:cubicBezTo>
                      <a:pt x="1765" y="3819"/>
                      <a:pt x="1178" y="3232"/>
                      <a:pt x="1178" y="2488"/>
                    </a:cubicBezTo>
                    <a:cubicBezTo>
                      <a:pt x="1178" y="1771"/>
                      <a:pt x="1765" y="1179"/>
                      <a:pt x="2509" y="1179"/>
                    </a:cubicBezTo>
                    <a:close/>
                    <a:moveTo>
                      <a:pt x="2509" y="1"/>
                    </a:moveTo>
                    <a:cubicBezTo>
                      <a:pt x="1110" y="1"/>
                      <a:pt x="0" y="1116"/>
                      <a:pt x="0" y="2488"/>
                    </a:cubicBezTo>
                    <a:cubicBezTo>
                      <a:pt x="0" y="3887"/>
                      <a:pt x="1110" y="4997"/>
                      <a:pt x="2509" y="4997"/>
                    </a:cubicBezTo>
                    <a:cubicBezTo>
                      <a:pt x="3881" y="4997"/>
                      <a:pt x="4996" y="3887"/>
                      <a:pt x="4996" y="2488"/>
                    </a:cubicBezTo>
                    <a:cubicBezTo>
                      <a:pt x="4996" y="1116"/>
                      <a:pt x="3881" y="1"/>
                      <a:pt x="250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" name="Google Shape;723;p33"/>
              <p:cNvSpPr/>
              <p:nvPr/>
            </p:nvSpPr>
            <p:spPr>
              <a:xfrm>
                <a:off x="3268619" y="1514421"/>
                <a:ext cx="436641" cy="436641"/>
              </a:xfrm>
              <a:custGeom>
                <a:avLst/>
                <a:gdLst/>
                <a:ahLst/>
                <a:cxnLst/>
                <a:rect l="l" t="t" r="r" b="b"/>
                <a:pathLst>
                  <a:path w="5127" h="5127" extrusionOk="0">
                    <a:moveTo>
                      <a:pt x="2577" y="1309"/>
                    </a:moveTo>
                    <a:cubicBezTo>
                      <a:pt x="3252" y="1309"/>
                      <a:pt x="3818" y="1875"/>
                      <a:pt x="3818" y="2550"/>
                    </a:cubicBezTo>
                    <a:cubicBezTo>
                      <a:pt x="3818" y="3247"/>
                      <a:pt x="3252" y="3818"/>
                      <a:pt x="2577" y="3818"/>
                    </a:cubicBezTo>
                    <a:cubicBezTo>
                      <a:pt x="1875" y="3818"/>
                      <a:pt x="1309" y="3247"/>
                      <a:pt x="1309" y="2550"/>
                    </a:cubicBezTo>
                    <a:cubicBezTo>
                      <a:pt x="1309" y="1875"/>
                      <a:pt x="1875" y="1309"/>
                      <a:pt x="2577" y="1309"/>
                    </a:cubicBezTo>
                    <a:close/>
                    <a:moveTo>
                      <a:pt x="2577" y="1199"/>
                    </a:moveTo>
                    <a:cubicBezTo>
                      <a:pt x="1812" y="1199"/>
                      <a:pt x="1199" y="1807"/>
                      <a:pt x="1199" y="2550"/>
                    </a:cubicBezTo>
                    <a:cubicBezTo>
                      <a:pt x="1199" y="3315"/>
                      <a:pt x="1812" y="3928"/>
                      <a:pt x="2577" y="3928"/>
                    </a:cubicBezTo>
                    <a:cubicBezTo>
                      <a:pt x="3315" y="3928"/>
                      <a:pt x="3928" y="3315"/>
                      <a:pt x="3928" y="2550"/>
                    </a:cubicBezTo>
                    <a:cubicBezTo>
                      <a:pt x="3928" y="1807"/>
                      <a:pt x="3315" y="1199"/>
                      <a:pt x="2577" y="1199"/>
                    </a:cubicBezTo>
                    <a:close/>
                    <a:moveTo>
                      <a:pt x="2577" y="105"/>
                    </a:moveTo>
                    <a:cubicBezTo>
                      <a:pt x="3928" y="105"/>
                      <a:pt x="5017" y="1199"/>
                      <a:pt x="5017" y="2550"/>
                    </a:cubicBezTo>
                    <a:cubicBezTo>
                      <a:pt x="5017" y="3902"/>
                      <a:pt x="3928" y="5017"/>
                      <a:pt x="2577" y="5017"/>
                    </a:cubicBezTo>
                    <a:cubicBezTo>
                      <a:pt x="1220" y="5017"/>
                      <a:pt x="110" y="3902"/>
                      <a:pt x="110" y="2550"/>
                    </a:cubicBezTo>
                    <a:cubicBezTo>
                      <a:pt x="110" y="1199"/>
                      <a:pt x="1220" y="105"/>
                      <a:pt x="2577" y="105"/>
                    </a:cubicBezTo>
                    <a:close/>
                    <a:moveTo>
                      <a:pt x="2577" y="0"/>
                    </a:moveTo>
                    <a:cubicBezTo>
                      <a:pt x="1157" y="0"/>
                      <a:pt x="0" y="1152"/>
                      <a:pt x="0" y="2550"/>
                    </a:cubicBezTo>
                    <a:cubicBezTo>
                      <a:pt x="0" y="3970"/>
                      <a:pt x="1157" y="5127"/>
                      <a:pt x="2577" y="5127"/>
                    </a:cubicBezTo>
                    <a:cubicBezTo>
                      <a:pt x="3970" y="5127"/>
                      <a:pt x="5127" y="3970"/>
                      <a:pt x="5127" y="2550"/>
                    </a:cubicBezTo>
                    <a:cubicBezTo>
                      <a:pt x="5127" y="1152"/>
                      <a:pt x="3970" y="0"/>
                      <a:pt x="2577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" name="Google Shape;724;p33"/>
              <p:cNvSpPr/>
              <p:nvPr/>
            </p:nvSpPr>
            <p:spPr>
              <a:xfrm>
                <a:off x="3361361" y="1607163"/>
                <a:ext cx="251152" cy="250726"/>
              </a:xfrm>
              <a:custGeom>
                <a:avLst/>
                <a:gdLst/>
                <a:ahLst/>
                <a:cxnLst/>
                <a:rect l="l" t="t" r="r" b="b"/>
                <a:pathLst>
                  <a:path w="2949" h="2944" extrusionOk="0">
                    <a:moveTo>
                      <a:pt x="1488" y="152"/>
                    </a:moveTo>
                    <a:cubicBezTo>
                      <a:pt x="2205" y="152"/>
                      <a:pt x="2797" y="744"/>
                      <a:pt x="2797" y="1461"/>
                    </a:cubicBezTo>
                    <a:cubicBezTo>
                      <a:pt x="2797" y="2205"/>
                      <a:pt x="2205" y="2792"/>
                      <a:pt x="1488" y="2792"/>
                    </a:cubicBezTo>
                    <a:cubicBezTo>
                      <a:pt x="744" y="2792"/>
                      <a:pt x="157" y="2205"/>
                      <a:pt x="157" y="1461"/>
                    </a:cubicBezTo>
                    <a:cubicBezTo>
                      <a:pt x="157" y="744"/>
                      <a:pt x="744" y="152"/>
                      <a:pt x="1488" y="152"/>
                    </a:cubicBezTo>
                    <a:close/>
                    <a:moveTo>
                      <a:pt x="1488" y="0"/>
                    </a:moveTo>
                    <a:cubicBezTo>
                      <a:pt x="655" y="0"/>
                      <a:pt x="0" y="655"/>
                      <a:pt x="0" y="1461"/>
                    </a:cubicBezTo>
                    <a:cubicBezTo>
                      <a:pt x="0" y="2289"/>
                      <a:pt x="655" y="2943"/>
                      <a:pt x="1488" y="2943"/>
                    </a:cubicBezTo>
                    <a:cubicBezTo>
                      <a:pt x="2294" y="2943"/>
                      <a:pt x="2949" y="2289"/>
                      <a:pt x="2949" y="1461"/>
                    </a:cubicBezTo>
                    <a:cubicBezTo>
                      <a:pt x="2949" y="655"/>
                      <a:pt x="2294" y="0"/>
                      <a:pt x="148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" name="Google Shape;725;p33"/>
              <p:cNvSpPr/>
              <p:nvPr/>
            </p:nvSpPr>
            <p:spPr>
              <a:xfrm>
                <a:off x="3355996" y="1601815"/>
                <a:ext cx="261882" cy="262308"/>
              </a:xfrm>
              <a:custGeom>
                <a:avLst/>
                <a:gdLst/>
                <a:ahLst/>
                <a:cxnLst/>
                <a:rect l="l" t="t" r="r" b="b"/>
                <a:pathLst>
                  <a:path w="3075" h="3080" extrusionOk="0">
                    <a:moveTo>
                      <a:pt x="1551" y="288"/>
                    </a:moveTo>
                    <a:cubicBezTo>
                      <a:pt x="2226" y="288"/>
                      <a:pt x="2792" y="854"/>
                      <a:pt x="2792" y="1529"/>
                    </a:cubicBezTo>
                    <a:cubicBezTo>
                      <a:pt x="2792" y="2226"/>
                      <a:pt x="2226" y="2797"/>
                      <a:pt x="1551" y="2797"/>
                    </a:cubicBezTo>
                    <a:cubicBezTo>
                      <a:pt x="849" y="2797"/>
                      <a:pt x="283" y="2226"/>
                      <a:pt x="283" y="1529"/>
                    </a:cubicBezTo>
                    <a:cubicBezTo>
                      <a:pt x="283" y="854"/>
                      <a:pt x="849" y="288"/>
                      <a:pt x="1551" y="288"/>
                    </a:cubicBezTo>
                    <a:close/>
                    <a:moveTo>
                      <a:pt x="1551" y="178"/>
                    </a:moveTo>
                    <a:cubicBezTo>
                      <a:pt x="786" y="178"/>
                      <a:pt x="173" y="786"/>
                      <a:pt x="173" y="1529"/>
                    </a:cubicBezTo>
                    <a:cubicBezTo>
                      <a:pt x="173" y="2294"/>
                      <a:pt x="786" y="2907"/>
                      <a:pt x="1551" y="2907"/>
                    </a:cubicBezTo>
                    <a:cubicBezTo>
                      <a:pt x="2289" y="2907"/>
                      <a:pt x="2902" y="2294"/>
                      <a:pt x="2902" y="1529"/>
                    </a:cubicBezTo>
                    <a:cubicBezTo>
                      <a:pt x="2902" y="786"/>
                      <a:pt x="2289" y="178"/>
                      <a:pt x="1551" y="178"/>
                    </a:cubicBezTo>
                    <a:close/>
                    <a:moveTo>
                      <a:pt x="1551" y="110"/>
                    </a:moveTo>
                    <a:cubicBezTo>
                      <a:pt x="2336" y="110"/>
                      <a:pt x="2970" y="744"/>
                      <a:pt x="2970" y="1529"/>
                    </a:cubicBezTo>
                    <a:cubicBezTo>
                      <a:pt x="2970" y="2336"/>
                      <a:pt x="2336" y="2970"/>
                      <a:pt x="1551" y="2970"/>
                    </a:cubicBezTo>
                    <a:cubicBezTo>
                      <a:pt x="765" y="2970"/>
                      <a:pt x="110" y="2336"/>
                      <a:pt x="110" y="1529"/>
                    </a:cubicBezTo>
                    <a:cubicBezTo>
                      <a:pt x="110" y="744"/>
                      <a:pt x="765" y="110"/>
                      <a:pt x="1551" y="110"/>
                    </a:cubicBezTo>
                    <a:close/>
                    <a:moveTo>
                      <a:pt x="1551" y="0"/>
                    </a:moveTo>
                    <a:cubicBezTo>
                      <a:pt x="697" y="0"/>
                      <a:pt x="0" y="702"/>
                      <a:pt x="0" y="1529"/>
                    </a:cubicBezTo>
                    <a:cubicBezTo>
                      <a:pt x="0" y="2383"/>
                      <a:pt x="697" y="3080"/>
                      <a:pt x="1551" y="3080"/>
                    </a:cubicBezTo>
                    <a:cubicBezTo>
                      <a:pt x="2378" y="3080"/>
                      <a:pt x="3075" y="2383"/>
                      <a:pt x="3075" y="1529"/>
                    </a:cubicBezTo>
                    <a:cubicBezTo>
                      <a:pt x="3075" y="702"/>
                      <a:pt x="2378" y="0"/>
                      <a:pt x="1551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" name="Google Shape;535;p33">
            <a:extLst>
              <a:ext uri="{FF2B5EF4-FFF2-40B4-BE49-F238E27FC236}">
                <a16:creationId xmlns:a16="http://schemas.microsoft.com/office/drawing/2014/main" id="{97F2AA3B-47DE-2729-59B1-EBBE0DE174D4}"/>
              </a:ext>
            </a:extLst>
          </p:cNvPr>
          <p:cNvSpPr txBox="1">
            <a:spLocks/>
          </p:cNvSpPr>
          <p:nvPr/>
        </p:nvSpPr>
        <p:spPr>
          <a:xfrm>
            <a:off x="3974479" y="1737558"/>
            <a:ext cx="3556034" cy="861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ontserrat"/>
              <a:buNone/>
              <a:defRPr sz="7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M Sans"/>
              <a:buNone/>
              <a:defRPr sz="5200" b="1" i="0" u="none" strike="noStrike" cap="none">
                <a:solidFill>
                  <a:srgbClr val="191919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M Sans"/>
              <a:buNone/>
              <a:defRPr sz="5200" b="1" i="0" u="none" strike="noStrike" cap="none">
                <a:solidFill>
                  <a:srgbClr val="191919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M Sans"/>
              <a:buNone/>
              <a:defRPr sz="5200" b="1" i="0" u="none" strike="noStrike" cap="none">
                <a:solidFill>
                  <a:srgbClr val="191919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M Sans"/>
              <a:buNone/>
              <a:defRPr sz="5200" b="1" i="0" u="none" strike="noStrike" cap="none">
                <a:solidFill>
                  <a:srgbClr val="191919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M Sans"/>
              <a:buNone/>
              <a:defRPr sz="5200" b="1" i="0" u="none" strike="noStrike" cap="none">
                <a:solidFill>
                  <a:srgbClr val="191919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M Sans"/>
              <a:buNone/>
              <a:defRPr sz="5200" b="1" i="0" u="none" strike="noStrike" cap="none">
                <a:solidFill>
                  <a:srgbClr val="191919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M Sans"/>
              <a:buNone/>
              <a:defRPr sz="5200" b="1" i="0" u="none" strike="noStrike" cap="none">
                <a:solidFill>
                  <a:srgbClr val="191919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M Sans"/>
              <a:buNone/>
              <a:defRPr sz="5200" b="1" i="0" u="none" strike="noStrike" cap="none">
                <a:solidFill>
                  <a:srgbClr val="191919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algn="r"/>
            <a:r>
              <a:rPr lang="th-TH" sz="6600" dirty="0">
                <a:latin typeface="ThaiSans Neue UltBd" pitchFamily="2" charset="-34"/>
                <a:cs typeface="ThaiSans Neue UltBd" pitchFamily="2" charset="-34"/>
              </a:rPr>
              <a:t>เว็บส่วนหน้า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1147A82-B2CC-C5E0-9CB8-68AFB0CB4980}"/>
              </a:ext>
            </a:extLst>
          </p:cNvPr>
          <p:cNvCxnSpPr>
            <a:cxnSpLocks/>
          </p:cNvCxnSpPr>
          <p:nvPr/>
        </p:nvCxnSpPr>
        <p:spPr>
          <a:xfrm>
            <a:off x="4301841" y="2939920"/>
            <a:ext cx="4068218" cy="419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Google Shape;536;p33">
            <a:extLst>
              <a:ext uri="{FF2B5EF4-FFF2-40B4-BE49-F238E27FC236}">
                <a16:creationId xmlns:a16="http://schemas.microsoft.com/office/drawing/2014/main" id="{CC61BAEE-E350-A655-DAF5-1A9BE72F8592}"/>
              </a:ext>
            </a:extLst>
          </p:cNvPr>
          <p:cNvSpPr txBox="1">
            <a:spLocks/>
          </p:cNvSpPr>
          <p:nvPr/>
        </p:nvSpPr>
        <p:spPr>
          <a:xfrm>
            <a:off x="3191629" y="2944110"/>
            <a:ext cx="3109366" cy="565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"/>
              <a:buNone/>
              <a:defRPr sz="1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"/>
              <a:buNone/>
              <a:defRPr sz="1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"/>
              <a:buNone/>
              <a:defRPr sz="1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"/>
              <a:buNone/>
              <a:defRPr sz="1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"/>
              <a:buNone/>
              <a:defRPr sz="1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"/>
              <a:buNone/>
              <a:defRPr sz="1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"/>
              <a:buNone/>
              <a:defRPr sz="1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"/>
              <a:buNone/>
              <a:defRPr sz="1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 algn="r"/>
            <a:r>
              <a:rPr lang="en-US" sz="1800" dirty="0">
                <a:solidFill>
                  <a:schemeClr val="accent4"/>
                </a:solidFill>
                <a:latin typeface="ThaiSans Neue" panose="02000000000000000000" pitchFamily="2" charset="-34"/>
                <a:cs typeface="ThaiSans Neue" panose="02000000000000000000" pitchFamily="2" charset="-34"/>
              </a:rPr>
              <a:t>64015130 </a:t>
            </a:r>
            <a:r>
              <a:rPr lang="th-TH" sz="1800" dirty="0">
                <a:solidFill>
                  <a:schemeClr val="accent4"/>
                </a:solidFill>
                <a:latin typeface="ThaiSans Neue" panose="02000000000000000000" pitchFamily="2" charset="-34"/>
                <a:cs typeface="ThaiSans Neue" panose="02000000000000000000" pitchFamily="2" charset="-34"/>
              </a:rPr>
              <a:t>วันบุรฮาน แวอุเซ็ง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75023A-5141-042E-DBEB-7FBCEC451433}"/>
              </a:ext>
            </a:extLst>
          </p:cNvPr>
          <p:cNvSpPr txBox="1"/>
          <p:nvPr/>
        </p:nvSpPr>
        <p:spPr>
          <a:xfrm>
            <a:off x="2179277" y="3230136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r"/>
            <a:r>
              <a:rPr lang="en-US" sz="1800" dirty="0">
                <a:solidFill>
                  <a:schemeClr val="accent4"/>
                </a:solidFill>
                <a:latin typeface="ThaiSans Neue" panose="02000000000000000000" pitchFamily="2" charset="-34"/>
                <a:cs typeface="ThaiSans Neue" panose="02000000000000000000" pitchFamily="2" charset="-34"/>
              </a:rPr>
              <a:t>64015166 </a:t>
            </a:r>
            <a:r>
              <a:rPr lang="th-TH" sz="1800" dirty="0">
                <a:solidFill>
                  <a:schemeClr val="accent4"/>
                </a:solidFill>
                <a:latin typeface="ThaiSans Neue" panose="02000000000000000000" pitchFamily="2" charset="-34"/>
                <a:cs typeface="ThaiSans Neue" panose="02000000000000000000" pitchFamily="2" charset="-34"/>
              </a:rPr>
              <a:t>อรรณพ ธรรมเที่ยงธรรม</a:t>
            </a:r>
            <a:endParaRPr lang="en-US" sz="1800" dirty="0">
              <a:solidFill>
                <a:schemeClr val="accent4"/>
              </a:solidFill>
              <a:latin typeface="ThaiSans Neue" panose="02000000000000000000" pitchFamily="2" charset="-34"/>
              <a:cs typeface="ThaiSans Neue" panose="02000000000000000000" pitchFamily="2" charset="-34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04B82CA-4F41-81A9-C17F-3D2B3A7619DD}"/>
              </a:ext>
            </a:extLst>
          </p:cNvPr>
          <p:cNvSpPr txBox="1"/>
          <p:nvPr/>
        </p:nvSpPr>
        <p:spPr>
          <a:xfrm>
            <a:off x="1653190" y="3436287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r"/>
            <a:r>
              <a:rPr lang="en-US" sz="1800">
                <a:solidFill>
                  <a:schemeClr val="accent4"/>
                </a:solidFill>
                <a:latin typeface="ThaiSans Neue" panose="02000000000000000000" pitchFamily="2" charset="-34"/>
                <a:cs typeface="ThaiSans Neue" panose="02000000000000000000" pitchFamily="2" charset="-34"/>
              </a:rPr>
              <a:t>64015172 </a:t>
            </a:r>
            <a:r>
              <a:rPr lang="th-TH" sz="1800">
                <a:solidFill>
                  <a:schemeClr val="accent4"/>
                </a:solidFill>
                <a:latin typeface="ThaiSans Neue" panose="02000000000000000000" pitchFamily="2" charset="-34"/>
                <a:cs typeface="ThaiSans Neue" panose="02000000000000000000" pitchFamily="2" charset="-34"/>
              </a:rPr>
              <a:t>เอกรินทร์ องอาจ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71ABCB7-0637-1185-C748-1AE2AB68E98D}"/>
              </a:ext>
            </a:extLst>
          </p:cNvPr>
          <p:cNvSpPr txBox="1"/>
          <p:nvPr/>
        </p:nvSpPr>
        <p:spPr>
          <a:xfrm>
            <a:off x="3860402" y="3728881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r"/>
            <a:r>
              <a:rPr lang="th-TH" sz="1800" dirty="0">
                <a:solidFill>
                  <a:schemeClr val="accent4"/>
                </a:solidFill>
                <a:latin typeface="ThaiSans Neue" panose="02000000000000000000" pitchFamily="2" charset="-34"/>
                <a:cs typeface="ThaiSans Neue" panose="02000000000000000000" pitchFamily="2" charset="-34"/>
              </a:rPr>
              <a:t>อาจารย์ที่ปรึกษา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425A1FC-2832-19CA-9F29-381FE6A72134}"/>
              </a:ext>
            </a:extLst>
          </p:cNvPr>
          <p:cNvSpPr txBox="1"/>
          <p:nvPr/>
        </p:nvSpPr>
        <p:spPr>
          <a:xfrm>
            <a:off x="3844275" y="3944606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r"/>
            <a:r>
              <a:rPr lang="th-TH" sz="1800">
                <a:solidFill>
                  <a:schemeClr val="accent4"/>
                </a:solidFill>
                <a:latin typeface="ThaiSans Neue" panose="02000000000000000000" pitchFamily="2" charset="-34"/>
                <a:cs typeface="ThaiSans Neue" panose="02000000000000000000" pitchFamily="2" charset="-34"/>
              </a:rPr>
              <a:t>ผศ</a:t>
            </a:r>
            <a:r>
              <a:rPr lang="en-US" sz="1800">
                <a:solidFill>
                  <a:schemeClr val="accent4"/>
                </a:solidFill>
                <a:latin typeface="ThaiSans Neue" panose="02000000000000000000" pitchFamily="2" charset="-34"/>
                <a:cs typeface="ThaiSans Neue" panose="02000000000000000000" pitchFamily="2" charset="-34"/>
              </a:rPr>
              <a:t>. </a:t>
            </a:r>
            <a:r>
              <a:rPr lang="th-TH" sz="1800">
                <a:solidFill>
                  <a:schemeClr val="accent4"/>
                </a:solidFill>
                <a:latin typeface="ThaiSans Neue" panose="02000000000000000000" pitchFamily="2" charset="-34"/>
                <a:cs typeface="ThaiSans Neue" panose="02000000000000000000" pitchFamily="2" charset="-34"/>
              </a:rPr>
              <a:t>ธนา หงษ์สุวรรณ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568B50B-3A07-9BDA-622E-83ECF98AC228}"/>
              </a:ext>
            </a:extLst>
          </p:cNvPr>
          <p:cNvSpPr txBox="1"/>
          <p:nvPr/>
        </p:nvSpPr>
        <p:spPr>
          <a:xfrm>
            <a:off x="3844275" y="4156665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r"/>
            <a:r>
              <a:rPr lang="th-TH" sz="1800">
                <a:solidFill>
                  <a:schemeClr val="accent4"/>
                </a:solidFill>
                <a:latin typeface="ThaiSans Neue" panose="02000000000000000000" pitchFamily="2" charset="-34"/>
                <a:cs typeface="ThaiSans Neue" panose="02000000000000000000" pitchFamily="2" charset="-34"/>
              </a:rPr>
              <a:t>ผศ</a:t>
            </a:r>
            <a:r>
              <a:rPr lang="en-US" sz="1800">
                <a:solidFill>
                  <a:schemeClr val="accent4"/>
                </a:solidFill>
                <a:latin typeface="ThaiSans Neue" panose="02000000000000000000" pitchFamily="2" charset="-34"/>
                <a:cs typeface="ThaiSans Neue" panose="02000000000000000000" pitchFamily="2" charset="-34"/>
              </a:rPr>
              <a:t>.</a:t>
            </a:r>
            <a:r>
              <a:rPr lang="th-TH" sz="1800">
                <a:solidFill>
                  <a:schemeClr val="accent4"/>
                </a:solidFill>
                <a:latin typeface="ThaiSans Neue" panose="02000000000000000000" pitchFamily="2" charset="-34"/>
                <a:cs typeface="ThaiSans Neue" panose="02000000000000000000" pitchFamily="2" charset="-34"/>
              </a:rPr>
              <a:t>ดร</a:t>
            </a:r>
            <a:r>
              <a:rPr lang="en-US" sz="1800">
                <a:solidFill>
                  <a:schemeClr val="accent4"/>
                </a:solidFill>
                <a:latin typeface="ThaiSans Neue" panose="02000000000000000000" pitchFamily="2" charset="-34"/>
                <a:cs typeface="ThaiSans Neue" panose="02000000000000000000" pitchFamily="2" charset="-34"/>
              </a:rPr>
              <a:t>.</a:t>
            </a:r>
            <a:r>
              <a:rPr lang="th-TH" sz="1800">
                <a:solidFill>
                  <a:schemeClr val="accent4"/>
                </a:solidFill>
                <a:latin typeface="ThaiSans Neue" panose="02000000000000000000" pitchFamily="2" charset="-34"/>
                <a:cs typeface="ThaiSans Neue" panose="02000000000000000000" pitchFamily="2" charset="-34"/>
              </a:rPr>
              <a:t> ชมพูนุท เต็งเจริญ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7A85B7-C8B2-7502-8551-D9AB9D9B563C}"/>
              </a:ext>
            </a:extLst>
          </p:cNvPr>
          <p:cNvSpPr txBox="1"/>
          <p:nvPr/>
        </p:nvSpPr>
        <p:spPr>
          <a:xfrm>
            <a:off x="8885610" y="4821869"/>
            <a:ext cx="3276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1600" dirty="0">
                <a:solidFill>
                  <a:srgbClr val="FF6180"/>
                </a:solidFill>
                <a:latin typeface="ThaiSans Neue" panose="02000000000000000000" pitchFamily="2" charset="-34"/>
                <a:cs typeface="ThaiSans Neue" panose="02000000000000000000" pitchFamily="2" charset="-34"/>
              </a:rPr>
              <a:t>1</a:t>
            </a:r>
            <a:endParaRPr lang="en-US" sz="1600" dirty="0">
              <a:solidFill>
                <a:srgbClr val="FF6180"/>
              </a:solidFill>
              <a:latin typeface="ThaiSans Neue" panose="02000000000000000000" pitchFamily="2" charset="-34"/>
              <a:cs typeface="ThaiSans Neue" panose="02000000000000000000" pitchFamily="2" charset="-34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35"/>
          <p:cNvSpPr txBox="1">
            <a:spLocks noGrp="1"/>
          </p:cNvSpPr>
          <p:nvPr>
            <p:ph type="title"/>
          </p:nvPr>
        </p:nvSpPr>
        <p:spPr>
          <a:xfrm>
            <a:off x="720000" y="4831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4000" dirty="0">
                <a:latin typeface="ThaiSans Neue UltBd" pitchFamily="2" charset="-34"/>
                <a:cs typeface="ThaiSans Neue UltBd" pitchFamily="2" charset="-34"/>
              </a:rPr>
              <a:t>ขอบเขตโครงงาน</a:t>
            </a:r>
            <a:endParaRPr sz="4000" dirty="0">
              <a:latin typeface="ThaiSans Neue UltBd" pitchFamily="2" charset="-34"/>
              <a:cs typeface="ThaiSans Neue UltBd" pitchFamily="2" charset="-34"/>
            </a:endParaRPr>
          </a:p>
        </p:txBody>
      </p:sp>
      <p:sp>
        <p:nvSpPr>
          <p:cNvPr id="740" name="Google Shape;740;p35"/>
          <p:cNvSpPr txBox="1">
            <a:spLocks noGrp="1"/>
          </p:cNvSpPr>
          <p:nvPr>
            <p:ph type="subTitle" idx="3"/>
          </p:nvPr>
        </p:nvSpPr>
        <p:spPr>
          <a:xfrm>
            <a:off x="1276776" y="3798145"/>
            <a:ext cx="3295223" cy="6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ผู้ใช้สามารถนำเอาข้อมูลหรือบริการจากแหล่งข้อมูลภายนอกมาใช้ในเว็บไซต์ที่พัฒนาได้</a:t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741" name="Google Shape;741;p35"/>
          <p:cNvSpPr txBox="1">
            <a:spLocks noGrp="1"/>
          </p:cNvSpPr>
          <p:nvPr>
            <p:ph type="subTitle" idx="1"/>
          </p:nvPr>
        </p:nvSpPr>
        <p:spPr>
          <a:xfrm>
            <a:off x="1276771" y="1943346"/>
            <a:ext cx="3144000" cy="7267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ThaiSans Neue" panose="02000000000000000000" pitchFamily="2" charset="-34"/>
                <a:cs typeface="ThaiSans Neue" panose="02000000000000000000" pitchFamily="2" charset="-34"/>
              </a:rPr>
              <a:t>ผู้ใช้สามารถสร้างเว็บไซต์ได้ดดยไม่ต้องมีความรู้เทคนิคด้านการเขียนโปรแกรมเป็นพิเศษ</a:t>
            </a:r>
            <a:endParaRPr sz="1800">
              <a:latin typeface="ThaiSans Neue" panose="02000000000000000000" pitchFamily="2" charset="-34"/>
              <a:cs typeface="ThaiSans Neue" panose="02000000000000000000" pitchFamily="2" charset="-34"/>
            </a:endParaRPr>
          </a:p>
        </p:txBody>
      </p:sp>
      <p:sp>
        <p:nvSpPr>
          <p:cNvPr id="743" name="Google Shape;743;p35"/>
          <p:cNvSpPr txBox="1">
            <a:spLocks noGrp="1"/>
          </p:cNvSpPr>
          <p:nvPr>
            <p:ph type="subTitle" idx="4"/>
          </p:nvPr>
        </p:nvSpPr>
        <p:spPr>
          <a:xfrm>
            <a:off x="4947923" y="3798145"/>
            <a:ext cx="3476071" cy="8786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ผู้ใช้สามารถตรวจสอบการทำงานของเว็บไซต์และทดสอบความถูกต้องของฟังก์ชั่นพื้นฐานได้ก่อนการเผยแพร่</a:t>
            </a:r>
            <a:endParaRPr/>
          </a:p>
        </p:txBody>
      </p:sp>
      <p:sp>
        <p:nvSpPr>
          <p:cNvPr id="744" name="Google Shape;744;p35"/>
          <p:cNvSpPr txBox="1">
            <a:spLocks noGrp="1"/>
          </p:cNvSpPr>
          <p:nvPr>
            <p:ph type="title" idx="5"/>
          </p:nvPr>
        </p:nvSpPr>
        <p:spPr>
          <a:xfrm>
            <a:off x="1276775" y="1248500"/>
            <a:ext cx="954600" cy="47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r>
              <a:rPr lang="en-US"/>
              <a:t>.</a:t>
            </a:r>
            <a:endParaRPr/>
          </a:p>
        </p:txBody>
      </p:sp>
      <p:sp>
        <p:nvSpPr>
          <p:cNvPr id="745" name="Google Shape;745;p35"/>
          <p:cNvSpPr txBox="1">
            <a:spLocks noGrp="1"/>
          </p:cNvSpPr>
          <p:nvPr>
            <p:ph type="title" idx="7"/>
          </p:nvPr>
        </p:nvSpPr>
        <p:spPr>
          <a:xfrm>
            <a:off x="4947925" y="1248500"/>
            <a:ext cx="954600" cy="47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02.</a:t>
            </a:r>
            <a:endParaRPr dirty="0"/>
          </a:p>
        </p:txBody>
      </p:sp>
      <p:sp>
        <p:nvSpPr>
          <p:cNvPr id="746" name="Google Shape;746;p35"/>
          <p:cNvSpPr txBox="1">
            <a:spLocks noGrp="1"/>
          </p:cNvSpPr>
          <p:nvPr>
            <p:ph type="title" idx="8"/>
          </p:nvPr>
        </p:nvSpPr>
        <p:spPr>
          <a:xfrm>
            <a:off x="4947925" y="2992374"/>
            <a:ext cx="954600" cy="47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04.</a:t>
            </a:r>
            <a:endParaRPr/>
          </a:p>
        </p:txBody>
      </p:sp>
      <p:sp>
        <p:nvSpPr>
          <p:cNvPr id="747" name="Google Shape;747;p35"/>
          <p:cNvSpPr txBox="1">
            <a:spLocks noGrp="1"/>
          </p:cNvSpPr>
          <p:nvPr>
            <p:ph type="title" idx="6"/>
          </p:nvPr>
        </p:nvSpPr>
        <p:spPr>
          <a:xfrm>
            <a:off x="1276775" y="2992374"/>
            <a:ext cx="954600" cy="47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03.</a:t>
            </a:r>
            <a:endParaRPr/>
          </a:p>
        </p:txBody>
      </p:sp>
      <p:sp>
        <p:nvSpPr>
          <p:cNvPr id="748" name="Google Shape;748;p35"/>
          <p:cNvSpPr txBox="1">
            <a:spLocks noGrp="1"/>
          </p:cNvSpPr>
          <p:nvPr>
            <p:ph type="subTitle" idx="9"/>
          </p:nvPr>
        </p:nvSpPr>
        <p:spPr>
          <a:xfrm>
            <a:off x="1276775" y="1738250"/>
            <a:ext cx="3144000" cy="44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2800">
                <a:latin typeface="ThaiSans Neue" panose="02000000000000000000" pitchFamily="2" charset="-34"/>
                <a:cs typeface="ThaiSans Neue" panose="02000000000000000000" pitchFamily="2" charset="-34"/>
              </a:rPr>
              <a:t>สร้างเว็บไซต์ที่ใช้งานได้จริง</a:t>
            </a:r>
            <a:endParaRPr sz="2800">
              <a:latin typeface="ThaiSans Neue" panose="02000000000000000000" pitchFamily="2" charset="-34"/>
              <a:cs typeface="ThaiSans Neue" panose="02000000000000000000" pitchFamily="2" charset="-34"/>
            </a:endParaRPr>
          </a:p>
        </p:txBody>
      </p:sp>
      <p:sp>
        <p:nvSpPr>
          <p:cNvPr id="749" name="Google Shape;749;p35"/>
          <p:cNvSpPr txBox="1">
            <a:spLocks noGrp="1"/>
          </p:cNvSpPr>
          <p:nvPr>
            <p:ph type="subTitle" idx="13"/>
          </p:nvPr>
        </p:nvSpPr>
        <p:spPr>
          <a:xfrm>
            <a:off x="4947926" y="1728725"/>
            <a:ext cx="3476074" cy="44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2800">
                <a:latin typeface="ThaiSans Neue" panose="02000000000000000000" pitchFamily="2" charset="-34"/>
                <a:cs typeface="ThaiSans Neue" panose="02000000000000000000" pitchFamily="2" charset="-34"/>
              </a:rPr>
              <a:t>ปรับเปลี่ยนแก้ไขได้อย่างยืดหยุ่น</a:t>
            </a:r>
            <a:endParaRPr sz="2800">
              <a:latin typeface="ThaiSans Neue" panose="02000000000000000000" pitchFamily="2" charset="-34"/>
              <a:cs typeface="ThaiSans Neue" panose="02000000000000000000" pitchFamily="2" charset="-34"/>
            </a:endParaRPr>
          </a:p>
        </p:txBody>
      </p:sp>
      <p:sp>
        <p:nvSpPr>
          <p:cNvPr id="750" name="Google Shape;750;p35"/>
          <p:cNvSpPr txBox="1">
            <a:spLocks noGrp="1"/>
          </p:cNvSpPr>
          <p:nvPr>
            <p:ph type="subTitle" idx="14"/>
          </p:nvPr>
        </p:nvSpPr>
        <p:spPr>
          <a:xfrm>
            <a:off x="1276775" y="3510475"/>
            <a:ext cx="3144000" cy="44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2800">
                <a:latin typeface="ThaiSans Neue" panose="02000000000000000000" pitchFamily="2" charset="-34"/>
                <a:cs typeface="ThaiSans Neue" panose="02000000000000000000" pitchFamily="2" charset="-34"/>
              </a:rPr>
              <a:t>เชื่อมต่อกับ </a:t>
            </a:r>
            <a:r>
              <a:rPr lang="en-US" sz="2800">
                <a:latin typeface="ThaiSans Neue" panose="02000000000000000000" pitchFamily="2" charset="-34"/>
                <a:cs typeface="ThaiSans Neue" panose="02000000000000000000" pitchFamily="2" charset="-34"/>
              </a:rPr>
              <a:t>API </a:t>
            </a:r>
            <a:r>
              <a:rPr lang="th-TH" sz="2800">
                <a:latin typeface="ThaiSans Neue" panose="02000000000000000000" pitchFamily="2" charset="-34"/>
                <a:cs typeface="ThaiSans Neue" panose="02000000000000000000" pitchFamily="2" charset="-34"/>
              </a:rPr>
              <a:t>ได้</a:t>
            </a:r>
            <a:endParaRPr sz="2800">
              <a:latin typeface="ThaiSans Neue" panose="02000000000000000000" pitchFamily="2" charset="-34"/>
              <a:cs typeface="ThaiSans Neue" panose="02000000000000000000" pitchFamily="2" charset="-34"/>
            </a:endParaRPr>
          </a:p>
        </p:txBody>
      </p:sp>
      <p:sp>
        <p:nvSpPr>
          <p:cNvPr id="751" name="Google Shape;751;p35"/>
          <p:cNvSpPr txBox="1">
            <a:spLocks noGrp="1"/>
          </p:cNvSpPr>
          <p:nvPr>
            <p:ph type="subTitle" idx="15"/>
          </p:nvPr>
        </p:nvSpPr>
        <p:spPr>
          <a:xfrm>
            <a:off x="4947923" y="3510475"/>
            <a:ext cx="3144000" cy="44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ThaiSans Neue" panose="02000000000000000000" pitchFamily="2" charset="-34"/>
                <a:cs typeface="ThaiSans Neue" panose="02000000000000000000" pitchFamily="2" charset="-34"/>
              </a:rPr>
              <a:t>ทดสอบก่อนเผยแพร่</a:t>
            </a:r>
            <a:endParaRPr sz="2800">
              <a:latin typeface="ThaiSans Neue" panose="02000000000000000000" pitchFamily="2" charset="-34"/>
              <a:cs typeface="ThaiSans Neue" panose="02000000000000000000" pitchFamily="2" charset="-34"/>
            </a:endParaRPr>
          </a:p>
        </p:txBody>
      </p:sp>
      <p:sp>
        <p:nvSpPr>
          <p:cNvPr id="4" name="Google Shape;741;p35">
            <a:extLst>
              <a:ext uri="{FF2B5EF4-FFF2-40B4-BE49-F238E27FC236}">
                <a16:creationId xmlns:a16="http://schemas.microsoft.com/office/drawing/2014/main" id="{52B9E846-B2FA-EA57-52DF-881416B7FAA6}"/>
              </a:ext>
            </a:extLst>
          </p:cNvPr>
          <p:cNvSpPr txBox="1">
            <a:spLocks/>
          </p:cNvSpPr>
          <p:nvPr/>
        </p:nvSpPr>
        <p:spPr>
          <a:xfrm>
            <a:off x="4947923" y="1911470"/>
            <a:ext cx="3476073" cy="1231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/>
            <a:r>
              <a:rPr lang="en-US" sz="1800" err="1">
                <a:latin typeface="ThaiSans Neue" panose="02000000000000000000" pitchFamily="2" charset="-34"/>
                <a:cs typeface="ThaiSans Neue" panose="02000000000000000000" pitchFamily="2" charset="-34"/>
              </a:rPr>
              <a:t>ผู้ใช้สามารถปรับเปลี่ยนเค้าโครงหรือรูปแบบต่างๆ</a:t>
            </a:r>
            <a:r>
              <a:rPr lang="en-US" sz="1800">
                <a:latin typeface="ThaiSans Neue" panose="02000000000000000000" pitchFamily="2" charset="-34"/>
                <a:cs typeface="ThaiSans Neue" panose="02000000000000000000" pitchFamily="2" charset="-34"/>
              </a:rPr>
              <a:t> </a:t>
            </a:r>
            <a:r>
              <a:rPr lang="en-US" sz="1800" err="1">
                <a:latin typeface="ThaiSans Neue" panose="02000000000000000000" pitchFamily="2" charset="-34"/>
                <a:cs typeface="ThaiSans Neue" panose="02000000000000000000" pitchFamily="2" charset="-34"/>
              </a:rPr>
              <a:t>ทั้งหมดของเว็บไซต์ได้ตามต้องการ</a:t>
            </a:r>
            <a:r>
              <a:rPr lang="en-US" sz="1800">
                <a:latin typeface="ThaiSans Neue" panose="02000000000000000000" pitchFamily="2" charset="-34"/>
                <a:cs typeface="ThaiSans Neue" panose="02000000000000000000" pitchFamily="2" charset="-34"/>
              </a:rPr>
              <a:t> </a:t>
            </a:r>
            <a:r>
              <a:rPr lang="en-US" sz="1800" err="1">
                <a:latin typeface="ThaiSans Neue" panose="02000000000000000000" pitchFamily="2" charset="-34"/>
                <a:cs typeface="ThaiSans Neue" panose="02000000000000000000" pitchFamily="2" charset="-34"/>
              </a:rPr>
              <a:t>รวมถึงการปรับแต่งสี</a:t>
            </a:r>
            <a:r>
              <a:rPr lang="en-US" sz="1800">
                <a:latin typeface="ThaiSans Neue" panose="02000000000000000000" pitchFamily="2" charset="-34"/>
                <a:cs typeface="ThaiSans Neue" panose="02000000000000000000" pitchFamily="2" charset="-34"/>
              </a:rPr>
              <a:t> </a:t>
            </a:r>
            <a:r>
              <a:rPr lang="en-US" sz="1800" err="1">
                <a:latin typeface="ThaiSans Neue" panose="02000000000000000000" pitchFamily="2" charset="-34"/>
                <a:cs typeface="ThaiSans Neue" panose="02000000000000000000" pitchFamily="2" charset="-34"/>
              </a:rPr>
              <a:t>รูปแบบเลย์เอาต์</a:t>
            </a:r>
            <a:r>
              <a:rPr lang="th-TH" sz="1800">
                <a:latin typeface="ThaiSans Neue" panose="02000000000000000000" pitchFamily="2" charset="-34"/>
                <a:cs typeface="ThaiSans Neue" panose="02000000000000000000" pitchFamily="2" charset="-34"/>
              </a:rPr>
              <a:t> </a:t>
            </a:r>
            <a:r>
              <a:rPr lang="en-US" sz="1800" err="1">
                <a:latin typeface="ThaiSans Neue" panose="02000000000000000000" pitchFamily="2" charset="-34"/>
                <a:cs typeface="ThaiSans Neue" panose="02000000000000000000" pitchFamily="2" charset="-34"/>
              </a:rPr>
              <a:t>และส่วนประกอบต่างๆ</a:t>
            </a:r>
            <a:endParaRPr lang="th-TH" sz="1800">
              <a:latin typeface="ThaiSans Neue" panose="02000000000000000000" pitchFamily="2" charset="-34"/>
              <a:cs typeface="ThaiSans Neue" panose="02000000000000000000" pitchFamily="2" charset="-34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07B6500-305E-9A07-D180-0AD23A12DB48}"/>
              </a:ext>
            </a:extLst>
          </p:cNvPr>
          <p:cNvCxnSpPr>
            <a:cxnSpLocks/>
          </p:cNvCxnSpPr>
          <p:nvPr/>
        </p:nvCxnSpPr>
        <p:spPr>
          <a:xfrm flipV="1">
            <a:off x="3590925" y="1153968"/>
            <a:ext cx="1834300" cy="361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38CED692-9575-2547-043C-464008764D5C}"/>
              </a:ext>
            </a:extLst>
          </p:cNvPr>
          <p:cNvSpPr txBox="1"/>
          <p:nvPr/>
        </p:nvSpPr>
        <p:spPr>
          <a:xfrm>
            <a:off x="8830194" y="4835723"/>
            <a:ext cx="3276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6180"/>
                </a:solidFill>
                <a:latin typeface="ThaiSans Neue" panose="02000000000000000000" pitchFamily="2" charset="-34"/>
                <a:cs typeface="ThaiSans Neue" panose="02000000000000000000" pitchFamily="2" charset="-34"/>
              </a:rPr>
              <a:t>10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1677B-6D1A-F2E6-B0E6-FF38A16AAF1C}"/>
              </a:ext>
            </a:extLst>
          </p:cNvPr>
          <p:cNvSpPr txBox="1">
            <a:spLocks/>
          </p:cNvSpPr>
          <p:nvPr/>
        </p:nvSpPr>
        <p:spPr>
          <a:xfrm>
            <a:off x="557575" y="1370025"/>
            <a:ext cx="7848742" cy="2403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ontserrat"/>
              <a:buNone/>
              <a:defRPr sz="7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M Sans"/>
              <a:buNone/>
              <a:defRPr sz="5200" b="1" i="0" u="none" strike="noStrike" cap="none">
                <a:solidFill>
                  <a:srgbClr val="191919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M Sans"/>
              <a:buNone/>
              <a:defRPr sz="5200" b="1" i="0" u="none" strike="noStrike" cap="none">
                <a:solidFill>
                  <a:srgbClr val="191919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M Sans"/>
              <a:buNone/>
              <a:defRPr sz="5200" b="1" i="0" u="none" strike="noStrike" cap="none">
                <a:solidFill>
                  <a:srgbClr val="191919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M Sans"/>
              <a:buNone/>
              <a:defRPr sz="5200" b="1" i="0" u="none" strike="noStrike" cap="none">
                <a:solidFill>
                  <a:srgbClr val="191919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M Sans"/>
              <a:buNone/>
              <a:defRPr sz="5200" b="1" i="0" u="none" strike="noStrike" cap="none">
                <a:solidFill>
                  <a:srgbClr val="191919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M Sans"/>
              <a:buNone/>
              <a:defRPr sz="5200" b="1" i="0" u="none" strike="noStrike" cap="none">
                <a:solidFill>
                  <a:srgbClr val="191919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M Sans"/>
              <a:buNone/>
              <a:defRPr sz="5200" b="1" i="0" u="none" strike="noStrike" cap="none">
                <a:solidFill>
                  <a:srgbClr val="191919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M Sans"/>
              <a:buNone/>
              <a:defRPr sz="5200" b="1" i="0" u="none" strike="noStrike" cap="none">
                <a:solidFill>
                  <a:srgbClr val="191919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algn="ctr"/>
            <a:r>
              <a:rPr lang="th-TH" dirty="0">
                <a:latin typeface="ThaiSans Neue UltBd" pitchFamily="2" charset="-34"/>
                <a:cs typeface="ThaiSans Neue UltBd" pitchFamily="2" charset="-34"/>
              </a:rPr>
              <a:t>0</a:t>
            </a:r>
            <a:r>
              <a:rPr lang="en-US" dirty="0">
                <a:latin typeface="ThaiSans Neue UltBd" pitchFamily="2" charset="-34"/>
                <a:cs typeface="ThaiSans Neue UltBd" pitchFamily="2" charset="-34"/>
              </a:rPr>
              <a:t>3.</a:t>
            </a:r>
            <a:br>
              <a:rPr lang="th-TH" dirty="0">
                <a:latin typeface="ThaiSans Neue UltBd" pitchFamily="2" charset="-34"/>
                <a:cs typeface="ThaiSans Neue UltBd" pitchFamily="2" charset="-34"/>
              </a:rPr>
            </a:br>
            <a:r>
              <a:rPr lang="th-TH" dirty="0">
                <a:latin typeface="ThaiSans Neue UltBd" pitchFamily="2" charset="-34"/>
                <a:cs typeface="ThaiSans Neue UltBd" pitchFamily="2" charset="-34"/>
              </a:rPr>
              <a:t>การออกแบบ</a:t>
            </a:r>
            <a:endParaRPr lang="en-US" dirty="0">
              <a:latin typeface="ThaiSans Neue UltBd" pitchFamily="2" charset="-34"/>
              <a:cs typeface="ThaiSans Neue UltBd" pitchFamily="2" charset="-34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AD2F4F-C679-B2AF-42AF-6FFFBC06372F}"/>
              </a:ext>
            </a:extLst>
          </p:cNvPr>
          <p:cNvSpPr txBox="1"/>
          <p:nvPr/>
        </p:nvSpPr>
        <p:spPr>
          <a:xfrm>
            <a:off x="8844048" y="4835723"/>
            <a:ext cx="3276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6180"/>
                </a:solidFill>
                <a:latin typeface="ThaiSans Neue" panose="02000000000000000000" pitchFamily="2" charset="-34"/>
                <a:cs typeface="ThaiSans Neue" panose="02000000000000000000" pitchFamily="2" charset="-34"/>
              </a:rPr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1277770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739;p35">
            <a:extLst>
              <a:ext uri="{FF2B5EF4-FFF2-40B4-BE49-F238E27FC236}">
                <a16:creationId xmlns:a16="http://schemas.microsoft.com/office/drawing/2014/main" id="{18E4A173-8FF8-C0DA-BBBC-294A8625D258}"/>
              </a:ext>
            </a:extLst>
          </p:cNvPr>
          <p:cNvSpPr txBox="1">
            <a:spLocks/>
          </p:cNvSpPr>
          <p:nvPr/>
        </p:nvSpPr>
        <p:spPr>
          <a:xfrm>
            <a:off x="720000" y="5212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  <a:defRPr sz="4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algn="ctr"/>
            <a:r>
              <a:rPr lang="th-TH" sz="4000" dirty="0">
                <a:latin typeface="ThaiSans Neue UltBd" pitchFamily="2" charset="-34"/>
                <a:cs typeface="ThaiSans Neue UltBd" pitchFamily="2" charset="-34"/>
              </a:rPr>
              <a:t>การออกแบบ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A19BC1D-7913-5C56-3CB3-CDF330882060}"/>
              </a:ext>
            </a:extLst>
          </p:cNvPr>
          <p:cNvCxnSpPr>
            <a:cxnSpLocks/>
          </p:cNvCxnSpPr>
          <p:nvPr/>
        </p:nvCxnSpPr>
        <p:spPr>
          <a:xfrm>
            <a:off x="3737264" y="1211690"/>
            <a:ext cx="1669472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110849B4-F39B-9FCA-DE17-2586968978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2004" y="1717160"/>
            <a:ext cx="1565259" cy="1565259"/>
          </a:xfrm>
          <a:prstGeom prst="rect">
            <a:avLst/>
          </a:prstGeom>
        </p:spPr>
      </p:pic>
      <p:sp>
        <p:nvSpPr>
          <p:cNvPr id="9" name="Google Shape;748;p35">
            <a:extLst>
              <a:ext uri="{FF2B5EF4-FFF2-40B4-BE49-F238E27FC236}">
                <a16:creationId xmlns:a16="http://schemas.microsoft.com/office/drawing/2014/main" id="{3F999672-EC4A-7595-E832-9205DCC8F5CA}"/>
              </a:ext>
            </a:extLst>
          </p:cNvPr>
          <p:cNvSpPr txBox="1">
            <a:spLocks/>
          </p:cNvSpPr>
          <p:nvPr/>
        </p:nvSpPr>
        <p:spPr>
          <a:xfrm>
            <a:off x="2223223" y="3360663"/>
            <a:ext cx="1462820" cy="44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000" dirty="0">
                <a:latin typeface="ThaiSans Neue UltBd" pitchFamily="2" charset="-34"/>
                <a:cs typeface="ThaiSans Neue UltBd" pitchFamily="2" charset="-34"/>
              </a:rPr>
              <a:t>User Interface</a:t>
            </a:r>
            <a:endParaRPr lang="th-TH" sz="2000" dirty="0">
              <a:latin typeface="ThaiSans Neue UltBd" pitchFamily="2" charset="-34"/>
              <a:cs typeface="ThaiSans Neue UltBd" pitchFamily="2" charset="-34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C92E276-F357-CAEE-3E7B-31ED11B27C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6736" y="1789120"/>
            <a:ext cx="1565260" cy="1565260"/>
          </a:xfrm>
          <a:prstGeom prst="rect">
            <a:avLst/>
          </a:prstGeom>
        </p:spPr>
      </p:pic>
      <p:sp>
        <p:nvSpPr>
          <p:cNvPr id="12" name="Google Shape;748;p35">
            <a:extLst>
              <a:ext uri="{FF2B5EF4-FFF2-40B4-BE49-F238E27FC236}">
                <a16:creationId xmlns:a16="http://schemas.microsoft.com/office/drawing/2014/main" id="{38CEDFE2-3F31-5AAE-5DF8-AF1649B2B997}"/>
              </a:ext>
            </a:extLst>
          </p:cNvPr>
          <p:cNvSpPr txBox="1">
            <a:spLocks/>
          </p:cNvSpPr>
          <p:nvPr/>
        </p:nvSpPr>
        <p:spPr>
          <a:xfrm>
            <a:off x="5309235" y="3354380"/>
            <a:ext cx="1760262" cy="44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000" dirty="0">
                <a:latin typeface="ThaiSans Neue UltBd" pitchFamily="2" charset="-34"/>
                <a:cs typeface="ThaiSans Neue UltBd" pitchFamily="2" charset="-34"/>
              </a:rPr>
              <a:t>Software Design</a:t>
            </a:r>
            <a:endParaRPr lang="th-TH" sz="2000" dirty="0">
              <a:latin typeface="ThaiSans Neue UltBd" pitchFamily="2" charset="-34"/>
              <a:cs typeface="ThaiSans Neue UltBd" pitchFamily="2" charset="-34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E2C3852-DDD4-19EA-B220-64C94D5B0EF8}"/>
              </a:ext>
            </a:extLst>
          </p:cNvPr>
          <p:cNvSpPr txBox="1"/>
          <p:nvPr/>
        </p:nvSpPr>
        <p:spPr>
          <a:xfrm>
            <a:off x="8844048" y="4835723"/>
            <a:ext cx="3276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6180"/>
                </a:solidFill>
                <a:latin typeface="ThaiSans Neue" panose="02000000000000000000" pitchFamily="2" charset="-34"/>
                <a:cs typeface="ThaiSans Neue" panose="02000000000000000000" pitchFamily="2" charset="-34"/>
              </a:rPr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29143473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36"/>
          <p:cNvSpPr txBox="1">
            <a:spLocks noGrp="1"/>
          </p:cNvSpPr>
          <p:nvPr>
            <p:ph type="title"/>
          </p:nvPr>
        </p:nvSpPr>
        <p:spPr>
          <a:xfrm>
            <a:off x="728165" y="2122690"/>
            <a:ext cx="47409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>
                <a:latin typeface="ThaiSans Neue UltBd" pitchFamily="2" charset="-34"/>
                <a:cs typeface="ThaiSans Neue UltBd" pitchFamily="2" charset="-34"/>
              </a:rPr>
              <a:t>User Interface</a:t>
            </a:r>
            <a:endParaRPr sz="6000" dirty="0">
              <a:latin typeface="ThaiSans Neue UltBd" pitchFamily="2" charset="-34"/>
              <a:cs typeface="ThaiSans Neue UltBd" pitchFamily="2" charset="-34"/>
            </a:endParaRPr>
          </a:p>
        </p:txBody>
      </p:sp>
      <p:grpSp>
        <p:nvGrpSpPr>
          <p:cNvPr id="5" name="Google Shape;1085;p38">
            <a:extLst>
              <a:ext uri="{FF2B5EF4-FFF2-40B4-BE49-F238E27FC236}">
                <a16:creationId xmlns:a16="http://schemas.microsoft.com/office/drawing/2014/main" id="{4CE0E372-8A5D-ADCC-3262-6CA3CFFCDBFC}"/>
              </a:ext>
            </a:extLst>
          </p:cNvPr>
          <p:cNvGrpSpPr/>
          <p:nvPr/>
        </p:nvGrpSpPr>
        <p:grpSpPr>
          <a:xfrm>
            <a:off x="5445115" y="2093495"/>
            <a:ext cx="3170700" cy="2696994"/>
            <a:chOff x="674425" y="2051931"/>
            <a:chExt cx="3170700" cy="2696994"/>
          </a:xfrm>
        </p:grpSpPr>
        <p:sp>
          <p:nvSpPr>
            <p:cNvPr id="907" name="Google Shape;1086;p38">
              <a:extLst>
                <a:ext uri="{FF2B5EF4-FFF2-40B4-BE49-F238E27FC236}">
                  <a16:creationId xmlns:a16="http://schemas.microsoft.com/office/drawing/2014/main" id="{CD8726C8-5E09-553A-5E67-E267BA9A5BDA}"/>
                </a:ext>
              </a:extLst>
            </p:cNvPr>
            <p:cNvSpPr/>
            <p:nvPr/>
          </p:nvSpPr>
          <p:spPr>
            <a:xfrm>
              <a:off x="674425" y="4086225"/>
              <a:ext cx="3170700" cy="662700"/>
            </a:xfrm>
            <a:prstGeom prst="ellipse">
              <a:avLst/>
            </a:prstGeom>
            <a:solidFill>
              <a:srgbClr val="3E285A">
                <a:alpha val="13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08" name="Google Shape;1087;p38">
              <a:extLst>
                <a:ext uri="{FF2B5EF4-FFF2-40B4-BE49-F238E27FC236}">
                  <a16:creationId xmlns:a16="http://schemas.microsoft.com/office/drawing/2014/main" id="{08B054AD-F301-5636-6939-505E2190B4B4}"/>
                </a:ext>
              </a:extLst>
            </p:cNvPr>
            <p:cNvGrpSpPr/>
            <p:nvPr/>
          </p:nvGrpSpPr>
          <p:grpSpPr>
            <a:xfrm>
              <a:off x="774889" y="2051931"/>
              <a:ext cx="2761783" cy="2556651"/>
              <a:chOff x="1040300" y="433750"/>
              <a:chExt cx="4203627" cy="3891401"/>
            </a:xfrm>
          </p:grpSpPr>
          <p:sp>
            <p:nvSpPr>
              <p:cNvPr id="909" name="Google Shape;1088;p38">
                <a:extLst>
                  <a:ext uri="{FF2B5EF4-FFF2-40B4-BE49-F238E27FC236}">
                    <a16:creationId xmlns:a16="http://schemas.microsoft.com/office/drawing/2014/main" id="{CC073A64-6CF5-124A-6220-E4E577174BE0}"/>
                  </a:ext>
                </a:extLst>
              </p:cNvPr>
              <p:cNvSpPr/>
              <p:nvPr/>
            </p:nvSpPr>
            <p:spPr>
              <a:xfrm>
                <a:off x="1040300" y="1327292"/>
                <a:ext cx="3297391" cy="2659009"/>
              </a:xfrm>
              <a:custGeom>
                <a:avLst/>
                <a:gdLst/>
                <a:ahLst/>
                <a:cxnLst/>
                <a:rect l="l" t="t" r="r" b="b"/>
                <a:pathLst>
                  <a:path w="21038" h="16965" extrusionOk="0">
                    <a:moveTo>
                      <a:pt x="6122" y="0"/>
                    </a:moveTo>
                    <a:cubicBezTo>
                      <a:pt x="5488" y="0"/>
                      <a:pt x="5018" y="170"/>
                      <a:pt x="4651" y="384"/>
                    </a:cubicBezTo>
                    <a:cubicBezTo>
                      <a:pt x="3845" y="840"/>
                      <a:pt x="1" y="7082"/>
                      <a:pt x="111" y="8501"/>
                    </a:cubicBezTo>
                    <a:cubicBezTo>
                      <a:pt x="200" y="9915"/>
                      <a:pt x="3232" y="16550"/>
                      <a:pt x="3824" y="16854"/>
                    </a:cubicBezTo>
                    <a:cubicBezTo>
                      <a:pt x="3985" y="16933"/>
                      <a:pt x="5222" y="16964"/>
                      <a:pt x="6950" y="16964"/>
                    </a:cubicBezTo>
                    <a:cubicBezTo>
                      <a:pt x="11506" y="16964"/>
                      <a:pt x="19472" y="16749"/>
                      <a:pt x="20121" y="16639"/>
                    </a:cubicBezTo>
                    <a:cubicBezTo>
                      <a:pt x="21017" y="16487"/>
                      <a:pt x="21038" y="10570"/>
                      <a:pt x="20582" y="9522"/>
                    </a:cubicBezTo>
                    <a:cubicBezTo>
                      <a:pt x="20100" y="8501"/>
                      <a:pt x="19053" y="8239"/>
                      <a:pt x="17963" y="7951"/>
                    </a:cubicBezTo>
                    <a:cubicBezTo>
                      <a:pt x="16895" y="7648"/>
                      <a:pt x="14381" y="6537"/>
                      <a:pt x="13009" y="4223"/>
                    </a:cubicBezTo>
                    <a:cubicBezTo>
                      <a:pt x="11611" y="1887"/>
                      <a:pt x="9406" y="1059"/>
                      <a:pt x="9406" y="1059"/>
                    </a:cubicBezTo>
                    <a:cubicBezTo>
                      <a:pt x="7974" y="269"/>
                      <a:pt x="6919" y="0"/>
                      <a:pt x="612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0" name="Google Shape;1089;p38">
                <a:extLst>
                  <a:ext uri="{FF2B5EF4-FFF2-40B4-BE49-F238E27FC236}">
                    <a16:creationId xmlns:a16="http://schemas.microsoft.com/office/drawing/2014/main" id="{EC3839A6-CE26-2574-6FC9-76CB1501393D}"/>
                  </a:ext>
                </a:extLst>
              </p:cNvPr>
              <p:cNvSpPr/>
              <p:nvPr/>
            </p:nvSpPr>
            <p:spPr>
              <a:xfrm>
                <a:off x="1044532" y="1319926"/>
                <a:ext cx="3279993" cy="2673742"/>
              </a:xfrm>
              <a:custGeom>
                <a:avLst/>
                <a:gdLst/>
                <a:ahLst/>
                <a:cxnLst/>
                <a:rect l="l" t="t" r="r" b="b"/>
                <a:pathLst>
                  <a:path w="20927" h="17059" extrusionOk="0">
                    <a:moveTo>
                      <a:pt x="6123" y="95"/>
                    </a:moveTo>
                    <a:cubicBezTo>
                      <a:pt x="6195" y="95"/>
                      <a:pt x="6270" y="97"/>
                      <a:pt x="6347" y="101"/>
                    </a:cubicBezTo>
                    <a:cubicBezTo>
                      <a:pt x="7091" y="169"/>
                      <a:pt x="8070" y="452"/>
                      <a:pt x="9358" y="1148"/>
                    </a:cubicBezTo>
                    <a:cubicBezTo>
                      <a:pt x="9358" y="1148"/>
                      <a:pt x="11563" y="1976"/>
                      <a:pt x="12914" y="4291"/>
                    </a:cubicBezTo>
                    <a:cubicBezTo>
                      <a:pt x="14313" y="6647"/>
                      <a:pt x="16842" y="7736"/>
                      <a:pt x="17936" y="8045"/>
                    </a:cubicBezTo>
                    <a:cubicBezTo>
                      <a:pt x="18460" y="8197"/>
                      <a:pt x="19005" y="8328"/>
                      <a:pt x="19439" y="8548"/>
                    </a:cubicBezTo>
                    <a:cubicBezTo>
                      <a:pt x="19900" y="8784"/>
                      <a:pt x="20272" y="9093"/>
                      <a:pt x="20508" y="9596"/>
                    </a:cubicBezTo>
                    <a:cubicBezTo>
                      <a:pt x="20618" y="9857"/>
                      <a:pt x="20707" y="10423"/>
                      <a:pt x="20749" y="11119"/>
                    </a:cubicBezTo>
                    <a:cubicBezTo>
                      <a:pt x="20796" y="11821"/>
                      <a:pt x="20817" y="12649"/>
                      <a:pt x="20770" y="13455"/>
                    </a:cubicBezTo>
                    <a:cubicBezTo>
                      <a:pt x="20749" y="14283"/>
                      <a:pt x="20686" y="15047"/>
                      <a:pt x="20555" y="15639"/>
                    </a:cubicBezTo>
                    <a:cubicBezTo>
                      <a:pt x="20508" y="15943"/>
                      <a:pt x="20424" y="16184"/>
                      <a:pt x="20335" y="16356"/>
                    </a:cubicBezTo>
                    <a:cubicBezTo>
                      <a:pt x="20272" y="16534"/>
                      <a:pt x="20162" y="16618"/>
                      <a:pt x="20094" y="16618"/>
                    </a:cubicBezTo>
                    <a:cubicBezTo>
                      <a:pt x="19984" y="16639"/>
                      <a:pt x="19659" y="16665"/>
                      <a:pt x="19157" y="16686"/>
                    </a:cubicBezTo>
                    <a:cubicBezTo>
                      <a:pt x="18675" y="16707"/>
                      <a:pt x="18020" y="16749"/>
                      <a:pt x="17261" y="16770"/>
                    </a:cubicBezTo>
                    <a:cubicBezTo>
                      <a:pt x="15732" y="16817"/>
                      <a:pt x="13768" y="16859"/>
                      <a:pt x="11825" y="16901"/>
                    </a:cubicBezTo>
                    <a:cubicBezTo>
                      <a:pt x="9882" y="16927"/>
                      <a:pt x="7939" y="16948"/>
                      <a:pt x="6457" y="16948"/>
                    </a:cubicBezTo>
                    <a:cubicBezTo>
                      <a:pt x="5714" y="16948"/>
                      <a:pt x="5085" y="16948"/>
                      <a:pt x="4624" y="16927"/>
                    </a:cubicBezTo>
                    <a:cubicBezTo>
                      <a:pt x="4383" y="16901"/>
                      <a:pt x="4211" y="16901"/>
                      <a:pt x="4059" y="16880"/>
                    </a:cubicBezTo>
                    <a:cubicBezTo>
                      <a:pt x="3928" y="16880"/>
                      <a:pt x="3839" y="16859"/>
                      <a:pt x="3818" y="16838"/>
                    </a:cubicBezTo>
                    <a:cubicBezTo>
                      <a:pt x="3797" y="16838"/>
                      <a:pt x="3750" y="16796"/>
                      <a:pt x="3687" y="16728"/>
                    </a:cubicBezTo>
                    <a:cubicBezTo>
                      <a:pt x="3645" y="16665"/>
                      <a:pt x="3577" y="16576"/>
                      <a:pt x="3514" y="16487"/>
                    </a:cubicBezTo>
                    <a:cubicBezTo>
                      <a:pt x="3383" y="16273"/>
                      <a:pt x="3205" y="15985"/>
                      <a:pt x="3032" y="15639"/>
                    </a:cubicBezTo>
                    <a:cubicBezTo>
                      <a:pt x="2660" y="14963"/>
                      <a:pt x="2226" y="14068"/>
                      <a:pt x="1812" y="13130"/>
                    </a:cubicBezTo>
                    <a:cubicBezTo>
                      <a:pt x="1372" y="12188"/>
                      <a:pt x="979" y="11208"/>
                      <a:pt x="676" y="10381"/>
                    </a:cubicBezTo>
                    <a:cubicBezTo>
                      <a:pt x="372" y="9548"/>
                      <a:pt x="152" y="8873"/>
                      <a:pt x="131" y="8548"/>
                    </a:cubicBezTo>
                    <a:cubicBezTo>
                      <a:pt x="110" y="8218"/>
                      <a:pt x="325" y="7543"/>
                      <a:pt x="676" y="6757"/>
                    </a:cubicBezTo>
                    <a:cubicBezTo>
                      <a:pt x="1047" y="5972"/>
                      <a:pt x="1550" y="5055"/>
                      <a:pt x="2074" y="4160"/>
                    </a:cubicBezTo>
                    <a:cubicBezTo>
                      <a:pt x="2598" y="3264"/>
                      <a:pt x="3142" y="2395"/>
                      <a:pt x="3598" y="1714"/>
                    </a:cubicBezTo>
                    <a:cubicBezTo>
                      <a:pt x="3839" y="1389"/>
                      <a:pt x="4059" y="1106"/>
                      <a:pt x="4232" y="887"/>
                    </a:cubicBezTo>
                    <a:cubicBezTo>
                      <a:pt x="4431" y="667"/>
                      <a:pt x="4582" y="515"/>
                      <a:pt x="4666" y="473"/>
                    </a:cubicBezTo>
                    <a:cubicBezTo>
                      <a:pt x="5019" y="256"/>
                      <a:pt x="5478" y="95"/>
                      <a:pt x="6123" y="95"/>
                    </a:cubicBezTo>
                    <a:close/>
                    <a:moveTo>
                      <a:pt x="6061" y="0"/>
                    </a:moveTo>
                    <a:cubicBezTo>
                      <a:pt x="5439" y="0"/>
                      <a:pt x="4964" y="174"/>
                      <a:pt x="4603" y="384"/>
                    </a:cubicBezTo>
                    <a:cubicBezTo>
                      <a:pt x="4493" y="452"/>
                      <a:pt x="4341" y="583"/>
                      <a:pt x="4169" y="824"/>
                    </a:cubicBezTo>
                    <a:cubicBezTo>
                      <a:pt x="3970" y="1038"/>
                      <a:pt x="3750" y="1321"/>
                      <a:pt x="3514" y="1651"/>
                    </a:cubicBezTo>
                    <a:cubicBezTo>
                      <a:pt x="3053" y="2327"/>
                      <a:pt x="2488" y="3201"/>
                      <a:pt x="1964" y="4097"/>
                    </a:cubicBezTo>
                    <a:cubicBezTo>
                      <a:pt x="1440" y="4987"/>
                      <a:pt x="938" y="5930"/>
                      <a:pt x="587" y="6715"/>
                    </a:cubicBezTo>
                    <a:cubicBezTo>
                      <a:pt x="241" y="7522"/>
                      <a:pt x="0" y="8176"/>
                      <a:pt x="21" y="8548"/>
                    </a:cubicBezTo>
                    <a:cubicBezTo>
                      <a:pt x="63" y="8915"/>
                      <a:pt x="262" y="9596"/>
                      <a:pt x="566" y="10423"/>
                    </a:cubicBezTo>
                    <a:cubicBezTo>
                      <a:pt x="869" y="11250"/>
                      <a:pt x="1288" y="12235"/>
                      <a:pt x="1702" y="13172"/>
                    </a:cubicBezTo>
                    <a:cubicBezTo>
                      <a:pt x="2116" y="14110"/>
                      <a:pt x="2550" y="15005"/>
                      <a:pt x="2922" y="15681"/>
                    </a:cubicBezTo>
                    <a:cubicBezTo>
                      <a:pt x="3121" y="16032"/>
                      <a:pt x="3273" y="16335"/>
                      <a:pt x="3425" y="16534"/>
                    </a:cubicBezTo>
                    <a:cubicBezTo>
                      <a:pt x="3488" y="16639"/>
                      <a:pt x="3556" y="16728"/>
                      <a:pt x="3619" y="16796"/>
                    </a:cubicBezTo>
                    <a:cubicBezTo>
                      <a:pt x="3666" y="16859"/>
                      <a:pt x="3708" y="16927"/>
                      <a:pt x="3776" y="16948"/>
                    </a:cubicBezTo>
                    <a:cubicBezTo>
                      <a:pt x="3818" y="16969"/>
                      <a:pt x="3907" y="16969"/>
                      <a:pt x="4059" y="16990"/>
                    </a:cubicBezTo>
                    <a:cubicBezTo>
                      <a:pt x="4190" y="17011"/>
                      <a:pt x="4383" y="17011"/>
                      <a:pt x="4624" y="17032"/>
                    </a:cubicBezTo>
                    <a:cubicBezTo>
                      <a:pt x="5085" y="17032"/>
                      <a:pt x="5714" y="17058"/>
                      <a:pt x="6457" y="17058"/>
                    </a:cubicBezTo>
                    <a:cubicBezTo>
                      <a:pt x="7939" y="17058"/>
                      <a:pt x="9882" y="17032"/>
                      <a:pt x="11825" y="17011"/>
                    </a:cubicBezTo>
                    <a:cubicBezTo>
                      <a:pt x="13768" y="16969"/>
                      <a:pt x="15732" y="16927"/>
                      <a:pt x="17261" y="16859"/>
                    </a:cubicBezTo>
                    <a:cubicBezTo>
                      <a:pt x="18020" y="16838"/>
                      <a:pt x="18675" y="16817"/>
                      <a:pt x="19157" y="16796"/>
                    </a:cubicBezTo>
                    <a:cubicBezTo>
                      <a:pt x="19659" y="16770"/>
                      <a:pt x="19984" y="16749"/>
                      <a:pt x="20094" y="16728"/>
                    </a:cubicBezTo>
                    <a:cubicBezTo>
                      <a:pt x="20246" y="16707"/>
                      <a:pt x="20356" y="16576"/>
                      <a:pt x="20445" y="16404"/>
                    </a:cubicBezTo>
                    <a:cubicBezTo>
                      <a:pt x="20534" y="16205"/>
                      <a:pt x="20597" y="15964"/>
                      <a:pt x="20665" y="15660"/>
                    </a:cubicBezTo>
                    <a:cubicBezTo>
                      <a:pt x="20796" y="15068"/>
                      <a:pt x="20859" y="14283"/>
                      <a:pt x="20880" y="13476"/>
                    </a:cubicBezTo>
                    <a:cubicBezTo>
                      <a:pt x="20927" y="12649"/>
                      <a:pt x="20901" y="11821"/>
                      <a:pt x="20859" y="11099"/>
                    </a:cubicBezTo>
                    <a:cubicBezTo>
                      <a:pt x="20817" y="10402"/>
                      <a:pt x="20728" y="9831"/>
                      <a:pt x="20597" y="9548"/>
                    </a:cubicBezTo>
                    <a:cubicBezTo>
                      <a:pt x="20356" y="9025"/>
                      <a:pt x="19963" y="8700"/>
                      <a:pt x="19508" y="8459"/>
                    </a:cubicBezTo>
                    <a:cubicBezTo>
                      <a:pt x="19026" y="8218"/>
                      <a:pt x="18502" y="8087"/>
                      <a:pt x="17957" y="7935"/>
                    </a:cubicBezTo>
                    <a:cubicBezTo>
                      <a:pt x="16889" y="7653"/>
                      <a:pt x="14381" y="6537"/>
                      <a:pt x="13024" y="4228"/>
                    </a:cubicBezTo>
                    <a:cubicBezTo>
                      <a:pt x="11631" y="1892"/>
                      <a:pt x="9406" y="1059"/>
                      <a:pt x="9406" y="1059"/>
                    </a:cubicBezTo>
                    <a:cubicBezTo>
                      <a:pt x="8117" y="342"/>
                      <a:pt x="7112" y="59"/>
                      <a:pt x="6347" y="12"/>
                    </a:cubicBezTo>
                    <a:cubicBezTo>
                      <a:pt x="6248" y="4"/>
                      <a:pt x="6153" y="0"/>
                      <a:pt x="6061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1" name="Google Shape;1090;p38">
                <a:extLst>
                  <a:ext uri="{FF2B5EF4-FFF2-40B4-BE49-F238E27FC236}">
                    <a16:creationId xmlns:a16="http://schemas.microsoft.com/office/drawing/2014/main" id="{E10E1536-F52D-C414-68EF-113E053EB6E9}"/>
                  </a:ext>
                </a:extLst>
              </p:cNvPr>
              <p:cNvSpPr/>
              <p:nvPr/>
            </p:nvSpPr>
            <p:spPr>
              <a:xfrm>
                <a:off x="1625547" y="2909212"/>
                <a:ext cx="1310148" cy="430238"/>
              </a:xfrm>
              <a:custGeom>
                <a:avLst/>
                <a:gdLst/>
                <a:ahLst/>
                <a:cxnLst/>
                <a:rect l="l" t="t" r="r" b="b"/>
                <a:pathLst>
                  <a:path w="8359" h="2745" extrusionOk="0">
                    <a:moveTo>
                      <a:pt x="69" y="0"/>
                    </a:moveTo>
                    <a:cubicBezTo>
                      <a:pt x="22" y="0"/>
                      <a:pt x="1" y="21"/>
                      <a:pt x="1" y="42"/>
                    </a:cubicBezTo>
                    <a:cubicBezTo>
                      <a:pt x="1" y="84"/>
                      <a:pt x="22" y="110"/>
                      <a:pt x="43" y="110"/>
                    </a:cubicBezTo>
                    <a:cubicBezTo>
                      <a:pt x="43" y="110"/>
                      <a:pt x="3033" y="194"/>
                      <a:pt x="5411" y="1178"/>
                    </a:cubicBezTo>
                    <a:cubicBezTo>
                      <a:pt x="6589" y="1655"/>
                      <a:pt x="7312" y="2048"/>
                      <a:pt x="7725" y="2310"/>
                    </a:cubicBezTo>
                    <a:cubicBezTo>
                      <a:pt x="8139" y="2571"/>
                      <a:pt x="8249" y="2729"/>
                      <a:pt x="8249" y="2729"/>
                    </a:cubicBezTo>
                    <a:cubicBezTo>
                      <a:pt x="8259" y="2739"/>
                      <a:pt x="8276" y="2744"/>
                      <a:pt x="8293" y="2744"/>
                    </a:cubicBezTo>
                    <a:cubicBezTo>
                      <a:pt x="8310" y="2744"/>
                      <a:pt x="8327" y="2739"/>
                      <a:pt x="8338" y="2729"/>
                    </a:cubicBezTo>
                    <a:cubicBezTo>
                      <a:pt x="8359" y="2702"/>
                      <a:pt x="8359" y="2681"/>
                      <a:pt x="8338" y="2640"/>
                    </a:cubicBezTo>
                    <a:cubicBezTo>
                      <a:pt x="8338" y="2640"/>
                      <a:pt x="8207" y="2488"/>
                      <a:pt x="7793" y="2226"/>
                    </a:cubicBezTo>
                    <a:cubicBezTo>
                      <a:pt x="7353" y="1964"/>
                      <a:pt x="6636" y="1571"/>
                      <a:pt x="5437" y="1068"/>
                    </a:cubicBezTo>
                    <a:cubicBezTo>
                      <a:pt x="3054" y="84"/>
                      <a:pt x="69" y="0"/>
                      <a:pt x="69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2" name="Google Shape;1091;p38">
                <a:extLst>
                  <a:ext uri="{FF2B5EF4-FFF2-40B4-BE49-F238E27FC236}">
                    <a16:creationId xmlns:a16="http://schemas.microsoft.com/office/drawing/2014/main" id="{EC1326CD-6064-D391-E94E-F57A789EC89A}"/>
                  </a:ext>
                </a:extLst>
              </p:cNvPr>
              <p:cNvSpPr/>
              <p:nvPr/>
            </p:nvSpPr>
            <p:spPr>
              <a:xfrm>
                <a:off x="2970018" y="3941778"/>
                <a:ext cx="844802" cy="203129"/>
              </a:xfrm>
              <a:custGeom>
                <a:avLst/>
                <a:gdLst/>
                <a:ahLst/>
                <a:cxnLst/>
                <a:rect l="l" t="t" r="r" b="b"/>
                <a:pathLst>
                  <a:path w="5390" h="1296" extrusionOk="0">
                    <a:moveTo>
                      <a:pt x="1" y="0"/>
                    </a:moveTo>
                    <a:cubicBezTo>
                      <a:pt x="1" y="0"/>
                      <a:pt x="22" y="676"/>
                      <a:pt x="195" y="744"/>
                    </a:cubicBezTo>
                    <a:cubicBezTo>
                      <a:pt x="349" y="781"/>
                      <a:pt x="1393" y="1132"/>
                      <a:pt x="1663" y="1132"/>
                    </a:cubicBezTo>
                    <a:cubicBezTo>
                      <a:pt x="1695" y="1132"/>
                      <a:pt x="1717" y="1127"/>
                      <a:pt x="1724" y="1116"/>
                    </a:cubicBezTo>
                    <a:cubicBezTo>
                      <a:pt x="1758" y="1043"/>
                      <a:pt x="1722" y="942"/>
                      <a:pt x="1837" y="942"/>
                    </a:cubicBezTo>
                    <a:cubicBezTo>
                      <a:pt x="1862" y="942"/>
                      <a:pt x="1896" y="947"/>
                      <a:pt x="1939" y="959"/>
                    </a:cubicBezTo>
                    <a:cubicBezTo>
                      <a:pt x="2144" y="1017"/>
                      <a:pt x="2889" y="1295"/>
                      <a:pt x="3672" y="1295"/>
                    </a:cubicBezTo>
                    <a:cubicBezTo>
                      <a:pt x="3808" y="1295"/>
                      <a:pt x="3945" y="1287"/>
                      <a:pt x="4080" y="1268"/>
                    </a:cubicBezTo>
                    <a:cubicBezTo>
                      <a:pt x="5018" y="1137"/>
                      <a:pt x="5259" y="828"/>
                      <a:pt x="5322" y="723"/>
                    </a:cubicBezTo>
                    <a:cubicBezTo>
                      <a:pt x="5390" y="613"/>
                      <a:pt x="5322" y="262"/>
                      <a:pt x="5322" y="262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3" name="Google Shape;1092;p38">
                <a:extLst>
                  <a:ext uri="{FF2B5EF4-FFF2-40B4-BE49-F238E27FC236}">
                    <a16:creationId xmlns:a16="http://schemas.microsoft.com/office/drawing/2014/main" id="{76A19E72-9148-4EE1-39BB-B8633331E83B}"/>
                  </a:ext>
                </a:extLst>
              </p:cNvPr>
              <p:cNvSpPr/>
              <p:nvPr/>
            </p:nvSpPr>
            <p:spPr>
              <a:xfrm>
                <a:off x="2959360" y="3935195"/>
                <a:ext cx="858751" cy="216294"/>
              </a:xfrm>
              <a:custGeom>
                <a:avLst/>
                <a:gdLst/>
                <a:ahLst/>
                <a:cxnLst/>
                <a:rect l="l" t="t" r="r" b="b"/>
                <a:pathLst>
                  <a:path w="5479" h="1380" extrusionOk="0">
                    <a:moveTo>
                      <a:pt x="132" y="110"/>
                    </a:moveTo>
                    <a:lnTo>
                      <a:pt x="5348" y="372"/>
                    </a:lnTo>
                    <a:lnTo>
                      <a:pt x="5348" y="503"/>
                    </a:lnTo>
                    <a:cubicBezTo>
                      <a:pt x="5369" y="545"/>
                      <a:pt x="5369" y="608"/>
                      <a:pt x="5369" y="655"/>
                    </a:cubicBezTo>
                    <a:cubicBezTo>
                      <a:pt x="5348" y="697"/>
                      <a:pt x="5348" y="718"/>
                      <a:pt x="5348" y="739"/>
                    </a:cubicBezTo>
                    <a:cubicBezTo>
                      <a:pt x="5280" y="828"/>
                      <a:pt x="5065" y="1111"/>
                      <a:pt x="4148" y="1241"/>
                    </a:cubicBezTo>
                    <a:cubicBezTo>
                      <a:pt x="3995" y="1264"/>
                      <a:pt x="3839" y="1274"/>
                      <a:pt x="3687" y="1274"/>
                    </a:cubicBezTo>
                    <a:cubicBezTo>
                      <a:pt x="3381" y="1274"/>
                      <a:pt x="3087" y="1234"/>
                      <a:pt x="2839" y="1179"/>
                    </a:cubicBezTo>
                    <a:cubicBezTo>
                      <a:pt x="2446" y="1090"/>
                      <a:pt x="2137" y="1001"/>
                      <a:pt x="2007" y="959"/>
                    </a:cubicBezTo>
                    <a:cubicBezTo>
                      <a:pt x="1944" y="938"/>
                      <a:pt x="1902" y="938"/>
                      <a:pt x="1876" y="938"/>
                    </a:cubicBezTo>
                    <a:cubicBezTo>
                      <a:pt x="1834" y="938"/>
                      <a:pt x="1792" y="959"/>
                      <a:pt x="1771" y="1001"/>
                    </a:cubicBezTo>
                    <a:cubicBezTo>
                      <a:pt x="1771" y="1027"/>
                      <a:pt x="1771" y="1048"/>
                      <a:pt x="1745" y="1069"/>
                    </a:cubicBezTo>
                    <a:lnTo>
                      <a:pt x="1745" y="1111"/>
                    </a:lnTo>
                    <a:cubicBezTo>
                      <a:pt x="1745" y="1111"/>
                      <a:pt x="1735" y="1120"/>
                      <a:pt x="1723" y="1120"/>
                    </a:cubicBezTo>
                    <a:cubicBezTo>
                      <a:pt x="1717" y="1120"/>
                      <a:pt x="1710" y="1118"/>
                      <a:pt x="1703" y="1111"/>
                    </a:cubicBezTo>
                    <a:cubicBezTo>
                      <a:pt x="1682" y="1111"/>
                      <a:pt x="1614" y="1111"/>
                      <a:pt x="1551" y="1090"/>
                    </a:cubicBezTo>
                    <a:cubicBezTo>
                      <a:pt x="1420" y="1069"/>
                      <a:pt x="1268" y="1027"/>
                      <a:pt x="1090" y="980"/>
                    </a:cubicBezTo>
                    <a:cubicBezTo>
                      <a:pt x="723" y="870"/>
                      <a:pt x="373" y="765"/>
                      <a:pt x="284" y="718"/>
                    </a:cubicBezTo>
                    <a:cubicBezTo>
                      <a:pt x="263" y="718"/>
                      <a:pt x="242" y="676"/>
                      <a:pt x="221" y="608"/>
                    </a:cubicBezTo>
                    <a:cubicBezTo>
                      <a:pt x="200" y="545"/>
                      <a:pt x="174" y="456"/>
                      <a:pt x="153" y="372"/>
                    </a:cubicBezTo>
                    <a:cubicBezTo>
                      <a:pt x="132" y="241"/>
                      <a:pt x="132" y="152"/>
                      <a:pt x="132" y="110"/>
                    </a:cubicBezTo>
                    <a:close/>
                    <a:moveTo>
                      <a:pt x="69" y="0"/>
                    </a:moveTo>
                    <a:lnTo>
                      <a:pt x="1" y="42"/>
                    </a:lnTo>
                    <a:cubicBezTo>
                      <a:pt x="1" y="42"/>
                      <a:pt x="22" y="215"/>
                      <a:pt x="43" y="393"/>
                    </a:cubicBezTo>
                    <a:cubicBezTo>
                      <a:pt x="69" y="477"/>
                      <a:pt x="90" y="566"/>
                      <a:pt x="111" y="655"/>
                    </a:cubicBezTo>
                    <a:cubicBezTo>
                      <a:pt x="132" y="718"/>
                      <a:pt x="174" y="807"/>
                      <a:pt x="242" y="828"/>
                    </a:cubicBezTo>
                    <a:cubicBezTo>
                      <a:pt x="331" y="849"/>
                      <a:pt x="697" y="980"/>
                      <a:pt x="1048" y="1090"/>
                    </a:cubicBezTo>
                    <a:cubicBezTo>
                      <a:pt x="1221" y="1131"/>
                      <a:pt x="1399" y="1179"/>
                      <a:pt x="1530" y="1200"/>
                    </a:cubicBezTo>
                    <a:cubicBezTo>
                      <a:pt x="1593" y="1221"/>
                      <a:pt x="1661" y="1221"/>
                      <a:pt x="1703" y="1221"/>
                    </a:cubicBezTo>
                    <a:lnTo>
                      <a:pt x="1771" y="1221"/>
                    </a:lnTo>
                    <a:cubicBezTo>
                      <a:pt x="1792" y="1221"/>
                      <a:pt x="1813" y="1221"/>
                      <a:pt x="1834" y="1179"/>
                    </a:cubicBezTo>
                    <a:cubicBezTo>
                      <a:pt x="1855" y="1158"/>
                      <a:pt x="1855" y="1111"/>
                      <a:pt x="1855" y="1090"/>
                    </a:cubicBezTo>
                    <a:cubicBezTo>
                      <a:pt x="1855" y="1069"/>
                      <a:pt x="1876" y="1048"/>
                      <a:pt x="1876" y="1048"/>
                    </a:cubicBezTo>
                    <a:cubicBezTo>
                      <a:pt x="1902" y="1048"/>
                      <a:pt x="1923" y="1048"/>
                      <a:pt x="1986" y="1069"/>
                    </a:cubicBezTo>
                    <a:cubicBezTo>
                      <a:pt x="2096" y="1090"/>
                      <a:pt x="2425" y="1200"/>
                      <a:pt x="2818" y="1289"/>
                    </a:cubicBezTo>
                    <a:cubicBezTo>
                      <a:pt x="3095" y="1333"/>
                      <a:pt x="3413" y="1380"/>
                      <a:pt x="3739" y="1380"/>
                    </a:cubicBezTo>
                    <a:cubicBezTo>
                      <a:pt x="3875" y="1380"/>
                      <a:pt x="4012" y="1372"/>
                      <a:pt x="4148" y="1351"/>
                    </a:cubicBezTo>
                    <a:cubicBezTo>
                      <a:pt x="5086" y="1221"/>
                      <a:pt x="5369" y="896"/>
                      <a:pt x="5437" y="786"/>
                    </a:cubicBezTo>
                    <a:cubicBezTo>
                      <a:pt x="5458" y="739"/>
                      <a:pt x="5458" y="697"/>
                      <a:pt x="5458" y="655"/>
                    </a:cubicBezTo>
                    <a:cubicBezTo>
                      <a:pt x="5479" y="608"/>
                      <a:pt x="5458" y="545"/>
                      <a:pt x="5458" y="503"/>
                    </a:cubicBezTo>
                    <a:cubicBezTo>
                      <a:pt x="5458" y="393"/>
                      <a:pt x="5437" y="304"/>
                      <a:pt x="5437" y="304"/>
                    </a:cubicBezTo>
                    <a:lnTo>
                      <a:pt x="5390" y="262"/>
                    </a:lnTo>
                    <a:lnTo>
                      <a:pt x="69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4" name="Google Shape;1093;p38">
                <a:extLst>
                  <a:ext uri="{FF2B5EF4-FFF2-40B4-BE49-F238E27FC236}">
                    <a16:creationId xmlns:a16="http://schemas.microsoft.com/office/drawing/2014/main" id="{118944DB-C3D7-24EF-2F51-E5441C9C4D86}"/>
                  </a:ext>
                </a:extLst>
              </p:cNvPr>
              <p:cNvSpPr/>
              <p:nvPr/>
            </p:nvSpPr>
            <p:spPr>
              <a:xfrm>
                <a:off x="2970018" y="3941778"/>
                <a:ext cx="844802" cy="203129"/>
              </a:xfrm>
              <a:custGeom>
                <a:avLst/>
                <a:gdLst/>
                <a:ahLst/>
                <a:cxnLst/>
                <a:rect l="l" t="t" r="r" b="b"/>
                <a:pathLst>
                  <a:path w="5390" h="1296" extrusionOk="0">
                    <a:moveTo>
                      <a:pt x="1" y="0"/>
                    </a:moveTo>
                    <a:cubicBezTo>
                      <a:pt x="1" y="0"/>
                      <a:pt x="22" y="676"/>
                      <a:pt x="195" y="744"/>
                    </a:cubicBezTo>
                    <a:cubicBezTo>
                      <a:pt x="349" y="781"/>
                      <a:pt x="1393" y="1132"/>
                      <a:pt x="1663" y="1132"/>
                    </a:cubicBezTo>
                    <a:cubicBezTo>
                      <a:pt x="1695" y="1132"/>
                      <a:pt x="1717" y="1127"/>
                      <a:pt x="1724" y="1116"/>
                    </a:cubicBezTo>
                    <a:cubicBezTo>
                      <a:pt x="1758" y="1043"/>
                      <a:pt x="1722" y="942"/>
                      <a:pt x="1837" y="942"/>
                    </a:cubicBezTo>
                    <a:cubicBezTo>
                      <a:pt x="1862" y="942"/>
                      <a:pt x="1896" y="947"/>
                      <a:pt x="1939" y="959"/>
                    </a:cubicBezTo>
                    <a:cubicBezTo>
                      <a:pt x="2144" y="1017"/>
                      <a:pt x="2889" y="1295"/>
                      <a:pt x="3672" y="1295"/>
                    </a:cubicBezTo>
                    <a:cubicBezTo>
                      <a:pt x="3808" y="1295"/>
                      <a:pt x="3945" y="1287"/>
                      <a:pt x="4080" y="1268"/>
                    </a:cubicBezTo>
                    <a:cubicBezTo>
                      <a:pt x="5018" y="1137"/>
                      <a:pt x="5259" y="828"/>
                      <a:pt x="5322" y="723"/>
                    </a:cubicBezTo>
                    <a:cubicBezTo>
                      <a:pt x="5390" y="613"/>
                      <a:pt x="5322" y="262"/>
                      <a:pt x="5322" y="262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5" name="Google Shape;1094;p38">
                <a:extLst>
                  <a:ext uri="{FF2B5EF4-FFF2-40B4-BE49-F238E27FC236}">
                    <a16:creationId xmlns:a16="http://schemas.microsoft.com/office/drawing/2014/main" id="{A05C204E-4DA9-33E7-D171-5B09621E8729}"/>
                  </a:ext>
                </a:extLst>
              </p:cNvPr>
              <p:cNvSpPr/>
              <p:nvPr/>
            </p:nvSpPr>
            <p:spPr>
              <a:xfrm>
                <a:off x="2959360" y="3935195"/>
                <a:ext cx="858751" cy="216294"/>
              </a:xfrm>
              <a:custGeom>
                <a:avLst/>
                <a:gdLst/>
                <a:ahLst/>
                <a:cxnLst/>
                <a:rect l="l" t="t" r="r" b="b"/>
                <a:pathLst>
                  <a:path w="5479" h="1380" extrusionOk="0">
                    <a:moveTo>
                      <a:pt x="132" y="110"/>
                    </a:moveTo>
                    <a:lnTo>
                      <a:pt x="5348" y="372"/>
                    </a:lnTo>
                    <a:lnTo>
                      <a:pt x="5348" y="503"/>
                    </a:lnTo>
                    <a:cubicBezTo>
                      <a:pt x="5369" y="545"/>
                      <a:pt x="5369" y="608"/>
                      <a:pt x="5369" y="655"/>
                    </a:cubicBezTo>
                    <a:cubicBezTo>
                      <a:pt x="5348" y="697"/>
                      <a:pt x="5348" y="718"/>
                      <a:pt x="5348" y="739"/>
                    </a:cubicBezTo>
                    <a:cubicBezTo>
                      <a:pt x="5280" y="828"/>
                      <a:pt x="5065" y="1111"/>
                      <a:pt x="4148" y="1241"/>
                    </a:cubicBezTo>
                    <a:cubicBezTo>
                      <a:pt x="3995" y="1264"/>
                      <a:pt x="3839" y="1274"/>
                      <a:pt x="3687" y="1274"/>
                    </a:cubicBezTo>
                    <a:cubicBezTo>
                      <a:pt x="3381" y="1274"/>
                      <a:pt x="3087" y="1234"/>
                      <a:pt x="2839" y="1179"/>
                    </a:cubicBezTo>
                    <a:cubicBezTo>
                      <a:pt x="2446" y="1090"/>
                      <a:pt x="2137" y="1001"/>
                      <a:pt x="2007" y="959"/>
                    </a:cubicBezTo>
                    <a:cubicBezTo>
                      <a:pt x="1944" y="938"/>
                      <a:pt x="1902" y="938"/>
                      <a:pt x="1876" y="938"/>
                    </a:cubicBezTo>
                    <a:cubicBezTo>
                      <a:pt x="1834" y="938"/>
                      <a:pt x="1792" y="959"/>
                      <a:pt x="1771" y="1001"/>
                    </a:cubicBezTo>
                    <a:cubicBezTo>
                      <a:pt x="1771" y="1027"/>
                      <a:pt x="1771" y="1048"/>
                      <a:pt x="1745" y="1069"/>
                    </a:cubicBezTo>
                    <a:lnTo>
                      <a:pt x="1745" y="1111"/>
                    </a:lnTo>
                    <a:cubicBezTo>
                      <a:pt x="1745" y="1111"/>
                      <a:pt x="1735" y="1120"/>
                      <a:pt x="1723" y="1120"/>
                    </a:cubicBezTo>
                    <a:cubicBezTo>
                      <a:pt x="1717" y="1120"/>
                      <a:pt x="1710" y="1118"/>
                      <a:pt x="1703" y="1111"/>
                    </a:cubicBezTo>
                    <a:cubicBezTo>
                      <a:pt x="1682" y="1111"/>
                      <a:pt x="1614" y="1111"/>
                      <a:pt x="1551" y="1090"/>
                    </a:cubicBezTo>
                    <a:cubicBezTo>
                      <a:pt x="1420" y="1069"/>
                      <a:pt x="1268" y="1027"/>
                      <a:pt x="1090" y="980"/>
                    </a:cubicBezTo>
                    <a:cubicBezTo>
                      <a:pt x="723" y="870"/>
                      <a:pt x="373" y="765"/>
                      <a:pt x="284" y="718"/>
                    </a:cubicBezTo>
                    <a:cubicBezTo>
                      <a:pt x="263" y="718"/>
                      <a:pt x="242" y="676"/>
                      <a:pt x="221" y="608"/>
                    </a:cubicBezTo>
                    <a:cubicBezTo>
                      <a:pt x="200" y="545"/>
                      <a:pt x="174" y="456"/>
                      <a:pt x="153" y="372"/>
                    </a:cubicBezTo>
                    <a:cubicBezTo>
                      <a:pt x="132" y="241"/>
                      <a:pt x="132" y="152"/>
                      <a:pt x="132" y="110"/>
                    </a:cubicBezTo>
                    <a:close/>
                    <a:moveTo>
                      <a:pt x="69" y="0"/>
                    </a:moveTo>
                    <a:lnTo>
                      <a:pt x="1" y="42"/>
                    </a:lnTo>
                    <a:cubicBezTo>
                      <a:pt x="1" y="42"/>
                      <a:pt x="22" y="215"/>
                      <a:pt x="43" y="393"/>
                    </a:cubicBezTo>
                    <a:cubicBezTo>
                      <a:pt x="69" y="477"/>
                      <a:pt x="90" y="566"/>
                      <a:pt x="111" y="655"/>
                    </a:cubicBezTo>
                    <a:cubicBezTo>
                      <a:pt x="132" y="718"/>
                      <a:pt x="174" y="807"/>
                      <a:pt x="242" y="828"/>
                    </a:cubicBezTo>
                    <a:cubicBezTo>
                      <a:pt x="331" y="849"/>
                      <a:pt x="697" y="980"/>
                      <a:pt x="1048" y="1090"/>
                    </a:cubicBezTo>
                    <a:cubicBezTo>
                      <a:pt x="1221" y="1131"/>
                      <a:pt x="1399" y="1179"/>
                      <a:pt x="1530" y="1200"/>
                    </a:cubicBezTo>
                    <a:cubicBezTo>
                      <a:pt x="1593" y="1221"/>
                      <a:pt x="1661" y="1221"/>
                      <a:pt x="1703" y="1221"/>
                    </a:cubicBezTo>
                    <a:lnTo>
                      <a:pt x="1771" y="1221"/>
                    </a:lnTo>
                    <a:cubicBezTo>
                      <a:pt x="1792" y="1221"/>
                      <a:pt x="1813" y="1221"/>
                      <a:pt x="1834" y="1179"/>
                    </a:cubicBezTo>
                    <a:cubicBezTo>
                      <a:pt x="1855" y="1158"/>
                      <a:pt x="1855" y="1111"/>
                      <a:pt x="1855" y="1090"/>
                    </a:cubicBezTo>
                    <a:cubicBezTo>
                      <a:pt x="1855" y="1069"/>
                      <a:pt x="1876" y="1048"/>
                      <a:pt x="1876" y="1048"/>
                    </a:cubicBezTo>
                    <a:cubicBezTo>
                      <a:pt x="1902" y="1048"/>
                      <a:pt x="1923" y="1048"/>
                      <a:pt x="1986" y="1069"/>
                    </a:cubicBezTo>
                    <a:cubicBezTo>
                      <a:pt x="2096" y="1090"/>
                      <a:pt x="2425" y="1200"/>
                      <a:pt x="2818" y="1289"/>
                    </a:cubicBezTo>
                    <a:cubicBezTo>
                      <a:pt x="3095" y="1333"/>
                      <a:pt x="3413" y="1380"/>
                      <a:pt x="3739" y="1380"/>
                    </a:cubicBezTo>
                    <a:cubicBezTo>
                      <a:pt x="3875" y="1380"/>
                      <a:pt x="4012" y="1372"/>
                      <a:pt x="4148" y="1351"/>
                    </a:cubicBezTo>
                    <a:cubicBezTo>
                      <a:pt x="5086" y="1221"/>
                      <a:pt x="5369" y="896"/>
                      <a:pt x="5437" y="786"/>
                    </a:cubicBezTo>
                    <a:cubicBezTo>
                      <a:pt x="5458" y="739"/>
                      <a:pt x="5458" y="697"/>
                      <a:pt x="5458" y="655"/>
                    </a:cubicBezTo>
                    <a:cubicBezTo>
                      <a:pt x="5479" y="608"/>
                      <a:pt x="5458" y="545"/>
                      <a:pt x="5458" y="503"/>
                    </a:cubicBezTo>
                    <a:cubicBezTo>
                      <a:pt x="5458" y="393"/>
                      <a:pt x="5437" y="304"/>
                      <a:pt x="5437" y="304"/>
                    </a:cubicBezTo>
                    <a:lnTo>
                      <a:pt x="5390" y="262"/>
                    </a:lnTo>
                    <a:lnTo>
                      <a:pt x="69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6" name="Google Shape;1095;p38">
                <a:extLst>
                  <a:ext uri="{FF2B5EF4-FFF2-40B4-BE49-F238E27FC236}">
                    <a16:creationId xmlns:a16="http://schemas.microsoft.com/office/drawing/2014/main" id="{189686C0-C03F-8846-FC43-A3721F724F0F}"/>
                  </a:ext>
                </a:extLst>
              </p:cNvPr>
              <p:cNvSpPr/>
              <p:nvPr/>
            </p:nvSpPr>
            <p:spPr>
              <a:xfrm>
                <a:off x="4275931" y="4050865"/>
                <a:ext cx="964704" cy="265196"/>
              </a:xfrm>
              <a:custGeom>
                <a:avLst/>
                <a:gdLst/>
                <a:ahLst/>
                <a:cxnLst/>
                <a:rect l="l" t="t" r="r" b="b"/>
                <a:pathLst>
                  <a:path w="6155" h="1692" extrusionOk="0">
                    <a:moveTo>
                      <a:pt x="6023" y="1"/>
                    </a:moveTo>
                    <a:lnTo>
                      <a:pt x="1" y="744"/>
                    </a:lnTo>
                    <a:cubicBezTo>
                      <a:pt x="1" y="744"/>
                      <a:pt x="179" y="1488"/>
                      <a:pt x="373" y="1530"/>
                    </a:cubicBezTo>
                    <a:cubicBezTo>
                      <a:pt x="532" y="1547"/>
                      <a:pt x="1557" y="1691"/>
                      <a:pt x="1981" y="1691"/>
                    </a:cubicBezTo>
                    <a:cubicBezTo>
                      <a:pt x="2086" y="1691"/>
                      <a:pt x="2154" y="1683"/>
                      <a:pt x="2164" y="1661"/>
                    </a:cubicBezTo>
                    <a:cubicBezTo>
                      <a:pt x="2202" y="1541"/>
                      <a:pt x="2095" y="1438"/>
                      <a:pt x="2311" y="1438"/>
                    </a:cubicBezTo>
                    <a:cubicBezTo>
                      <a:pt x="2331" y="1438"/>
                      <a:pt x="2353" y="1439"/>
                      <a:pt x="2378" y="1441"/>
                    </a:cubicBezTo>
                    <a:cubicBezTo>
                      <a:pt x="2539" y="1455"/>
                      <a:pt x="2967" y="1522"/>
                      <a:pt x="3489" y="1522"/>
                    </a:cubicBezTo>
                    <a:cubicBezTo>
                      <a:pt x="3904" y="1522"/>
                      <a:pt x="4379" y="1480"/>
                      <a:pt x="4824" y="1336"/>
                    </a:cubicBezTo>
                    <a:cubicBezTo>
                      <a:pt x="5850" y="1006"/>
                      <a:pt x="6070" y="613"/>
                      <a:pt x="6112" y="483"/>
                    </a:cubicBezTo>
                    <a:cubicBezTo>
                      <a:pt x="6154" y="373"/>
                      <a:pt x="6023" y="1"/>
                      <a:pt x="602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7" name="Google Shape;1096;p38">
                <a:extLst>
                  <a:ext uri="{FF2B5EF4-FFF2-40B4-BE49-F238E27FC236}">
                    <a16:creationId xmlns:a16="http://schemas.microsoft.com/office/drawing/2014/main" id="{F52E26B9-28A4-3270-D4FD-998A20671AC9}"/>
                  </a:ext>
                </a:extLst>
              </p:cNvPr>
              <p:cNvSpPr/>
              <p:nvPr/>
            </p:nvSpPr>
            <p:spPr>
              <a:xfrm>
                <a:off x="4269349" y="4040991"/>
                <a:ext cx="974578" cy="284161"/>
              </a:xfrm>
              <a:custGeom>
                <a:avLst/>
                <a:gdLst/>
                <a:ahLst/>
                <a:cxnLst/>
                <a:rect l="l" t="t" r="r" b="b"/>
                <a:pathLst>
                  <a:path w="6218" h="1813" extrusionOk="0">
                    <a:moveTo>
                      <a:pt x="6023" y="111"/>
                    </a:moveTo>
                    <a:cubicBezTo>
                      <a:pt x="6044" y="132"/>
                      <a:pt x="6044" y="195"/>
                      <a:pt x="6086" y="263"/>
                    </a:cubicBezTo>
                    <a:cubicBezTo>
                      <a:pt x="6086" y="326"/>
                      <a:pt x="6112" y="373"/>
                      <a:pt x="6112" y="436"/>
                    </a:cubicBezTo>
                    <a:lnTo>
                      <a:pt x="6112" y="546"/>
                    </a:lnTo>
                    <a:cubicBezTo>
                      <a:pt x="6065" y="655"/>
                      <a:pt x="5871" y="1027"/>
                      <a:pt x="4866" y="1352"/>
                    </a:cubicBezTo>
                    <a:cubicBezTo>
                      <a:pt x="4462" y="1495"/>
                      <a:pt x="4031" y="1537"/>
                      <a:pt x="3652" y="1537"/>
                    </a:cubicBezTo>
                    <a:cubicBezTo>
                      <a:pt x="3559" y="1537"/>
                      <a:pt x="3469" y="1534"/>
                      <a:pt x="3384" y="1530"/>
                    </a:cubicBezTo>
                    <a:cubicBezTo>
                      <a:pt x="2923" y="1530"/>
                      <a:pt x="2577" y="1462"/>
                      <a:pt x="2420" y="1441"/>
                    </a:cubicBezTo>
                    <a:cubicBezTo>
                      <a:pt x="2337" y="1441"/>
                      <a:pt x="2289" y="1441"/>
                      <a:pt x="2248" y="1462"/>
                    </a:cubicBezTo>
                    <a:cubicBezTo>
                      <a:pt x="2206" y="1462"/>
                      <a:pt x="2185" y="1504"/>
                      <a:pt x="2158" y="1530"/>
                    </a:cubicBezTo>
                    <a:lnTo>
                      <a:pt x="2158" y="1635"/>
                    </a:lnTo>
                    <a:lnTo>
                      <a:pt x="2158" y="1682"/>
                    </a:lnTo>
                    <a:cubicBezTo>
                      <a:pt x="2138" y="1682"/>
                      <a:pt x="2138" y="1703"/>
                      <a:pt x="2117" y="1703"/>
                    </a:cubicBezTo>
                    <a:lnTo>
                      <a:pt x="1944" y="1703"/>
                    </a:lnTo>
                    <a:cubicBezTo>
                      <a:pt x="1792" y="1703"/>
                      <a:pt x="1572" y="1682"/>
                      <a:pt x="1373" y="1661"/>
                    </a:cubicBezTo>
                    <a:cubicBezTo>
                      <a:pt x="959" y="1614"/>
                      <a:pt x="525" y="1551"/>
                      <a:pt x="436" y="1530"/>
                    </a:cubicBezTo>
                    <a:cubicBezTo>
                      <a:pt x="415" y="1530"/>
                      <a:pt x="373" y="1483"/>
                      <a:pt x="326" y="1420"/>
                    </a:cubicBezTo>
                    <a:cubicBezTo>
                      <a:pt x="284" y="1352"/>
                      <a:pt x="242" y="1268"/>
                      <a:pt x="221" y="1158"/>
                    </a:cubicBezTo>
                    <a:cubicBezTo>
                      <a:pt x="153" y="1006"/>
                      <a:pt x="132" y="896"/>
                      <a:pt x="111" y="849"/>
                    </a:cubicBezTo>
                    <a:lnTo>
                      <a:pt x="6023" y="111"/>
                    </a:lnTo>
                    <a:close/>
                    <a:moveTo>
                      <a:pt x="6065" y="1"/>
                    </a:moveTo>
                    <a:lnTo>
                      <a:pt x="43" y="765"/>
                    </a:lnTo>
                    <a:lnTo>
                      <a:pt x="1" y="828"/>
                    </a:lnTo>
                    <a:cubicBezTo>
                      <a:pt x="1" y="828"/>
                      <a:pt x="43" y="1006"/>
                      <a:pt x="111" y="1200"/>
                    </a:cubicBezTo>
                    <a:cubicBezTo>
                      <a:pt x="153" y="1289"/>
                      <a:pt x="174" y="1399"/>
                      <a:pt x="242" y="1483"/>
                    </a:cubicBezTo>
                    <a:cubicBezTo>
                      <a:pt x="284" y="1551"/>
                      <a:pt x="326" y="1614"/>
                      <a:pt x="415" y="1635"/>
                    </a:cubicBezTo>
                    <a:cubicBezTo>
                      <a:pt x="525" y="1661"/>
                      <a:pt x="938" y="1724"/>
                      <a:pt x="1352" y="1766"/>
                    </a:cubicBezTo>
                    <a:cubicBezTo>
                      <a:pt x="1572" y="1792"/>
                      <a:pt x="1766" y="1813"/>
                      <a:pt x="1923" y="1813"/>
                    </a:cubicBezTo>
                    <a:cubicBezTo>
                      <a:pt x="2007" y="1813"/>
                      <a:pt x="2075" y="1813"/>
                      <a:pt x="2117" y="1792"/>
                    </a:cubicBezTo>
                    <a:lnTo>
                      <a:pt x="2206" y="1792"/>
                    </a:lnTo>
                    <a:cubicBezTo>
                      <a:pt x="2206" y="1766"/>
                      <a:pt x="2248" y="1766"/>
                      <a:pt x="2248" y="1724"/>
                    </a:cubicBezTo>
                    <a:cubicBezTo>
                      <a:pt x="2268" y="1703"/>
                      <a:pt x="2268" y="1661"/>
                      <a:pt x="2268" y="1614"/>
                    </a:cubicBezTo>
                    <a:lnTo>
                      <a:pt x="2268" y="1572"/>
                    </a:lnTo>
                    <a:lnTo>
                      <a:pt x="2268" y="1551"/>
                    </a:lnTo>
                    <a:lnTo>
                      <a:pt x="2399" y="1551"/>
                    </a:lnTo>
                    <a:cubicBezTo>
                      <a:pt x="2551" y="1572"/>
                      <a:pt x="2902" y="1635"/>
                      <a:pt x="3363" y="1635"/>
                    </a:cubicBezTo>
                    <a:cubicBezTo>
                      <a:pt x="3441" y="1639"/>
                      <a:pt x="3523" y="1642"/>
                      <a:pt x="3607" y="1642"/>
                    </a:cubicBezTo>
                    <a:cubicBezTo>
                      <a:pt x="4012" y="1642"/>
                      <a:pt x="4471" y="1588"/>
                      <a:pt x="4887" y="1462"/>
                    </a:cubicBezTo>
                    <a:cubicBezTo>
                      <a:pt x="5913" y="1137"/>
                      <a:pt x="6154" y="718"/>
                      <a:pt x="6196" y="566"/>
                    </a:cubicBezTo>
                    <a:cubicBezTo>
                      <a:pt x="6217" y="525"/>
                      <a:pt x="6217" y="483"/>
                      <a:pt x="6217" y="415"/>
                    </a:cubicBezTo>
                    <a:cubicBezTo>
                      <a:pt x="6217" y="373"/>
                      <a:pt x="6196" y="305"/>
                      <a:pt x="6175" y="242"/>
                    </a:cubicBezTo>
                    <a:cubicBezTo>
                      <a:pt x="6154" y="132"/>
                      <a:pt x="6112" y="43"/>
                      <a:pt x="6112" y="43"/>
                    </a:cubicBezTo>
                    <a:lnTo>
                      <a:pt x="6065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8" name="Google Shape;1097;p38">
                <a:extLst>
                  <a:ext uri="{FF2B5EF4-FFF2-40B4-BE49-F238E27FC236}">
                    <a16:creationId xmlns:a16="http://schemas.microsoft.com/office/drawing/2014/main" id="{216EBE2A-C2A1-6DC9-1974-945246FB0A6E}"/>
                  </a:ext>
                </a:extLst>
              </p:cNvPr>
              <p:cNvSpPr/>
              <p:nvPr/>
            </p:nvSpPr>
            <p:spPr>
              <a:xfrm>
                <a:off x="2956068" y="3630660"/>
                <a:ext cx="865334" cy="484154"/>
              </a:xfrm>
              <a:custGeom>
                <a:avLst/>
                <a:gdLst/>
                <a:ahLst/>
                <a:cxnLst/>
                <a:rect l="l" t="t" r="r" b="b"/>
                <a:pathLst>
                  <a:path w="5521" h="3089" extrusionOk="0">
                    <a:moveTo>
                      <a:pt x="483" y="0"/>
                    </a:moveTo>
                    <a:cubicBezTo>
                      <a:pt x="326" y="21"/>
                      <a:pt x="132" y="194"/>
                      <a:pt x="111" y="351"/>
                    </a:cubicBezTo>
                    <a:cubicBezTo>
                      <a:pt x="90" y="524"/>
                      <a:pt x="1" y="1943"/>
                      <a:pt x="132" y="2158"/>
                    </a:cubicBezTo>
                    <a:cubicBezTo>
                      <a:pt x="284" y="2357"/>
                      <a:pt x="2247" y="2902"/>
                      <a:pt x="3232" y="3033"/>
                    </a:cubicBezTo>
                    <a:cubicBezTo>
                      <a:pt x="3492" y="3072"/>
                      <a:pt x="3720" y="3088"/>
                      <a:pt x="3921" y="3088"/>
                    </a:cubicBezTo>
                    <a:cubicBezTo>
                      <a:pt x="4494" y="3088"/>
                      <a:pt x="4839" y="2957"/>
                      <a:pt x="5018" y="2860"/>
                    </a:cubicBezTo>
                    <a:cubicBezTo>
                      <a:pt x="5259" y="2729"/>
                      <a:pt x="5411" y="2488"/>
                      <a:pt x="5458" y="2336"/>
                    </a:cubicBezTo>
                    <a:cubicBezTo>
                      <a:pt x="5500" y="2205"/>
                      <a:pt x="5521" y="1702"/>
                      <a:pt x="5479" y="1530"/>
                    </a:cubicBezTo>
                    <a:cubicBezTo>
                      <a:pt x="5411" y="1352"/>
                      <a:pt x="5348" y="1331"/>
                      <a:pt x="4934" y="1221"/>
                    </a:cubicBezTo>
                    <a:cubicBezTo>
                      <a:pt x="4494" y="1090"/>
                      <a:pt x="3599" y="786"/>
                      <a:pt x="3515" y="676"/>
                    </a:cubicBezTo>
                    <a:cubicBezTo>
                      <a:pt x="3426" y="566"/>
                      <a:pt x="3468" y="351"/>
                      <a:pt x="3468" y="351"/>
                    </a:cubicBezTo>
                    <a:lnTo>
                      <a:pt x="48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9" name="Google Shape;1098;p38">
                <a:extLst>
                  <a:ext uri="{FF2B5EF4-FFF2-40B4-BE49-F238E27FC236}">
                    <a16:creationId xmlns:a16="http://schemas.microsoft.com/office/drawing/2014/main" id="{6F309A39-C489-2587-DC5B-132A354BA6A9}"/>
                  </a:ext>
                </a:extLst>
              </p:cNvPr>
              <p:cNvSpPr/>
              <p:nvPr/>
            </p:nvSpPr>
            <p:spPr>
              <a:xfrm>
                <a:off x="2956068" y="3620002"/>
                <a:ext cx="868625" cy="503433"/>
              </a:xfrm>
              <a:custGeom>
                <a:avLst/>
                <a:gdLst/>
                <a:ahLst/>
                <a:cxnLst/>
                <a:rect l="l" t="t" r="r" b="b"/>
                <a:pathLst>
                  <a:path w="5542" h="3212" extrusionOk="0">
                    <a:moveTo>
                      <a:pt x="504" y="110"/>
                    </a:moveTo>
                    <a:lnTo>
                      <a:pt x="3426" y="461"/>
                    </a:lnTo>
                    <a:cubicBezTo>
                      <a:pt x="3405" y="482"/>
                      <a:pt x="3405" y="482"/>
                      <a:pt x="3405" y="524"/>
                    </a:cubicBezTo>
                    <a:cubicBezTo>
                      <a:pt x="3405" y="613"/>
                      <a:pt x="3405" y="702"/>
                      <a:pt x="3468" y="765"/>
                    </a:cubicBezTo>
                    <a:cubicBezTo>
                      <a:pt x="3494" y="812"/>
                      <a:pt x="3515" y="812"/>
                      <a:pt x="3557" y="833"/>
                    </a:cubicBezTo>
                    <a:cubicBezTo>
                      <a:pt x="3578" y="854"/>
                      <a:pt x="3625" y="875"/>
                      <a:pt x="3688" y="896"/>
                    </a:cubicBezTo>
                    <a:cubicBezTo>
                      <a:pt x="3798" y="943"/>
                      <a:pt x="3929" y="1006"/>
                      <a:pt x="4080" y="1048"/>
                    </a:cubicBezTo>
                    <a:cubicBezTo>
                      <a:pt x="4363" y="1158"/>
                      <a:pt x="4693" y="1268"/>
                      <a:pt x="4908" y="1336"/>
                    </a:cubicBezTo>
                    <a:cubicBezTo>
                      <a:pt x="5128" y="1399"/>
                      <a:pt x="5238" y="1420"/>
                      <a:pt x="5301" y="1467"/>
                    </a:cubicBezTo>
                    <a:cubicBezTo>
                      <a:pt x="5369" y="1509"/>
                      <a:pt x="5390" y="1530"/>
                      <a:pt x="5411" y="1598"/>
                    </a:cubicBezTo>
                    <a:cubicBezTo>
                      <a:pt x="5432" y="1681"/>
                      <a:pt x="5432" y="1859"/>
                      <a:pt x="5432" y="2011"/>
                    </a:cubicBezTo>
                    <a:cubicBezTo>
                      <a:pt x="5432" y="2184"/>
                      <a:pt x="5411" y="2336"/>
                      <a:pt x="5411" y="2404"/>
                    </a:cubicBezTo>
                    <a:cubicBezTo>
                      <a:pt x="5369" y="2514"/>
                      <a:pt x="5238" y="2750"/>
                      <a:pt x="4997" y="2881"/>
                    </a:cubicBezTo>
                    <a:cubicBezTo>
                      <a:pt x="4812" y="2965"/>
                      <a:pt x="4461" y="3102"/>
                      <a:pt x="3865" y="3102"/>
                    </a:cubicBezTo>
                    <a:cubicBezTo>
                      <a:pt x="3684" y="3102"/>
                      <a:pt x="3481" y="3089"/>
                      <a:pt x="3253" y="3059"/>
                    </a:cubicBezTo>
                    <a:cubicBezTo>
                      <a:pt x="2750" y="2991"/>
                      <a:pt x="2007" y="2818"/>
                      <a:pt x="1399" y="2645"/>
                    </a:cubicBezTo>
                    <a:cubicBezTo>
                      <a:pt x="1069" y="2556"/>
                      <a:pt x="786" y="2446"/>
                      <a:pt x="566" y="2383"/>
                    </a:cubicBezTo>
                    <a:cubicBezTo>
                      <a:pt x="456" y="2336"/>
                      <a:pt x="373" y="2294"/>
                      <a:pt x="305" y="2273"/>
                    </a:cubicBezTo>
                    <a:cubicBezTo>
                      <a:pt x="242" y="2226"/>
                      <a:pt x="195" y="2205"/>
                      <a:pt x="174" y="2184"/>
                    </a:cubicBezTo>
                    <a:cubicBezTo>
                      <a:pt x="174" y="2184"/>
                      <a:pt x="153" y="2142"/>
                      <a:pt x="153" y="2074"/>
                    </a:cubicBezTo>
                    <a:cubicBezTo>
                      <a:pt x="132" y="2032"/>
                      <a:pt x="132" y="1943"/>
                      <a:pt x="132" y="1880"/>
                    </a:cubicBezTo>
                    <a:cubicBezTo>
                      <a:pt x="111" y="1702"/>
                      <a:pt x="111" y="1509"/>
                      <a:pt x="111" y="1310"/>
                    </a:cubicBezTo>
                    <a:cubicBezTo>
                      <a:pt x="132" y="1116"/>
                      <a:pt x="132" y="896"/>
                      <a:pt x="153" y="744"/>
                    </a:cubicBezTo>
                    <a:cubicBezTo>
                      <a:pt x="153" y="592"/>
                      <a:pt x="153" y="461"/>
                      <a:pt x="174" y="440"/>
                    </a:cubicBezTo>
                    <a:cubicBezTo>
                      <a:pt x="174" y="351"/>
                      <a:pt x="221" y="288"/>
                      <a:pt x="284" y="220"/>
                    </a:cubicBezTo>
                    <a:cubicBezTo>
                      <a:pt x="352" y="178"/>
                      <a:pt x="436" y="131"/>
                      <a:pt x="504" y="110"/>
                    </a:cubicBezTo>
                    <a:close/>
                    <a:moveTo>
                      <a:pt x="483" y="0"/>
                    </a:moveTo>
                    <a:cubicBezTo>
                      <a:pt x="394" y="27"/>
                      <a:pt x="305" y="68"/>
                      <a:pt x="221" y="157"/>
                    </a:cubicBezTo>
                    <a:cubicBezTo>
                      <a:pt x="132" y="220"/>
                      <a:pt x="90" y="309"/>
                      <a:pt x="64" y="419"/>
                    </a:cubicBezTo>
                    <a:cubicBezTo>
                      <a:pt x="64" y="461"/>
                      <a:pt x="43" y="571"/>
                      <a:pt x="43" y="744"/>
                    </a:cubicBezTo>
                    <a:cubicBezTo>
                      <a:pt x="22" y="896"/>
                      <a:pt x="22" y="1095"/>
                      <a:pt x="22" y="1310"/>
                    </a:cubicBezTo>
                    <a:cubicBezTo>
                      <a:pt x="1" y="1509"/>
                      <a:pt x="1" y="1702"/>
                      <a:pt x="22" y="1880"/>
                    </a:cubicBezTo>
                    <a:cubicBezTo>
                      <a:pt x="22" y="1964"/>
                      <a:pt x="22" y="2032"/>
                      <a:pt x="43" y="2095"/>
                    </a:cubicBezTo>
                    <a:cubicBezTo>
                      <a:pt x="64" y="2163"/>
                      <a:pt x="64" y="2205"/>
                      <a:pt x="90" y="2252"/>
                    </a:cubicBezTo>
                    <a:cubicBezTo>
                      <a:pt x="132" y="2294"/>
                      <a:pt x="174" y="2315"/>
                      <a:pt x="242" y="2357"/>
                    </a:cubicBezTo>
                    <a:cubicBezTo>
                      <a:pt x="326" y="2404"/>
                      <a:pt x="415" y="2425"/>
                      <a:pt x="525" y="2467"/>
                    </a:cubicBezTo>
                    <a:cubicBezTo>
                      <a:pt x="744" y="2556"/>
                      <a:pt x="1048" y="2645"/>
                      <a:pt x="1352" y="2729"/>
                    </a:cubicBezTo>
                    <a:cubicBezTo>
                      <a:pt x="1986" y="2928"/>
                      <a:pt x="2729" y="3101"/>
                      <a:pt x="3232" y="3169"/>
                    </a:cubicBezTo>
                    <a:cubicBezTo>
                      <a:pt x="3463" y="3199"/>
                      <a:pt x="3669" y="3211"/>
                      <a:pt x="3853" y="3211"/>
                    </a:cubicBezTo>
                    <a:cubicBezTo>
                      <a:pt x="4468" y="3211"/>
                      <a:pt x="4837" y="3070"/>
                      <a:pt x="5039" y="2970"/>
                    </a:cubicBezTo>
                    <a:cubicBezTo>
                      <a:pt x="5301" y="2839"/>
                      <a:pt x="5458" y="2577"/>
                      <a:pt x="5500" y="2425"/>
                    </a:cubicBezTo>
                    <a:cubicBezTo>
                      <a:pt x="5521" y="2336"/>
                      <a:pt x="5541" y="2184"/>
                      <a:pt x="5541" y="2011"/>
                    </a:cubicBezTo>
                    <a:cubicBezTo>
                      <a:pt x="5541" y="1859"/>
                      <a:pt x="5541" y="1681"/>
                      <a:pt x="5521" y="1571"/>
                    </a:cubicBezTo>
                    <a:cubicBezTo>
                      <a:pt x="5500" y="1488"/>
                      <a:pt x="5458" y="1420"/>
                      <a:pt x="5369" y="1378"/>
                    </a:cubicBezTo>
                    <a:cubicBezTo>
                      <a:pt x="5280" y="1336"/>
                      <a:pt x="5149" y="1289"/>
                      <a:pt x="4934" y="1226"/>
                    </a:cubicBezTo>
                    <a:cubicBezTo>
                      <a:pt x="4735" y="1158"/>
                      <a:pt x="4410" y="1048"/>
                      <a:pt x="4101" y="964"/>
                    </a:cubicBezTo>
                    <a:cubicBezTo>
                      <a:pt x="3970" y="896"/>
                      <a:pt x="3839" y="854"/>
                      <a:pt x="3730" y="812"/>
                    </a:cubicBezTo>
                    <a:cubicBezTo>
                      <a:pt x="3688" y="786"/>
                      <a:pt x="3646" y="765"/>
                      <a:pt x="3599" y="744"/>
                    </a:cubicBezTo>
                    <a:cubicBezTo>
                      <a:pt x="3578" y="723"/>
                      <a:pt x="3557" y="702"/>
                      <a:pt x="3557" y="702"/>
                    </a:cubicBezTo>
                    <a:cubicBezTo>
                      <a:pt x="3515" y="681"/>
                      <a:pt x="3515" y="592"/>
                      <a:pt x="3515" y="550"/>
                    </a:cubicBezTo>
                    <a:cubicBezTo>
                      <a:pt x="3515" y="482"/>
                      <a:pt x="3536" y="419"/>
                      <a:pt x="3536" y="419"/>
                    </a:cubicBezTo>
                    <a:lnTo>
                      <a:pt x="3494" y="351"/>
                    </a:lnTo>
                    <a:lnTo>
                      <a:pt x="504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0" name="Google Shape;1099;p38">
                <a:extLst>
                  <a:ext uri="{FF2B5EF4-FFF2-40B4-BE49-F238E27FC236}">
                    <a16:creationId xmlns:a16="http://schemas.microsoft.com/office/drawing/2014/main" id="{567FC426-0313-C50E-A7C1-C60DD285FED3}"/>
                  </a:ext>
                </a:extLst>
              </p:cNvPr>
              <p:cNvSpPr/>
              <p:nvPr/>
            </p:nvSpPr>
            <p:spPr>
              <a:xfrm>
                <a:off x="2956068" y="3630660"/>
                <a:ext cx="865334" cy="484154"/>
              </a:xfrm>
              <a:custGeom>
                <a:avLst/>
                <a:gdLst/>
                <a:ahLst/>
                <a:cxnLst/>
                <a:rect l="l" t="t" r="r" b="b"/>
                <a:pathLst>
                  <a:path w="5521" h="3089" extrusionOk="0">
                    <a:moveTo>
                      <a:pt x="483" y="0"/>
                    </a:moveTo>
                    <a:cubicBezTo>
                      <a:pt x="326" y="21"/>
                      <a:pt x="132" y="194"/>
                      <a:pt x="111" y="351"/>
                    </a:cubicBezTo>
                    <a:cubicBezTo>
                      <a:pt x="90" y="524"/>
                      <a:pt x="1" y="1943"/>
                      <a:pt x="132" y="2158"/>
                    </a:cubicBezTo>
                    <a:cubicBezTo>
                      <a:pt x="284" y="2357"/>
                      <a:pt x="2247" y="2902"/>
                      <a:pt x="3232" y="3033"/>
                    </a:cubicBezTo>
                    <a:cubicBezTo>
                      <a:pt x="3492" y="3072"/>
                      <a:pt x="3720" y="3088"/>
                      <a:pt x="3921" y="3088"/>
                    </a:cubicBezTo>
                    <a:cubicBezTo>
                      <a:pt x="4494" y="3088"/>
                      <a:pt x="4839" y="2957"/>
                      <a:pt x="5018" y="2860"/>
                    </a:cubicBezTo>
                    <a:cubicBezTo>
                      <a:pt x="5259" y="2729"/>
                      <a:pt x="5411" y="2488"/>
                      <a:pt x="5458" y="2336"/>
                    </a:cubicBezTo>
                    <a:cubicBezTo>
                      <a:pt x="5500" y="2205"/>
                      <a:pt x="5521" y="1702"/>
                      <a:pt x="5479" y="1530"/>
                    </a:cubicBezTo>
                    <a:cubicBezTo>
                      <a:pt x="5411" y="1352"/>
                      <a:pt x="5348" y="1331"/>
                      <a:pt x="4934" y="1221"/>
                    </a:cubicBezTo>
                    <a:cubicBezTo>
                      <a:pt x="4494" y="1090"/>
                      <a:pt x="3599" y="786"/>
                      <a:pt x="3515" y="676"/>
                    </a:cubicBezTo>
                    <a:cubicBezTo>
                      <a:pt x="3426" y="566"/>
                      <a:pt x="3468" y="351"/>
                      <a:pt x="3468" y="351"/>
                    </a:cubicBezTo>
                    <a:lnTo>
                      <a:pt x="483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1" name="Google Shape;1100;p38">
                <a:extLst>
                  <a:ext uri="{FF2B5EF4-FFF2-40B4-BE49-F238E27FC236}">
                    <a16:creationId xmlns:a16="http://schemas.microsoft.com/office/drawing/2014/main" id="{943CEECA-0CCA-5FD3-C111-4FFEE8883001}"/>
                  </a:ext>
                </a:extLst>
              </p:cNvPr>
              <p:cNvSpPr/>
              <p:nvPr/>
            </p:nvSpPr>
            <p:spPr>
              <a:xfrm>
                <a:off x="2956068" y="3620002"/>
                <a:ext cx="868625" cy="503433"/>
              </a:xfrm>
              <a:custGeom>
                <a:avLst/>
                <a:gdLst/>
                <a:ahLst/>
                <a:cxnLst/>
                <a:rect l="l" t="t" r="r" b="b"/>
                <a:pathLst>
                  <a:path w="5542" h="3212" extrusionOk="0">
                    <a:moveTo>
                      <a:pt x="504" y="110"/>
                    </a:moveTo>
                    <a:lnTo>
                      <a:pt x="3426" y="461"/>
                    </a:lnTo>
                    <a:cubicBezTo>
                      <a:pt x="3405" y="482"/>
                      <a:pt x="3405" y="482"/>
                      <a:pt x="3405" y="524"/>
                    </a:cubicBezTo>
                    <a:cubicBezTo>
                      <a:pt x="3405" y="613"/>
                      <a:pt x="3405" y="702"/>
                      <a:pt x="3468" y="765"/>
                    </a:cubicBezTo>
                    <a:cubicBezTo>
                      <a:pt x="3494" y="812"/>
                      <a:pt x="3515" y="812"/>
                      <a:pt x="3557" y="833"/>
                    </a:cubicBezTo>
                    <a:cubicBezTo>
                      <a:pt x="3578" y="854"/>
                      <a:pt x="3625" y="875"/>
                      <a:pt x="3688" y="896"/>
                    </a:cubicBezTo>
                    <a:cubicBezTo>
                      <a:pt x="3798" y="943"/>
                      <a:pt x="3929" y="1006"/>
                      <a:pt x="4080" y="1048"/>
                    </a:cubicBezTo>
                    <a:cubicBezTo>
                      <a:pt x="4363" y="1158"/>
                      <a:pt x="4693" y="1268"/>
                      <a:pt x="4908" y="1336"/>
                    </a:cubicBezTo>
                    <a:cubicBezTo>
                      <a:pt x="5128" y="1399"/>
                      <a:pt x="5238" y="1420"/>
                      <a:pt x="5301" y="1467"/>
                    </a:cubicBezTo>
                    <a:cubicBezTo>
                      <a:pt x="5369" y="1509"/>
                      <a:pt x="5390" y="1530"/>
                      <a:pt x="5411" y="1598"/>
                    </a:cubicBezTo>
                    <a:cubicBezTo>
                      <a:pt x="5432" y="1681"/>
                      <a:pt x="5432" y="1859"/>
                      <a:pt x="5432" y="2011"/>
                    </a:cubicBezTo>
                    <a:cubicBezTo>
                      <a:pt x="5432" y="2184"/>
                      <a:pt x="5411" y="2336"/>
                      <a:pt x="5411" y="2404"/>
                    </a:cubicBezTo>
                    <a:cubicBezTo>
                      <a:pt x="5369" y="2514"/>
                      <a:pt x="5238" y="2750"/>
                      <a:pt x="4997" y="2881"/>
                    </a:cubicBezTo>
                    <a:cubicBezTo>
                      <a:pt x="4812" y="2965"/>
                      <a:pt x="4461" y="3102"/>
                      <a:pt x="3865" y="3102"/>
                    </a:cubicBezTo>
                    <a:cubicBezTo>
                      <a:pt x="3684" y="3102"/>
                      <a:pt x="3481" y="3089"/>
                      <a:pt x="3253" y="3059"/>
                    </a:cubicBezTo>
                    <a:cubicBezTo>
                      <a:pt x="2750" y="2991"/>
                      <a:pt x="2007" y="2818"/>
                      <a:pt x="1399" y="2645"/>
                    </a:cubicBezTo>
                    <a:cubicBezTo>
                      <a:pt x="1069" y="2556"/>
                      <a:pt x="786" y="2446"/>
                      <a:pt x="566" y="2383"/>
                    </a:cubicBezTo>
                    <a:cubicBezTo>
                      <a:pt x="456" y="2336"/>
                      <a:pt x="373" y="2294"/>
                      <a:pt x="305" y="2273"/>
                    </a:cubicBezTo>
                    <a:cubicBezTo>
                      <a:pt x="242" y="2226"/>
                      <a:pt x="195" y="2205"/>
                      <a:pt x="174" y="2184"/>
                    </a:cubicBezTo>
                    <a:cubicBezTo>
                      <a:pt x="174" y="2184"/>
                      <a:pt x="153" y="2142"/>
                      <a:pt x="153" y="2074"/>
                    </a:cubicBezTo>
                    <a:cubicBezTo>
                      <a:pt x="132" y="2032"/>
                      <a:pt x="132" y="1943"/>
                      <a:pt x="132" y="1880"/>
                    </a:cubicBezTo>
                    <a:cubicBezTo>
                      <a:pt x="111" y="1702"/>
                      <a:pt x="111" y="1509"/>
                      <a:pt x="111" y="1310"/>
                    </a:cubicBezTo>
                    <a:cubicBezTo>
                      <a:pt x="132" y="1116"/>
                      <a:pt x="132" y="896"/>
                      <a:pt x="153" y="744"/>
                    </a:cubicBezTo>
                    <a:cubicBezTo>
                      <a:pt x="153" y="592"/>
                      <a:pt x="153" y="461"/>
                      <a:pt x="174" y="440"/>
                    </a:cubicBezTo>
                    <a:cubicBezTo>
                      <a:pt x="174" y="351"/>
                      <a:pt x="221" y="288"/>
                      <a:pt x="284" y="220"/>
                    </a:cubicBezTo>
                    <a:cubicBezTo>
                      <a:pt x="352" y="178"/>
                      <a:pt x="436" y="131"/>
                      <a:pt x="504" y="110"/>
                    </a:cubicBezTo>
                    <a:close/>
                    <a:moveTo>
                      <a:pt x="483" y="0"/>
                    </a:moveTo>
                    <a:cubicBezTo>
                      <a:pt x="394" y="27"/>
                      <a:pt x="305" y="68"/>
                      <a:pt x="221" y="157"/>
                    </a:cubicBezTo>
                    <a:cubicBezTo>
                      <a:pt x="132" y="220"/>
                      <a:pt x="90" y="309"/>
                      <a:pt x="64" y="419"/>
                    </a:cubicBezTo>
                    <a:cubicBezTo>
                      <a:pt x="64" y="461"/>
                      <a:pt x="43" y="571"/>
                      <a:pt x="43" y="744"/>
                    </a:cubicBezTo>
                    <a:cubicBezTo>
                      <a:pt x="22" y="896"/>
                      <a:pt x="22" y="1095"/>
                      <a:pt x="22" y="1310"/>
                    </a:cubicBezTo>
                    <a:cubicBezTo>
                      <a:pt x="1" y="1509"/>
                      <a:pt x="1" y="1702"/>
                      <a:pt x="22" y="1880"/>
                    </a:cubicBezTo>
                    <a:cubicBezTo>
                      <a:pt x="22" y="1964"/>
                      <a:pt x="22" y="2032"/>
                      <a:pt x="43" y="2095"/>
                    </a:cubicBezTo>
                    <a:cubicBezTo>
                      <a:pt x="64" y="2163"/>
                      <a:pt x="64" y="2205"/>
                      <a:pt x="90" y="2252"/>
                    </a:cubicBezTo>
                    <a:cubicBezTo>
                      <a:pt x="132" y="2294"/>
                      <a:pt x="174" y="2315"/>
                      <a:pt x="242" y="2357"/>
                    </a:cubicBezTo>
                    <a:cubicBezTo>
                      <a:pt x="326" y="2404"/>
                      <a:pt x="415" y="2425"/>
                      <a:pt x="525" y="2467"/>
                    </a:cubicBezTo>
                    <a:cubicBezTo>
                      <a:pt x="744" y="2556"/>
                      <a:pt x="1048" y="2645"/>
                      <a:pt x="1352" y="2729"/>
                    </a:cubicBezTo>
                    <a:cubicBezTo>
                      <a:pt x="1986" y="2928"/>
                      <a:pt x="2729" y="3101"/>
                      <a:pt x="3232" y="3169"/>
                    </a:cubicBezTo>
                    <a:cubicBezTo>
                      <a:pt x="3463" y="3199"/>
                      <a:pt x="3669" y="3211"/>
                      <a:pt x="3853" y="3211"/>
                    </a:cubicBezTo>
                    <a:cubicBezTo>
                      <a:pt x="4468" y="3211"/>
                      <a:pt x="4837" y="3070"/>
                      <a:pt x="5039" y="2970"/>
                    </a:cubicBezTo>
                    <a:cubicBezTo>
                      <a:pt x="5301" y="2839"/>
                      <a:pt x="5458" y="2577"/>
                      <a:pt x="5500" y="2425"/>
                    </a:cubicBezTo>
                    <a:cubicBezTo>
                      <a:pt x="5521" y="2336"/>
                      <a:pt x="5541" y="2184"/>
                      <a:pt x="5541" y="2011"/>
                    </a:cubicBezTo>
                    <a:cubicBezTo>
                      <a:pt x="5541" y="1859"/>
                      <a:pt x="5541" y="1681"/>
                      <a:pt x="5521" y="1571"/>
                    </a:cubicBezTo>
                    <a:cubicBezTo>
                      <a:pt x="5500" y="1488"/>
                      <a:pt x="5458" y="1420"/>
                      <a:pt x="5369" y="1378"/>
                    </a:cubicBezTo>
                    <a:cubicBezTo>
                      <a:pt x="5280" y="1336"/>
                      <a:pt x="5149" y="1289"/>
                      <a:pt x="4934" y="1226"/>
                    </a:cubicBezTo>
                    <a:cubicBezTo>
                      <a:pt x="4735" y="1158"/>
                      <a:pt x="4410" y="1048"/>
                      <a:pt x="4101" y="964"/>
                    </a:cubicBezTo>
                    <a:cubicBezTo>
                      <a:pt x="3970" y="896"/>
                      <a:pt x="3839" y="854"/>
                      <a:pt x="3730" y="812"/>
                    </a:cubicBezTo>
                    <a:cubicBezTo>
                      <a:pt x="3688" y="786"/>
                      <a:pt x="3646" y="765"/>
                      <a:pt x="3599" y="744"/>
                    </a:cubicBezTo>
                    <a:cubicBezTo>
                      <a:pt x="3578" y="723"/>
                      <a:pt x="3557" y="702"/>
                      <a:pt x="3557" y="702"/>
                    </a:cubicBezTo>
                    <a:cubicBezTo>
                      <a:pt x="3515" y="681"/>
                      <a:pt x="3515" y="592"/>
                      <a:pt x="3515" y="550"/>
                    </a:cubicBezTo>
                    <a:cubicBezTo>
                      <a:pt x="3515" y="482"/>
                      <a:pt x="3536" y="419"/>
                      <a:pt x="3536" y="419"/>
                    </a:cubicBezTo>
                    <a:lnTo>
                      <a:pt x="3494" y="351"/>
                    </a:lnTo>
                    <a:lnTo>
                      <a:pt x="504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2" name="Google Shape;1101;p38">
                <a:extLst>
                  <a:ext uri="{FF2B5EF4-FFF2-40B4-BE49-F238E27FC236}">
                    <a16:creationId xmlns:a16="http://schemas.microsoft.com/office/drawing/2014/main" id="{4E74B794-B21C-D3A3-A39B-6D5671953FAB}"/>
                  </a:ext>
                </a:extLst>
              </p:cNvPr>
              <p:cNvSpPr/>
              <p:nvPr/>
            </p:nvSpPr>
            <p:spPr>
              <a:xfrm>
                <a:off x="4231575" y="3777520"/>
                <a:ext cx="1002477" cy="476474"/>
              </a:xfrm>
              <a:custGeom>
                <a:avLst/>
                <a:gdLst/>
                <a:ahLst/>
                <a:cxnLst/>
                <a:rect l="l" t="t" r="r" b="b"/>
                <a:pathLst>
                  <a:path w="6396" h="3040" extrusionOk="0">
                    <a:moveTo>
                      <a:pt x="3316" y="1"/>
                    </a:moveTo>
                    <a:lnTo>
                      <a:pt x="352" y="174"/>
                    </a:lnTo>
                    <a:cubicBezTo>
                      <a:pt x="174" y="242"/>
                      <a:pt x="1" y="462"/>
                      <a:pt x="1" y="655"/>
                    </a:cubicBezTo>
                    <a:cubicBezTo>
                      <a:pt x="1" y="828"/>
                      <a:pt x="174" y="2467"/>
                      <a:pt x="394" y="2661"/>
                    </a:cubicBezTo>
                    <a:cubicBezTo>
                      <a:pt x="574" y="2842"/>
                      <a:pt x="2491" y="3039"/>
                      <a:pt x="3694" y="3039"/>
                    </a:cubicBezTo>
                    <a:cubicBezTo>
                      <a:pt x="3817" y="3039"/>
                      <a:pt x="3933" y="3037"/>
                      <a:pt x="4039" y="3033"/>
                    </a:cubicBezTo>
                    <a:cubicBezTo>
                      <a:pt x="5175" y="2991"/>
                      <a:pt x="5741" y="2687"/>
                      <a:pt x="6002" y="2488"/>
                    </a:cubicBezTo>
                    <a:cubicBezTo>
                      <a:pt x="6243" y="2295"/>
                      <a:pt x="6374" y="1986"/>
                      <a:pt x="6374" y="1834"/>
                    </a:cubicBezTo>
                    <a:cubicBezTo>
                      <a:pt x="6395" y="1661"/>
                      <a:pt x="6306" y="1090"/>
                      <a:pt x="6222" y="896"/>
                    </a:cubicBezTo>
                    <a:cubicBezTo>
                      <a:pt x="6133" y="724"/>
                      <a:pt x="6065" y="724"/>
                      <a:pt x="5568" y="655"/>
                    </a:cubicBezTo>
                    <a:cubicBezTo>
                      <a:pt x="5065" y="593"/>
                      <a:pt x="3997" y="435"/>
                      <a:pt x="3866" y="331"/>
                    </a:cubicBezTo>
                    <a:cubicBezTo>
                      <a:pt x="3756" y="242"/>
                      <a:pt x="3316" y="1"/>
                      <a:pt x="331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3" name="Google Shape;1102;p38">
                <a:extLst>
                  <a:ext uri="{FF2B5EF4-FFF2-40B4-BE49-F238E27FC236}">
                    <a16:creationId xmlns:a16="http://schemas.microsoft.com/office/drawing/2014/main" id="{18C500DB-7CE7-8F2C-5A94-4F2E4A544D40}"/>
                  </a:ext>
                </a:extLst>
              </p:cNvPr>
              <p:cNvSpPr/>
              <p:nvPr/>
            </p:nvSpPr>
            <p:spPr>
              <a:xfrm>
                <a:off x="4221858" y="3767646"/>
                <a:ext cx="1018778" cy="496850"/>
              </a:xfrm>
              <a:custGeom>
                <a:avLst/>
                <a:gdLst/>
                <a:ahLst/>
                <a:cxnLst/>
                <a:rect l="l" t="t" r="r" b="b"/>
                <a:pathLst>
                  <a:path w="6500" h="3170" extrusionOk="0">
                    <a:moveTo>
                      <a:pt x="3357" y="106"/>
                    </a:moveTo>
                    <a:cubicBezTo>
                      <a:pt x="3378" y="132"/>
                      <a:pt x="3467" y="174"/>
                      <a:pt x="3577" y="237"/>
                    </a:cubicBezTo>
                    <a:cubicBezTo>
                      <a:pt x="3708" y="305"/>
                      <a:pt x="3839" y="394"/>
                      <a:pt x="3902" y="436"/>
                    </a:cubicBezTo>
                    <a:cubicBezTo>
                      <a:pt x="3928" y="457"/>
                      <a:pt x="3949" y="478"/>
                      <a:pt x="3991" y="498"/>
                    </a:cubicBezTo>
                    <a:cubicBezTo>
                      <a:pt x="4033" y="498"/>
                      <a:pt x="4101" y="525"/>
                      <a:pt x="4163" y="546"/>
                    </a:cubicBezTo>
                    <a:cubicBezTo>
                      <a:pt x="4294" y="567"/>
                      <a:pt x="4452" y="608"/>
                      <a:pt x="4624" y="629"/>
                    </a:cubicBezTo>
                    <a:cubicBezTo>
                      <a:pt x="4975" y="697"/>
                      <a:pt x="5368" y="739"/>
                      <a:pt x="5604" y="787"/>
                    </a:cubicBezTo>
                    <a:cubicBezTo>
                      <a:pt x="5865" y="807"/>
                      <a:pt x="6023" y="828"/>
                      <a:pt x="6085" y="849"/>
                    </a:cubicBezTo>
                    <a:cubicBezTo>
                      <a:pt x="6174" y="870"/>
                      <a:pt x="6195" y="891"/>
                      <a:pt x="6237" y="980"/>
                    </a:cubicBezTo>
                    <a:cubicBezTo>
                      <a:pt x="6284" y="1069"/>
                      <a:pt x="6326" y="1263"/>
                      <a:pt x="6347" y="1441"/>
                    </a:cubicBezTo>
                    <a:cubicBezTo>
                      <a:pt x="6368" y="1635"/>
                      <a:pt x="6389" y="1808"/>
                      <a:pt x="6389" y="1876"/>
                    </a:cubicBezTo>
                    <a:cubicBezTo>
                      <a:pt x="6368" y="2028"/>
                      <a:pt x="6258" y="2331"/>
                      <a:pt x="6023" y="2509"/>
                    </a:cubicBezTo>
                    <a:cubicBezTo>
                      <a:pt x="5782" y="2682"/>
                      <a:pt x="5211" y="3012"/>
                      <a:pt x="4101" y="3054"/>
                    </a:cubicBezTo>
                    <a:cubicBezTo>
                      <a:pt x="4004" y="3058"/>
                      <a:pt x="3899" y="3059"/>
                      <a:pt x="3787" y="3059"/>
                    </a:cubicBezTo>
                    <a:cubicBezTo>
                      <a:pt x="3241" y="3059"/>
                      <a:pt x="2534" y="3018"/>
                      <a:pt x="1917" y="2944"/>
                    </a:cubicBezTo>
                    <a:cubicBezTo>
                      <a:pt x="1545" y="2923"/>
                      <a:pt x="1220" y="2881"/>
                      <a:pt x="958" y="2813"/>
                    </a:cubicBezTo>
                    <a:cubicBezTo>
                      <a:pt x="828" y="2792"/>
                      <a:pt x="718" y="2771"/>
                      <a:pt x="629" y="2750"/>
                    </a:cubicBezTo>
                    <a:cubicBezTo>
                      <a:pt x="545" y="2724"/>
                      <a:pt x="498" y="2703"/>
                      <a:pt x="477" y="2682"/>
                    </a:cubicBezTo>
                    <a:cubicBezTo>
                      <a:pt x="477" y="2682"/>
                      <a:pt x="435" y="2640"/>
                      <a:pt x="414" y="2572"/>
                    </a:cubicBezTo>
                    <a:cubicBezTo>
                      <a:pt x="393" y="2509"/>
                      <a:pt x="367" y="2420"/>
                      <a:pt x="346" y="2331"/>
                    </a:cubicBezTo>
                    <a:cubicBezTo>
                      <a:pt x="304" y="2159"/>
                      <a:pt x="262" y="1939"/>
                      <a:pt x="236" y="1703"/>
                    </a:cubicBezTo>
                    <a:cubicBezTo>
                      <a:pt x="194" y="1483"/>
                      <a:pt x="173" y="1263"/>
                      <a:pt x="152" y="1069"/>
                    </a:cubicBezTo>
                    <a:cubicBezTo>
                      <a:pt x="131" y="891"/>
                      <a:pt x="131" y="739"/>
                      <a:pt x="105" y="718"/>
                    </a:cubicBezTo>
                    <a:cubicBezTo>
                      <a:pt x="105" y="629"/>
                      <a:pt x="152" y="546"/>
                      <a:pt x="215" y="457"/>
                    </a:cubicBezTo>
                    <a:cubicBezTo>
                      <a:pt x="283" y="368"/>
                      <a:pt x="346" y="326"/>
                      <a:pt x="435" y="284"/>
                    </a:cubicBezTo>
                    <a:lnTo>
                      <a:pt x="3357" y="106"/>
                    </a:lnTo>
                    <a:close/>
                    <a:moveTo>
                      <a:pt x="3378" y="1"/>
                    </a:moveTo>
                    <a:lnTo>
                      <a:pt x="414" y="195"/>
                    </a:lnTo>
                    <a:lnTo>
                      <a:pt x="393" y="195"/>
                    </a:lnTo>
                    <a:cubicBezTo>
                      <a:pt x="304" y="216"/>
                      <a:pt x="194" y="305"/>
                      <a:pt x="131" y="394"/>
                    </a:cubicBezTo>
                    <a:cubicBezTo>
                      <a:pt x="63" y="478"/>
                      <a:pt x="0" y="588"/>
                      <a:pt x="21" y="718"/>
                    </a:cubicBezTo>
                    <a:cubicBezTo>
                      <a:pt x="21" y="760"/>
                      <a:pt x="21" y="891"/>
                      <a:pt x="42" y="1090"/>
                    </a:cubicBezTo>
                    <a:cubicBezTo>
                      <a:pt x="63" y="1263"/>
                      <a:pt x="84" y="1504"/>
                      <a:pt x="131" y="1724"/>
                    </a:cubicBezTo>
                    <a:cubicBezTo>
                      <a:pt x="173" y="1939"/>
                      <a:pt x="194" y="2180"/>
                      <a:pt x="262" y="2358"/>
                    </a:cubicBezTo>
                    <a:cubicBezTo>
                      <a:pt x="283" y="2462"/>
                      <a:pt x="304" y="2530"/>
                      <a:pt x="325" y="2619"/>
                    </a:cubicBezTo>
                    <a:cubicBezTo>
                      <a:pt x="346" y="2682"/>
                      <a:pt x="367" y="2724"/>
                      <a:pt x="414" y="2771"/>
                    </a:cubicBezTo>
                    <a:cubicBezTo>
                      <a:pt x="456" y="2792"/>
                      <a:pt x="524" y="2813"/>
                      <a:pt x="608" y="2855"/>
                    </a:cubicBezTo>
                    <a:cubicBezTo>
                      <a:pt x="697" y="2881"/>
                      <a:pt x="807" y="2902"/>
                      <a:pt x="938" y="2923"/>
                    </a:cubicBezTo>
                    <a:cubicBezTo>
                      <a:pt x="1199" y="2965"/>
                      <a:pt x="1545" y="3012"/>
                      <a:pt x="1917" y="3054"/>
                    </a:cubicBezTo>
                    <a:cubicBezTo>
                      <a:pt x="2534" y="3128"/>
                      <a:pt x="3241" y="3169"/>
                      <a:pt x="3787" y="3169"/>
                    </a:cubicBezTo>
                    <a:cubicBezTo>
                      <a:pt x="3899" y="3169"/>
                      <a:pt x="4004" y="3168"/>
                      <a:pt x="4101" y="3164"/>
                    </a:cubicBezTo>
                    <a:cubicBezTo>
                      <a:pt x="5237" y="3117"/>
                      <a:pt x="5824" y="2792"/>
                      <a:pt x="6085" y="2593"/>
                    </a:cubicBezTo>
                    <a:cubicBezTo>
                      <a:pt x="6347" y="2379"/>
                      <a:pt x="6478" y="2070"/>
                      <a:pt x="6499" y="1897"/>
                    </a:cubicBezTo>
                    <a:cubicBezTo>
                      <a:pt x="6499" y="1787"/>
                      <a:pt x="6478" y="1614"/>
                      <a:pt x="6457" y="1415"/>
                    </a:cubicBezTo>
                    <a:cubicBezTo>
                      <a:pt x="6436" y="1242"/>
                      <a:pt x="6389" y="1048"/>
                      <a:pt x="6347" y="938"/>
                    </a:cubicBezTo>
                    <a:cubicBezTo>
                      <a:pt x="6305" y="849"/>
                      <a:pt x="6237" y="787"/>
                      <a:pt x="6127" y="739"/>
                    </a:cubicBezTo>
                    <a:cubicBezTo>
                      <a:pt x="6023" y="718"/>
                      <a:pt x="5865" y="697"/>
                      <a:pt x="5630" y="677"/>
                    </a:cubicBezTo>
                    <a:cubicBezTo>
                      <a:pt x="5389" y="629"/>
                      <a:pt x="4996" y="588"/>
                      <a:pt x="4645" y="525"/>
                    </a:cubicBezTo>
                    <a:cubicBezTo>
                      <a:pt x="4472" y="498"/>
                      <a:pt x="4321" y="457"/>
                      <a:pt x="4190" y="436"/>
                    </a:cubicBezTo>
                    <a:cubicBezTo>
                      <a:pt x="4122" y="415"/>
                      <a:pt x="4080" y="415"/>
                      <a:pt x="4033" y="394"/>
                    </a:cubicBezTo>
                    <a:cubicBezTo>
                      <a:pt x="3991" y="368"/>
                      <a:pt x="3970" y="368"/>
                      <a:pt x="3970" y="368"/>
                    </a:cubicBezTo>
                    <a:cubicBezTo>
                      <a:pt x="3902" y="305"/>
                      <a:pt x="3771" y="216"/>
                      <a:pt x="3640" y="153"/>
                    </a:cubicBezTo>
                    <a:cubicBezTo>
                      <a:pt x="3509" y="64"/>
                      <a:pt x="3404" y="22"/>
                      <a:pt x="3404" y="22"/>
                    </a:cubicBezTo>
                    <a:lnTo>
                      <a:pt x="3378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4" name="Google Shape;1103;p38">
                <a:extLst>
                  <a:ext uri="{FF2B5EF4-FFF2-40B4-BE49-F238E27FC236}">
                    <a16:creationId xmlns:a16="http://schemas.microsoft.com/office/drawing/2014/main" id="{67FA8135-DA42-52CE-8B55-D42354DBA78B}"/>
                  </a:ext>
                </a:extLst>
              </p:cNvPr>
              <p:cNvSpPr/>
              <p:nvPr/>
            </p:nvSpPr>
            <p:spPr>
              <a:xfrm>
                <a:off x="3267187" y="3657775"/>
                <a:ext cx="509859" cy="246858"/>
              </a:xfrm>
              <a:custGeom>
                <a:avLst/>
                <a:gdLst/>
                <a:ahLst/>
                <a:cxnLst/>
                <a:rect l="l" t="t" r="r" b="b"/>
                <a:pathLst>
                  <a:path w="3253" h="1575" extrusionOk="0">
                    <a:moveTo>
                      <a:pt x="43" y="0"/>
                    </a:moveTo>
                    <a:cubicBezTo>
                      <a:pt x="22" y="199"/>
                      <a:pt x="1" y="676"/>
                      <a:pt x="242" y="896"/>
                    </a:cubicBezTo>
                    <a:cubicBezTo>
                      <a:pt x="551" y="1126"/>
                      <a:pt x="1700" y="1575"/>
                      <a:pt x="2373" y="1575"/>
                    </a:cubicBezTo>
                    <a:cubicBezTo>
                      <a:pt x="2406" y="1575"/>
                      <a:pt x="2437" y="1573"/>
                      <a:pt x="2467" y="1571"/>
                    </a:cubicBezTo>
                    <a:cubicBezTo>
                      <a:pt x="3101" y="1529"/>
                      <a:pt x="3253" y="1357"/>
                      <a:pt x="3185" y="1116"/>
                    </a:cubicBezTo>
                    <a:cubicBezTo>
                      <a:pt x="3122" y="1095"/>
                      <a:pt x="3033" y="1069"/>
                      <a:pt x="2949" y="1048"/>
                    </a:cubicBezTo>
                    <a:cubicBezTo>
                      <a:pt x="2509" y="917"/>
                      <a:pt x="1614" y="613"/>
                      <a:pt x="1530" y="503"/>
                    </a:cubicBezTo>
                    <a:cubicBezTo>
                      <a:pt x="1441" y="393"/>
                      <a:pt x="1483" y="178"/>
                      <a:pt x="1483" y="178"/>
                    </a:cubicBezTo>
                    <a:lnTo>
                      <a:pt x="4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5" name="Google Shape;1104;p38">
                <a:extLst>
                  <a:ext uri="{FF2B5EF4-FFF2-40B4-BE49-F238E27FC236}">
                    <a16:creationId xmlns:a16="http://schemas.microsoft.com/office/drawing/2014/main" id="{8774EFE2-4F23-D551-89B6-75657A3837F7}"/>
                  </a:ext>
                </a:extLst>
              </p:cNvPr>
              <p:cNvSpPr/>
              <p:nvPr/>
            </p:nvSpPr>
            <p:spPr>
              <a:xfrm>
                <a:off x="3263895" y="3651192"/>
                <a:ext cx="516442" cy="260650"/>
              </a:xfrm>
              <a:custGeom>
                <a:avLst/>
                <a:gdLst/>
                <a:ahLst/>
                <a:cxnLst/>
                <a:rect l="l" t="t" r="r" b="b"/>
                <a:pathLst>
                  <a:path w="3295" h="1663" extrusionOk="0">
                    <a:moveTo>
                      <a:pt x="132" y="110"/>
                    </a:moveTo>
                    <a:lnTo>
                      <a:pt x="1462" y="262"/>
                    </a:lnTo>
                    <a:cubicBezTo>
                      <a:pt x="1441" y="283"/>
                      <a:pt x="1441" y="283"/>
                      <a:pt x="1441" y="325"/>
                    </a:cubicBezTo>
                    <a:cubicBezTo>
                      <a:pt x="1441" y="414"/>
                      <a:pt x="1441" y="503"/>
                      <a:pt x="1504" y="566"/>
                    </a:cubicBezTo>
                    <a:cubicBezTo>
                      <a:pt x="1530" y="613"/>
                      <a:pt x="1551" y="613"/>
                      <a:pt x="1593" y="634"/>
                    </a:cubicBezTo>
                    <a:cubicBezTo>
                      <a:pt x="1614" y="655"/>
                      <a:pt x="1661" y="676"/>
                      <a:pt x="1724" y="697"/>
                    </a:cubicBezTo>
                    <a:cubicBezTo>
                      <a:pt x="1834" y="744"/>
                      <a:pt x="1965" y="807"/>
                      <a:pt x="2116" y="849"/>
                    </a:cubicBezTo>
                    <a:cubicBezTo>
                      <a:pt x="2399" y="959"/>
                      <a:pt x="2729" y="1069"/>
                      <a:pt x="2944" y="1137"/>
                    </a:cubicBezTo>
                    <a:cubicBezTo>
                      <a:pt x="3033" y="1158"/>
                      <a:pt x="3101" y="1179"/>
                      <a:pt x="3164" y="1200"/>
                    </a:cubicBezTo>
                    <a:lnTo>
                      <a:pt x="3164" y="1310"/>
                    </a:lnTo>
                    <a:cubicBezTo>
                      <a:pt x="3143" y="1351"/>
                      <a:pt x="3122" y="1372"/>
                      <a:pt x="3075" y="1420"/>
                    </a:cubicBezTo>
                    <a:cubicBezTo>
                      <a:pt x="2991" y="1482"/>
                      <a:pt x="2792" y="1530"/>
                      <a:pt x="2488" y="1550"/>
                    </a:cubicBezTo>
                    <a:cubicBezTo>
                      <a:pt x="2459" y="1553"/>
                      <a:pt x="2427" y="1554"/>
                      <a:pt x="2395" y="1554"/>
                    </a:cubicBezTo>
                    <a:cubicBezTo>
                      <a:pt x="2091" y="1554"/>
                      <a:pt x="1660" y="1468"/>
                      <a:pt x="1268" y="1331"/>
                    </a:cubicBezTo>
                    <a:cubicBezTo>
                      <a:pt x="849" y="1179"/>
                      <a:pt x="435" y="1006"/>
                      <a:pt x="304" y="896"/>
                    </a:cubicBezTo>
                    <a:cubicBezTo>
                      <a:pt x="194" y="807"/>
                      <a:pt x="132" y="634"/>
                      <a:pt x="132" y="482"/>
                    </a:cubicBezTo>
                    <a:cubicBezTo>
                      <a:pt x="111" y="325"/>
                      <a:pt x="111" y="194"/>
                      <a:pt x="132" y="110"/>
                    </a:cubicBezTo>
                    <a:close/>
                    <a:moveTo>
                      <a:pt x="90" y="0"/>
                    </a:moveTo>
                    <a:lnTo>
                      <a:pt x="22" y="42"/>
                    </a:lnTo>
                    <a:cubicBezTo>
                      <a:pt x="1" y="131"/>
                      <a:pt x="1" y="304"/>
                      <a:pt x="22" y="482"/>
                    </a:cubicBezTo>
                    <a:cubicBezTo>
                      <a:pt x="43" y="676"/>
                      <a:pt x="90" y="849"/>
                      <a:pt x="242" y="959"/>
                    </a:cubicBezTo>
                    <a:cubicBezTo>
                      <a:pt x="414" y="1111"/>
                      <a:pt x="807" y="1289"/>
                      <a:pt x="1242" y="1440"/>
                    </a:cubicBezTo>
                    <a:cubicBezTo>
                      <a:pt x="1645" y="1561"/>
                      <a:pt x="2080" y="1663"/>
                      <a:pt x="2419" y="1663"/>
                    </a:cubicBezTo>
                    <a:cubicBezTo>
                      <a:pt x="2450" y="1663"/>
                      <a:pt x="2480" y="1662"/>
                      <a:pt x="2509" y="1660"/>
                    </a:cubicBezTo>
                    <a:cubicBezTo>
                      <a:pt x="2813" y="1634"/>
                      <a:pt x="3012" y="1592"/>
                      <a:pt x="3143" y="1503"/>
                    </a:cubicBezTo>
                    <a:cubicBezTo>
                      <a:pt x="3206" y="1461"/>
                      <a:pt x="3253" y="1399"/>
                      <a:pt x="3274" y="1351"/>
                    </a:cubicBezTo>
                    <a:cubicBezTo>
                      <a:pt x="3295" y="1289"/>
                      <a:pt x="3274" y="1221"/>
                      <a:pt x="3274" y="1158"/>
                    </a:cubicBezTo>
                    <a:lnTo>
                      <a:pt x="3232" y="1111"/>
                    </a:lnTo>
                    <a:cubicBezTo>
                      <a:pt x="3164" y="1090"/>
                      <a:pt x="3075" y="1069"/>
                      <a:pt x="2970" y="1027"/>
                    </a:cubicBezTo>
                    <a:cubicBezTo>
                      <a:pt x="2771" y="959"/>
                      <a:pt x="2446" y="849"/>
                      <a:pt x="2137" y="765"/>
                    </a:cubicBezTo>
                    <a:cubicBezTo>
                      <a:pt x="2006" y="697"/>
                      <a:pt x="1875" y="655"/>
                      <a:pt x="1766" y="613"/>
                    </a:cubicBezTo>
                    <a:cubicBezTo>
                      <a:pt x="1724" y="587"/>
                      <a:pt x="1682" y="566"/>
                      <a:pt x="1635" y="545"/>
                    </a:cubicBezTo>
                    <a:cubicBezTo>
                      <a:pt x="1614" y="524"/>
                      <a:pt x="1593" y="503"/>
                      <a:pt x="1593" y="503"/>
                    </a:cubicBezTo>
                    <a:cubicBezTo>
                      <a:pt x="1551" y="482"/>
                      <a:pt x="1551" y="393"/>
                      <a:pt x="1551" y="325"/>
                    </a:cubicBezTo>
                    <a:cubicBezTo>
                      <a:pt x="1551" y="283"/>
                      <a:pt x="1572" y="220"/>
                      <a:pt x="1572" y="220"/>
                    </a:cubicBezTo>
                    <a:lnTo>
                      <a:pt x="1530" y="152"/>
                    </a:lnTo>
                    <a:lnTo>
                      <a:pt x="90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6" name="Google Shape;1105;p38">
                <a:extLst>
                  <a:ext uri="{FF2B5EF4-FFF2-40B4-BE49-F238E27FC236}">
                    <a16:creationId xmlns:a16="http://schemas.microsoft.com/office/drawing/2014/main" id="{0F2EFC07-A680-08CE-937D-D9B7CD5ADCFE}"/>
                  </a:ext>
                </a:extLst>
              </p:cNvPr>
              <p:cNvSpPr/>
              <p:nvPr/>
            </p:nvSpPr>
            <p:spPr>
              <a:xfrm>
                <a:off x="3267187" y="3657775"/>
                <a:ext cx="509859" cy="246858"/>
              </a:xfrm>
              <a:custGeom>
                <a:avLst/>
                <a:gdLst/>
                <a:ahLst/>
                <a:cxnLst/>
                <a:rect l="l" t="t" r="r" b="b"/>
                <a:pathLst>
                  <a:path w="3253" h="1575" extrusionOk="0">
                    <a:moveTo>
                      <a:pt x="43" y="0"/>
                    </a:moveTo>
                    <a:cubicBezTo>
                      <a:pt x="22" y="199"/>
                      <a:pt x="1" y="676"/>
                      <a:pt x="242" y="896"/>
                    </a:cubicBezTo>
                    <a:cubicBezTo>
                      <a:pt x="551" y="1126"/>
                      <a:pt x="1700" y="1575"/>
                      <a:pt x="2373" y="1575"/>
                    </a:cubicBezTo>
                    <a:cubicBezTo>
                      <a:pt x="2406" y="1575"/>
                      <a:pt x="2437" y="1573"/>
                      <a:pt x="2467" y="1571"/>
                    </a:cubicBezTo>
                    <a:cubicBezTo>
                      <a:pt x="3101" y="1529"/>
                      <a:pt x="3253" y="1357"/>
                      <a:pt x="3185" y="1116"/>
                    </a:cubicBezTo>
                    <a:cubicBezTo>
                      <a:pt x="3122" y="1095"/>
                      <a:pt x="3033" y="1069"/>
                      <a:pt x="2949" y="1048"/>
                    </a:cubicBezTo>
                    <a:cubicBezTo>
                      <a:pt x="2509" y="917"/>
                      <a:pt x="1614" y="613"/>
                      <a:pt x="1530" y="503"/>
                    </a:cubicBezTo>
                    <a:cubicBezTo>
                      <a:pt x="1441" y="393"/>
                      <a:pt x="1483" y="178"/>
                      <a:pt x="1483" y="178"/>
                    </a:cubicBezTo>
                    <a:lnTo>
                      <a:pt x="4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7" name="Google Shape;1106;p38">
                <a:extLst>
                  <a:ext uri="{FF2B5EF4-FFF2-40B4-BE49-F238E27FC236}">
                    <a16:creationId xmlns:a16="http://schemas.microsoft.com/office/drawing/2014/main" id="{86AE53D4-B179-D17C-D286-4A1BA7F696E4}"/>
                  </a:ext>
                </a:extLst>
              </p:cNvPr>
              <p:cNvSpPr/>
              <p:nvPr/>
            </p:nvSpPr>
            <p:spPr>
              <a:xfrm>
                <a:off x="3263895" y="3651192"/>
                <a:ext cx="516442" cy="260650"/>
              </a:xfrm>
              <a:custGeom>
                <a:avLst/>
                <a:gdLst/>
                <a:ahLst/>
                <a:cxnLst/>
                <a:rect l="l" t="t" r="r" b="b"/>
                <a:pathLst>
                  <a:path w="3295" h="1663" extrusionOk="0">
                    <a:moveTo>
                      <a:pt x="132" y="110"/>
                    </a:moveTo>
                    <a:lnTo>
                      <a:pt x="1462" y="262"/>
                    </a:lnTo>
                    <a:cubicBezTo>
                      <a:pt x="1441" y="283"/>
                      <a:pt x="1441" y="283"/>
                      <a:pt x="1441" y="325"/>
                    </a:cubicBezTo>
                    <a:cubicBezTo>
                      <a:pt x="1441" y="414"/>
                      <a:pt x="1441" y="503"/>
                      <a:pt x="1504" y="566"/>
                    </a:cubicBezTo>
                    <a:cubicBezTo>
                      <a:pt x="1530" y="613"/>
                      <a:pt x="1551" y="613"/>
                      <a:pt x="1593" y="634"/>
                    </a:cubicBezTo>
                    <a:cubicBezTo>
                      <a:pt x="1614" y="655"/>
                      <a:pt x="1661" y="676"/>
                      <a:pt x="1724" y="697"/>
                    </a:cubicBezTo>
                    <a:cubicBezTo>
                      <a:pt x="1834" y="744"/>
                      <a:pt x="1965" y="807"/>
                      <a:pt x="2116" y="849"/>
                    </a:cubicBezTo>
                    <a:cubicBezTo>
                      <a:pt x="2399" y="959"/>
                      <a:pt x="2729" y="1069"/>
                      <a:pt x="2944" y="1137"/>
                    </a:cubicBezTo>
                    <a:cubicBezTo>
                      <a:pt x="3033" y="1158"/>
                      <a:pt x="3101" y="1179"/>
                      <a:pt x="3164" y="1200"/>
                    </a:cubicBezTo>
                    <a:lnTo>
                      <a:pt x="3164" y="1310"/>
                    </a:lnTo>
                    <a:cubicBezTo>
                      <a:pt x="3143" y="1351"/>
                      <a:pt x="3122" y="1372"/>
                      <a:pt x="3075" y="1420"/>
                    </a:cubicBezTo>
                    <a:cubicBezTo>
                      <a:pt x="2991" y="1482"/>
                      <a:pt x="2792" y="1530"/>
                      <a:pt x="2488" y="1550"/>
                    </a:cubicBezTo>
                    <a:cubicBezTo>
                      <a:pt x="2459" y="1553"/>
                      <a:pt x="2427" y="1554"/>
                      <a:pt x="2395" y="1554"/>
                    </a:cubicBezTo>
                    <a:cubicBezTo>
                      <a:pt x="2091" y="1554"/>
                      <a:pt x="1660" y="1468"/>
                      <a:pt x="1268" y="1331"/>
                    </a:cubicBezTo>
                    <a:cubicBezTo>
                      <a:pt x="849" y="1179"/>
                      <a:pt x="435" y="1006"/>
                      <a:pt x="304" y="896"/>
                    </a:cubicBezTo>
                    <a:cubicBezTo>
                      <a:pt x="194" y="807"/>
                      <a:pt x="132" y="634"/>
                      <a:pt x="132" y="482"/>
                    </a:cubicBezTo>
                    <a:cubicBezTo>
                      <a:pt x="111" y="325"/>
                      <a:pt x="111" y="194"/>
                      <a:pt x="132" y="110"/>
                    </a:cubicBezTo>
                    <a:close/>
                    <a:moveTo>
                      <a:pt x="90" y="0"/>
                    </a:moveTo>
                    <a:lnTo>
                      <a:pt x="22" y="42"/>
                    </a:lnTo>
                    <a:cubicBezTo>
                      <a:pt x="1" y="131"/>
                      <a:pt x="1" y="304"/>
                      <a:pt x="22" y="482"/>
                    </a:cubicBezTo>
                    <a:cubicBezTo>
                      <a:pt x="43" y="676"/>
                      <a:pt x="90" y="849"/>
                      <a:pt x="242" y="959"/>
                    </a:cubicBezTo>
                    <a:cubicBezTo>
                      <a:pt x="414" y="1111"/>
                      <a:pt x="807" y="1289"/>
                      <a:pt x="1242" y="1440"/>
                    </a:cubicBezTo>
                    <a:cubicBezTo>
                      <a:pt x="1645" y="1561"/>
                      <a:pt x="2080" y="1663"/>
                      <a:pt x="2419" y="1663"/>
                    </a:cubicBezTo>
                    <a:cubicBezTo>
                      <a:pt x="2450" y="1663"/>
                      <a:pt x="2480" y="1662"/>
                      <a:pt x="2509" y="1660"/>
                    </a:cubicBezTo>
                    <a:cubicBezTo>
                      <a:pt x="2813" y="1634"/>
                      <a:pt x="3012" y="1592"/>
                      <a:pt x="3143" y="1503"/>
                    </a:cubicBezTo>
                    <a:cubicBezTo>
                      <a:pt x="3206" y="1461"/>
                      <a:pt x="3253" y="1399"/>
                      <a:pt x="3274" y="1351"/>
                    </a:cubicBezTo>
                    <a:cubicBezTo>
                      <a:pt x="3295" y="1289"/>
                      <a:pt x="3274" y="1221"/>
                      <a:pt x="3274" y="1158"/>
                    </a:cubicBezTo>
                    <a:lnTo>
                      <a:pt x="3232" y="1111"/>
                    </a:lnTo>
                    <a:cubicBezTo>
                      <a:pt x="3164" y="1090"/>
                      <a:pt x="3075" y="1069"/>
                      <a:pt x="2970" y="1027"/>
                    </a:cubicBezTo>
                    <a:cubicBezTo>
                      <a:pt x="2771" y="959"/>
                      <a:pt x="2446" y="849"/>
                      <a:pt x="2137" y="765"/>
                    </a:cubicBezTo>
                    <a:cubicBezTo>
                      <a:pt x="2006" y="697"/>
                      <a:pt x="1875" y="655"/>
                      <a:pt x="1766" y="613"/>
                    </a:cubicBezTo>
                    <a:cubicBezTo>
                      <a:pt x="1724" y="587"/>
                      <a:pt x="1682" y="566"/>
                      <a:pt x="1635" y="545"/>
                    </a:cubicBezTo>
                    <a:cubicBezTo>
                      <a:pt x="1614" y="524"/>
                      <a:pt x="1593" y="503"/>
                      <a:pt x="1593" y="503"/>
                    </a:cubicBezTo>
                    <a:cubicBezTo>
                      <a:pt x="1551" y="482"/>
                      <a:pt x="1551" y="393"/>
                      <a:pt x="1551" y="325"/>
                    </a:cubicBezTo>
                    <a:cubicBezTo>
                      <a:pt x="1551" y="283"/>
                      <a:pt x="1572" y="220"/>
                      <a:pt x="1572" y="220"/>
                    </a:cubicBezTo>
                    <a:lnTo>
                      <a:pt x="1530" y="152"/>
                    </a:lnTo>
                    <a:lnTo>
                      <a:pt x="90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9" name="Google Shape;1107;p38">
                <a:extLst>
                  <a:ext uri="{FF2B5EF4-FFF2-40B4-BE49-F238E27FC236}">
                    <a16:creationId xmlns:a16="http://schemas.microsoft.com/office/drawing/2014/main" id="{BBA6AE84-0C49-34A9-2B54-7E6770B9D27F}"/>
                  </a:ext>
                </a:extLst>
              </p:cNvPr>
              <p:cNvSpPr/>
              <p:nvPr/>
            </p:nvSpPr>
            <p:spPr>
              <a:xfrm>
                <a:off x="3011082" y="3527999"/>
                <a:ext cx="426946" cy="202188"/>
              </a:xfrm>
              <a:custGeom>
                <a:avLst/>
                <a:gdLst/>
                <a:ahLst/>
                <a:cxnLst/>
                <a:rect l="l" t="t" r="r" b="b"/>
                <a:pathLst>
                  <a:path w="2724" h="1290" extrusionOk="0">
                    <a:moveTo>
                      <a:pt x="325" y="1"/>
                    </a:moveTo>
                    <a:cubicBezTo>
                      <a:pt x="85" y="373"/>
                      <a:pt x="1" y="959"/>
                      <a:pt x="1" y="959"/>
                    </a:cubicBezTo>
                    <a:cubicBezTo>
                      <a:pt x="1" y="959"/>
                      <a:pt x="456" y="1268"/>
                      <a:pt x="1001" y="1289"/>
                    </a:cubicBezTo>
                    <a:cubicBezTo>
                      <a:pt x="1546" y="1289"/>
                      <a:pt x="2179" y="1268"/>
                      <a:pt x="2441" y="1200"/>
                    </a:cubicBezTo>
                    <a:cubicBezTo>
                      <a:pt x="2682" y="1137"/>
                      <a:pt x="2724" y="959"/>
                      <a:pt x="2724" y="959"/>
                    </a:cubicBezTo>
                    <a:cubicBezTo>
                      <a:pt x="2724" y="959"/>
                      <a:pt x="2116" y="504"/>
                      <a:pt x="1394" y="305"/>
                    </a:cubicBezTo>
                    <a:cubicBezTo>
                      <a:pt x="697" y="111"/>
                      <a:pt x="325" y="1"/>
                      <a:pt x="32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" name="Google Shape;1108;p38">
                <a:extLst>
                  <a:ext uri="{FF2B5EF4-FFF2-40B4-BE49-F238E27FC236}">
                    <a16:creationId xmlns:a16="http://schemas.microsoft.com/office/drawing/2014/main" id="{9356FAFC-F2A9-01C3-3C61-A3091F39B435}"/>
                  </a:ext>
                </a:extLst>
              </p:cNvPr>
              <p:cNvSpPr/>
              <p:nvPr/>
            </p:nvSpPr>
            <p:spPr>
              <a:xfrm>
                <a:off x="3003716" y="3521416"/>
                <a:ext cx="441836" cy="216451"/>
              </a:xfrm>
              <a:custGeom>
                <a:avLst/>
                <a:gdLst/>
                <a:ahLst/>
                <a:cxnLst/>
                <a:rect l="l" t="t" r="r" b="b"/>
                <a:pathLst>
                  <a:path w="2819" h="1381" extrusionOk="0">
                    <a:moveTo>
                      <a:pt x="414" y="106"/>
                    </a:moveTo>
                    <a:cubicBezTo>
                      <a:pt x="440" y="132"/>
                      <a:pt x="765" y="216"/>
                      <a:pt x="1441" y="415"/>
                    </a:cubicBezTo>
                    <a:cubicBezTo>
                      <a:pt x="2095" y="587"/>
                      <a:pt x="2640" y="980"/>
                      <a:pt x="2708" y="1022"/>
                    </a:cubicBezTo>
                    <a:cubicBezTo>
                      <a:pt x="2708" y="1048"/>
                      <a:pt x="2708" y="1048"/>
                      <a:pt x="2687" y="1069"/>
                    </a:cubicBezTo>
                    <a:cubicBezTo>
                      <a:pt x="2640" y="1111"/>
                      <a:pt x="2577" y="1153"/>
                      <a:pt x="2467" y="1200"/>
                    </a:cubicBezTo>
                    <a:cubicBezTo>
                      <a:pt x="2286" y="1247"/>
                      <a:pt x="1885" y="1271"/>
                      <a:pt x="1466" y="1271"/>
                    </a:cubicBezTo>
                    <a:cubicBezTo>
                      <a:pt x="1326" y="1271"/>
                      <a:pt x="1184" y="1268"/>
                      <a:pt x="1048" y="1263"/>
                    </a:cubicBezTo>
                    <a:cubicBezTo>
                      <a:pt x="545" y="1263"/>
                      <a:pt x="152" y="1001"/>
                      <a:pt x="111" y="980"/>
                    </a:cubicBezTo>
                    <a:cubicBezTo>
                      <a:pt x="111" y="917"/>
                      <a:pt x="200" y="436"/>
                      <a:pt x="414" y="106"/>
                    </a:cubicBezTo>
                    <a:close/>
                    <a:moveTo>
                      <a:pt x="393" y="1"/>
                    </a:moveTo>
                    <a:lnTo>
                      <a:pt x="331" y="22"/>
                    </a:lnTo>
                    <a:cubicBezTo>
                      <a:pt x="69" y="394"/>
                      <a:pt x="1" y="1001"/>
                      <a:pt x="1" y="1001"/>
                    </a:cubicBezTo>
                    <a:lnTo>
                      <a:pt x="22" y="1048"/>
                    </a:lnTo>
                    <a:cubicBezTo>
                      <a:pt x="22" y="1048"/>
                      <a:pt x="482" y="1373"/>
                      <a:pt x="1048" y="1373"/>
                    </a:cubicBezTo>
                    <a:cubicBezTo>
                      <a:pt x="1184" y="1378"/>
                      <a:pt x="1326" y="1381"/>
                      <a:pt x="1466" y="1381"/>
                    </a:cubicBezTo>
                    <a:cubicBezTo>
                      <a:pt x="1886" y="1381"/>
                      <a:pt x="2292" y="1357"/>
                      <a:pt x="2488" y="1310"/>
                    </a:cubicBezTo>
                    <a:cubicBezTo>
                      <a:pt x="2619" y="1263"/>
                      <a:pt x="2708" y="1200"/>
                      <a:pt x="2771" y="1132"/>
                    </a:cubicBezTo>
                    <a:cubicBezTo>
                      <a:pt x="2818" y="1069"/>
                      <a:pt x="2818" y="1022"/>
                      <a:pt x="2818" y="1022"/>
                    </a:cubicBezTo>
                    <a:lnTo>
                      <a:pt x="2797" y="959"/>
                    </a:lnTo>
                    <a:cubicBezTo>
                      <a:pt x="2797" y="959"/>
                      <a:pt x="2184" y="498"/>
                      <a:pt x="1462" y="305"/>
                    </a:cubicBezTo>
                    <a:cubicBezTo>
                      <a:pt x="765" y="106"/>
                      <a:pt x="393" y="1"/>
                      <a:pt x="393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" name="Google Shape;1109;p38">
                <a:extLst>
                  <a:ext uri="{FF2B5EF4-FFF2-40B4-BE49-F238E27FC236}">
                    <a16:creationId xmlns:a16="http://schemas.microsoft.com/office/drawing/2014/main" id="{542B21B2-D984-37A3-4F59-E2384BCF1A81}"/>
                  </a:ext>
                </a:extLst>
              </p:cNvPr>
              <p:cNvSpPr/>
              <p:nvPr/>
            </p:nvSpPr>
            <p:spPr>
              <a:xfrm>
                <a:off x="3011082" y="3527999"/>
                <a:ext cx="426946" cy="202188"/>
              </a:xfrm>
              <a:custGeom>
                <a:avLst/>
                <a:gdLst/>
                <a:ahLst/>
                <a:cxnLst/>
                <a:rect l="l" t="t" r="r" b="b"/>
                <a:pathLst>
                  <a:path w="2724" h="1290" extrusionOk="0">
                    <a:moveTo>
                      <a:pt x="325" y="1"/>
                    </a:moveTo>
                    <a:cubicBezTo>
                      <a:pt x="85" y="373"/>
                      <a:pt x="1" y="959"/>
                      <a:pt x="1" y="959"/>
                    </a:cubicBezTo>
                    <a:cubicBezTo>
                      <a:pt x="1" y="959"/>
                      <a:pt x="456" y="1268"/>
                      <a:pt x="1001" y="1289"/>
                    </a:cubicBezTo>
                    <a:cubicBezTo>
                      <a:pt x="1546" y="1289"/>
                      <a:pt x="2179" y="1268"/>
                      <a:pt x="2441" y="1200"/>
                    </a:cubicBezTo>
                    <a:cubicBezTo>
                      <a:pt x="2682" y="1137"/>
                      <a:pt x="2724" y="959"/>
                      <a:pt x="2724" y="959"/>
                    </a:cubicBezTo>
                    <a:cubicBezTo>
                      <a:pt x="2724" y="959"/>
                      <a:pt x="2116" y="504"/>
                      <a:pt x="1394" y="305"/>
                    </a:cubicBezTo>
                    <a:cubicBezTo>
                      <a:pt x="697" y="111"/>
                      <a:pt x="325" y="1"/>
                      <a:pt x="325" y="1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" name="Google Shape;1110;p38">
                <a:extLst>
                  <a:ext uri="{FF2B5EF4-FFF2-40B4-BE49-F238E27FC236}">
                    <a16:creationId xmlns:a16="http://schemas.microsoft.com/office/drawing/2014/main" id="{C87A7226-EF52-863B-68E5-97469CA1CFC5}"/>
                  </a:ext>
                </a:extLst>
              </p:cNvPr>
              <p:cNvSpPr/>
              <p:nvPr/>
            </p:nvSpPr>
            <p:spPr>
              <a:xfrm>
                <a:off x="3003716" y="3521416"/>
                <a:ext cx="441836" cy="216451"/>
              </a:xfrm>
              <a:custGeom>
                <a:avLst/>
                <a:gdLst/>
                <a:ahLst/>
                <a:cxnLst/>
                <a:rect l="l" t="t" r="r" b="b"/>
                <a:pathLst>
                  <a:path w="2819" h="1381" extrusionOk="0">
                    <a:moveTo>
                      <a:pt x="414" y="106"/>
                    </a:moveTo>
                    <a:cubicBezTo>
                      <a:pt x="440" y="132"/>
                      <a:pt x="765" y="216"/>
                      <a:pt x="1441" y="415"/>
                    </a:cubicBezTo>
                    <a:cubicBezTo>
                      <a:pt x="2095" y="587"/>
                      <a:pt x="2640" y="980"/>
                      <a:pt x="2708" y="1022"/>
                    </a:cubicBezTo>
                    <a:cubicBezTo>
                      <a:pt x="2708" y="1048"/>
                      <a:pt x="2708" y="1048"/>
                      <a:pt x="2687" y="1069"/>
                    </a:cubicBezTo>
                    <a:cubicBezTo>
                      <a:pt x="2640" y="1111"/>
                      <a:pt x="2577" y="1153"/>
                      <a:pt x="2467" y="1200"/>
                    </a:cubicBezTo>
                    <a:cubicBezTo>
                      <a:pt x="2286" y="1247"/>
                      <a:pt x="1885" y="1271"/>
                      <a:pt x="1466" y="1271"/>
                    </a:cubicBezTo>
                    <a:cubicBezTo>
                      <a:pt x="1326" y="1271"/>
                      <a:pt x="1184" y="1268"/>
                      <a:pt x="1048" y="1263"/>
                    </a:cubicBezTo>
                    <a:cubicBezTo>
                      <a:pt x="545" y="1263"/>
                      <a:pt x="152" y="1001"/>
                      <a:pt x="111" y="980"/>
                    </a:cubicBezTo>
                    <a:cubicBezTo>
                      <a:pt x="111" y="917"/>
                      <a:pt x="200" y="436"/>
                      <a:pt x="414" y="106"/>
                    </a:cubicBezTo>
                    <a:close/>
                    <a:moveTo>
                      <a:pt x="393" y="1"/>
                    </a:moveTo>
                    <a:lnTo>
                      <a:pt x="331" y="22"/>
                    </a:lnTo>
                    <a:cubicBezTo>
                      <a:pt x="69" y="394"/>
                      <a:pt x="1" y="1001"/>
                      <a:pt x="1" y="1001"/>
                    </a:cubicBezTo>
                    <a:lnTo>
                      <a:pt x="22" y="1048"/>
                    </a:lnTo>
                    <a:cubicBezTo>
                      <a:pt x="22" y="1048"/>
                      <a:pt x="482" y="1373"/>
                      <a:pt x="1048" y="1373"/>
                    </a:cubicBezTo>
                    <a:cubicBezTo>
                      <a:pt x="1184" y="1378"/>
                      <a:pt x="1326" y="1381"/>
                      <a:pt x="1466" y="1381"/>
                    </a:cubicBezTo>
                    <a:cubicBezTo>
                      <a:pt x="1886" y="1381"/>
                      <a:pt x="2292" y="1357"/>
                      <a:pt x="2488" y="1310"/>
                    </a:cubicBezTo>
                    <a:cubicBezTo>
                      <a:pt x="2619" y="1263"/>
                      <a:pt x="2708" y="1200"/>
                      <a:pt x="2771" y="1132"/>
                    </a:cubicBezTo>
                    <a:cubicBezTo>
                      <a:pt x="2818" y="1069"/>
                      <a:pt x="2818" y="1022"/>
                      <a:pt x="2818" y="1022"/>
                    </a:cubicBezTo>
                    <a:lnTo>
                      <a:pt x="2797" y="959"/>
                    </a:lnTo>
                    <a:cubicBezTo>
                      <a:pt x="2797" y="959"/>
                      <a:pt x="2184" y="498"/>
                      <a:pt x="1462" y="305"/>
                    </a:cubicBezTo>
                    <a:cubicBezTo>
                      <a:pt x="765" y="106"/>
                      <a:pt x="393" y="1"/>
                      <a:pt x="393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" name="Google Shape;1111;p38">
                <a:extLst>
                  <a:ext uri="{FF2B5EF4-FFF2-40B4-BE49-F238E27FC236}">
                    <a16:creationId xmlns:a16="http://schemas.microsoft.com/office/drawing/2014/main" id="{6D3FAC7D-517D-35DA-25F4-0AFE880CAE59}"/>
                  </a:ext>
                </a:extLst>
              </p:cNvPr>
              <p:cNvSpPr/>
              <p:nvPr/>
            </p:nvSpPr>
            <p:spPr>
              <a:xfrm>
                <a:off x="4160261" y="3428159"/>
                <a:ext cx="591048" cy="465503"/>
              </a:xfrm>
              <a:custGeom>
                <a:avLst/>
                <a:gdLst/>
                <a:ahLst/>
                <a:cxnLst/>
                <a:rect l="l" t="t" r="r" b="b"/>
                <a:pathLst>
                  <a:path w="3771" h="2970" extrusionOk="0">
                    <a:moveTo>
                      <a:pt x="1464" y="1"/>
                    </a:moveTo>
                    <a:cubicBezTo>
                      <a:pt x="706" y="1"/>
                      <a:pt x="891" y="1643"/>
                      <a:pt x="891" y="1643"/>
                    </a:cubicBezTo>
                    <a:cubicBezTo>
                      <a:pt x="0" y="1748"/>
                      <a:pt x="718" y="2774"/>
                      <a:pt x="718" y="2774"/>
                    </a:cubicBezTo>
                    <a:cubicBezTo>
                      <a:pt x="718" y="2774"/>
                      <a:pt x="1123" y="2969"/>
                      <a:pt x="1640" y="2969"/>
                    </a:cubicBezTo>
                    <a:cubicBezTo>
                      <a:pt x="1723" y="2969"/>
                      <a:pt x="1809" y="2964"/>
                      <a:pt x="1896" y="2953"/>
                    </a:cubicBezTo>
                    <a:cubicBezTo>
                      <a:pt x="2509" y="2843"/>
                      <a:pt x="3205" y="2691"/>
                      <a:pt x="3488" y="2581"/>
                    </a:cubicBezTo>
                    <a:cubicBezTo>
                      <a:pt x="3750" y="2450"/>
                      <a:pt x="3771" y="2251"/>
                      <a:pt x="3771" y="2251"/>
                    </a:cubicBezTo>
                    <a:cubicBezTo>
                      <a:pt x="3771" y="2251"/>
                      <a:pt x="2357" y="72"/>
                      <a:pt x="1524" y="4"/>
                    </a:cubicBezTo>
                    <a:cubicBezTo>
                      <a:pt x="1504" y="2"/>
                      <a:pt x="1483" y="1"/>
                      <a:pt x="1464" y="1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4" name="Google Shape;1112;p38">
                <a:extLst>
                  <a:ext uri="{FF2B5EF4-FFF2-40B4-BE49-F238E27FC236}">
                    <a16:creationId xmlns:a16="http://schemas.microsoft.com/office/drawing/2014/main" id="{AFF19881-9F7E-D896-BCA0-089D51A4D913}"/>
                  </a:ext>
                </a:extLst>
              </p:cNvPr>
              <p:cNvSpPr/>
              <p:nvPr/>
            </p:nvSpPr>
            <p:spPr>
              <a:xfrm>
                <a:off x="4217626" y="3418285"/>
                <a:ext cx="541206" cy="483214"/>
              </a:xfrm>
              <a:custGeom>
                <a:avLst/>
                <a:gdLst/>
                <a:ahLst/>
                <a:cxnLst/>
                <a:rect l="l" t="t" r="r" b="b"/>
                <a:pathLst>
                  <a:path w="3453" h="3083" extrusionOk="0">
                    <a:moveTo>
                      <a:pt x="1103" y="106"/>
                    </a:moveTo>
                    <a:cubicBezTo>
                      <a:pt x="1121" y="106"/>
                      <a:pt x="1139" y="107"/>
                      <a:pt x="1158" y="109"/>
                    </a:cubicBezTo>
                    <a:cubicBezTo>
                      <a:pt x="1336" y="135"/>
                      <a:pt x="1572" y="266"/>
                      <a:pt x="1813" y="481"/>
                    </a:cubicBezTo>
                    <a:cubicBezTo>
                      <a:pt x="2075" y="701"/>
                      <a:pt x="2316" y="963"/>
                      <a:pt x="2557" y="1245"/>
                    </a:cubicBezTo>
                    <a:cubicBezTo>
                      <a:pt x="2991" y="1790"/>
                      <a:pt x="3321" y="2293"/>
                      <a:pt x="3342" y="2314"/>
                    </a:cubicBezTo>
                    <a:cubicBezTo>
                      <a:pt x="3342" y="2335"/>
                      <a:pt x="3342" y="2361"/>
                      <a:pt x="3321" y="2403"/>
                    </a:cubicBezTo>
                    <a:cubicBezTo>
                      <a:pt x="3274" y="2445"/>
                      <a:pt x="3232" y="2534"/>
                      <a:pt x="3101" y="2576"/>
                    </a:cubicBezTo>
                    <a:cubicBezTo>
                      <a:pt x="2839" y="2707"/>
                      <a:pt x="2143" y="2858"/>
                      <a:pt x="1530" y="2947"/>
                    </a:cubicBezTo>
                    <a:cubicBezTo>
                      <a:pt x="1432" y="2962"/>
                      <a:pt x="1335" y="2969"/>
                      <a:pt x="1242" y="2969"/>
                    </a:cubicBezTo>
                    <a:cubicBezTo>
                      <a:pt x="775" y="2969"/>
                      <a:pt x="390" y="2813"/>
                      <a:pt x="373" y="2796"/>
                    </a:cubicBezTo>
                    <a:cubicBezTo>
                      <a:pt x="373" y="2796"/>
                      <a:pt x="221" y="2555"/>
                      <a:pt x="158" y="2314"/>
                    </a:cubicBezTo>
                    <a:cubicBezTo>
                      <a:pt x="111" y="2183"/>
                      <a:pt x="111" y="2052"/>
                      <a:pt x="179" y="1968"/>
                    </a:cubicBezTo>
                    <a:cubicBezTo>
                      <a:pt x="221" y="1858"/>
                      <a:pt x="331" y="1790"/>
                      <a:pt x="525" y="1769"/>
                    </a:cubicBezTo>
                    <a:lnTo>
                      <a:pt x="572" y="1706"/>
                    </a:lnTo>
                    <a:cubicBezTo>
                      <a:pt x="572" y="1706"/>
                      <a:pt x="525" y="1266"/>
                      <a:pt x="593" y="853"/>
                    </a:cubicBezTo>
                    <a:cubicBezTo>
                      <a:pt x="614" y="659"/>
                      <a:pt x="656" y="460"/>
                      <a:pt x="745" y="308"/>
                    </a:cubicBezTo>
                    <a:cubicBezTo>
                      <a:pt x="825" y="190"/>
                      <a:pt x="939" y="106"/>
                      <a:pt x="1103" y="106"/>
                    </a:cubicBezTo>
                    <a:close/>
                    <a:moveTo>
                      <a:pt x="1096" y="0"/>
                    </a:moveTo>
                    <a:cubicBezTo>
                      <a:pt x="909" y="0"/>
                      <a:pt x="755" y="106"/>
                      <a:pt x="656" y="266"/>
                    </a:cubicBezTo>
                    <a:cubicBezTo>
                      <a:pt x="551" y="418"/>
                      <a:pt x="504" y="633"/>
                      <a:pt x="483" y="853"/>
                    </a:cubicBezTo>
                    <a:cubicBezTo>
                      <a:pt x="420" y="1266"/>
                      <a:pt x="462" y="1638"/>
                      <a:pt x="483" y="1680"/>
                    </a:cubicBezTo>
                    <a:cubicBezTo>
                      <a:pt x="289" y="1727"/>
                      <a:pt x="132" y="1790"/>
                      <a:pt x="69" y="1900"/>
                    </a:cubicBezTo>
                    <a:cubicBezTo>
                      <a:pt x="1" y="2031"/>
                      <a:pt x="27" y="2183"/>
                      <a:pt x="48" y="2335"/>
                    </a:cubicBezTo>
                    <a:cubicBezTo>
                      <a:pt x="111" y="2623"/>
                      <a:pt x="310" y="2885"/>
                      <a:pt x="310" y="2885"/>
                    </a:cubicBezTo>
                    <a:lnTo>
                      <a:pt x="331" y="2885"/>
                    </a:lnTo>
                    <a:cubicBezTo>
                      <a:pt x="331" y="2885"/>
                      <a:pt x="727" y="3083"/>
                      <a:pt x="1228" y="3083"/>
                    </a:cubicBezTo>
                    <a:cubicBezTo>
                      <a:pt x="1326" y="3083"/>
                      <a:pt x="1427" y="3075"/>
                      <a:pt x="1530" y="3057"/>
                    </a:cubicBezTo>
                    <a:cubicBezTo>
                      <a:pt x="2164" y="2968"/>
                      <a:pt x="2860" y="2817"/>
                      <a:pt x="3143" y="2686"/>
                    </a:cubicBezTo>
                    <a:cubicBezTo>
                      <a:pt x="3300" y="2623"/>
                      <a:pt x="3363" y="2534"/>
                      <a:pt x="3405" y="2445"/>
                    </a:cubicBezTo>
                    <a:cubicBezTo>
                      <a:pt x="3452" y="2382"/>
                      <a:pt x="3452" y="2314"/>
                      <a:pt x="3452" y="2314"/>
                    </a:cubicBezTo>
                    <a:lnTo>
                      <a:pt x="3452" y="2272"/>
                    </a:lnTo>
                    <a:cubicBezTo>
                      <a:pt x="3452" y="2272"/>
                      <a:pt x="3080" y="1727"/>
                      <a:pt x="2619" y="1183"/>
                    </a:cubicBezTo>
                    <a:cubicBezTo>
                      <a:pt x="2405" y="895"/>
                      <a:pt x="2143" y="612"/>
                      <a:pt x="1881" y="397"/>
                    </a:cubicBezTo>
                    <a:cubicBezTo>
                      <a:pt x="1640" y="177"/>
                      <a:pt x="1378" y="25"/>
                      <a:pt x="1158" y="4"/>
                    </a:cubicBezTo>
                    <a:cubicBezTo>
                      <a:pt x="1137" y="2"/>
                      <a:pt x="1116" y="0"/>
                      <a:pt x="1096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" name="Google Shape;1113;p38">
                <a:extLst>
                  <a:ext uri="{FF2B5EF4-FFF2-40B4-BE49-F238E27FC236}">
                    <a16:creationId xmlns:a16="http://schemas.microsoft.com/office/drawing/2014/main" id="{B4879C55-C4C8-CB15-FD4B-556E63127168}"/>
                  </a:ext>
                </a:extLst>
              </p:cNvPr>
              <p:cNvSpPr/>
              <p:nvPr/>
            </p:nvSpPr>
            <p:spPr>
              <a:xfrm>
                <a:off x="2757486" y="2388697"/>
                <a:ext cx="1275666" cy="1371901"/>
              </a:xfrm>
              <a:custGeom>
                <a:avLst/>
                <a:gdLst/>
                <a:ahLst/>
                <a:cxnLst/>
                <a:rect l="l" t="t" r="r" b="b"/>
                <a:pathLst>
                  <a:path w="8139" h="8753" extrusionOk="0">
                    <a:moveTo>
                      <a:pt x="2577" y="1"/>
                    </a:moveTo>
                    <a:cubicBezTo>
                      <a:pt x="2577" y="1"/>
                      <a:pt x="613" y="373"/>
                      <a:pt x="309" y="1027"/>
                    </a:cubicBezTo>
                    <a:cubicBezTo>
                      <a:pt x="1" y="1682"/>
                      <a:pt x="283" y="1682"/>
                      <a:pt x="917" y="1860"/>
                    </a:cubicBezTo>
                    <a:cubicBezTo>
                      <a:pt x="1572" y="2033"/>
                      <a:pt x="3645" y="2515"/>
                      <a:pt x="3645" y="2515"/>
                    </a:cubicBezTo>
                    <a:lnTo>
                      <a:pt x="1137" y="6856"/>
                    </a:lnTo>
                    <a:cubicBezTo>
                      <a:pt x="1137" y="6856"/>
                      <a:pt x="1833" y="8186"/>
                      <a:pt x="3342" y="8579"/>
                    </a:cubicBezTo>
                    <a:cubicBezTo>
                      <a:pt x="3811" y="8708"/>
                      <a:pt x="4238" y="8753"/>
                      <a:pt x="4603" y="8753"/>
                    </a:cubicBezTo>
                    <a:cubicBezTo>
                      <a:pt x="5408" y="8753"/>
                      <a:pt x="5913" y="8537"/>
                      <a:pt x="5913" y="8537"/>
                    </a:cubicBezTo>
                    <a:cubicBezTo>
                      <a:pt x="5913" y="8537"/>
                      <a:pt x="7945" y="3363"/>
                      <a:pt x="8055" y="2729"/>
                    </a:cubicBezTo>
                    <a:cubicBezTo>
                      <a:pt x="8139" y="2096"/>
                      <a:pt x="7924" y="572"/>
                      <a:pt x="7138" y="373"/>
                    </a:cubicBezTo>
                    <a:cubicBezTo>
                      <a:pt x="6353" y="179"/>
                      <a:pt x="2577" y="1"/>
                      <a:pt x="257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" name="Google Shape;1114;p38">
                <a:extLst>
                  <a:ext uri="{FF2B5EF4-FFF2-40B4-BE49-F238E27FC236}">
                    <a16:creationId xmlns:a16="http://schemas.microsoft.com/office/drawing/2014/main" id="{AF2AF887-88DD-7783-84A3-8F98485F3B2D}"/>
                  </a:ext>
                </a:extLst>
              </p:cNvPr>
              <p:cNvSpPr/>
              <p:nvPr/>
            </p:nvSpPr>
            <p:spPr>
              <a:xfrm>
                <a:off x="2778018" y="2378980"/>
                <a:ext cx="1259209" cy="1389299"/>
              </a:xfrm>
              <a:custGeom>
                <a:avLst/>
                <a:gdLst/>
                <a:ahLst/>
                <a:cxnLst/>
                <a:rect l="l" t="t" r="r" b="b"/>
                <a:pathLst>
                  <a:path w="8034" h="8864" extrusionOk="0">
                    <a:moveTo>
                      <a:pt x="2467" y="110"/>
                    </a:moveTo>
                    <a:cubicBezTo>
                      <a:pt x="2467" y="110"/>
                      <a:pt x="3383" y="152"/>
                      <a:pt x="4431" y="220"/>
                    </a:cubicBezTo>
                    <a:cubicBezTo>
                      <a:pt x="5478" y="304"/>
                      <a:pt x="6615" y="393"/>
                      <a:pt x="6986" y="482"/>
                    </a:cubicBezTo>
                    <a:cubicBezTo>
                      <a:pt x="7353" y="587"/>
                      <a:pt x="7594" y="979"/>
                      <a:pt x="7746" y="1461"/>
                    </a:cubicBezTo>
                    <a:cubicBezTo>
                      <a:pt x="7877" y="1943"/>
                      <a:pt x="7924" y="2488"/>
                      <a:pt x="7856" y="2791"/>
                    </a:cubicBezTo>
                    <a:cubicBezTo>
                      <a:pt x="7835" y="2922"/>
                      <a:pt x="7683" y="3383"/>
                      <a:pt x="7484" y="3949"/>
                    </a:cubicBezTo>
                    <a:cubicBezTo>
                      <a:pt x="7290" y="4514"/>
                      <a:pt x="7007" y="5216"/>
                      <a:pt x="6767" y="5913"/>
                    </a:cubicBezTo>
                    <a:cubicBezTo>
                      <a:pt x="6243" y="7264"/>
                      <a:pt x="5740" y="8531"/>
                      <a:pt x="5740" y="8552"/>
                    </a:cubicBezTo>
                    <a:cubicBezTo>
                      <a:pt x="5711" y="8552"/>
                      <a:pt x="5222" y="8762"/>
                      <a:pt x="4439" y="8762"/>
                    </a:cubicBezTo>
                    <a:cubicBezTo>
                      <a:pt x="4090" y="8762"/>
                      <a:pt x="3683" y="8720"/>
                      <a:pt x="3232" y="8599"/>
                    </a:cubicBezTo>
                    <a:cubicBezTo>
                      <a:pt x="1750" y="8206"/>
                      <a:pt x="1095" y="6960"/>
                      <a:pt x="1069" y="6918"/>
                    </a:cubicBezTo>
                    <a:lnTo>
                      <a:pt x="3556" y="2598"/>
                    </a:lnTo>
                    <a:lnTo>
                      <a:pt x="3514" y="2530"/>
                    </a:lnTo>
                    <a:cubicBezTo>
                      <a:pt x="3514" y="2530"/>
                      <a:pt x="1441" y="2027"/>
                      <a:pt x="807" y="1854"/>
                    </a:cubicBezTo>
                    <a:cubicBezTo>
                      <a:pt x="482" y="1765"/>
                      <a:pt x="262" y="1723"/>
                      <a:pt x="152" y="1634"/>
                    </a:cubicBezTo>
                    <a:cubicBezTo>
                      <a:pt x="110" y="1592"/>
                      <a:pt x="89" y="1550"/>
                      <a:pt x="110" y="1461"/>
                    </a:cubicBezTo>
                    <a:cubicBezTo>
                      <a:pt x="110" y="1398"/>
                      <a:pt x="152" y="1267"/>
                      <a:pt x="220" y="1110"/>
                    </a:cubicBezTo>
                    <a:cubicBezTo>
                      <a:pt x="283" y="958"/>
                      <a:pt x="461" y="828"/>
                      <a:pt x="702" y="697"/>
                    </a:cubicBezTo>
                    <a:cubicBezTo>
                      <a:pt x="917" y="566"/>
                      <a:pt x="1179" y="456"/>
                      <a:pt x="1441" y="372"/>
                    </a:cubicBezTo>
                    <a:cubicBezTo>
                      <a:pt x="1964" y="194"/>
                      <a:pt x="2446" y="110"/>
                      <a:pt x="2467" y="110"/>
                    </a:cubicBezTo>
                    <a:close/>
                    <a:moveTo>
                      <a:pt x="2446" y="0"/>
                    </a:moveTo>
                    <a:cubicBezTo>
                      <a:pt x="2446" y="0"/>
                      <a:pt x="1943" y="110"/>
                      <a:pt x="1420" y="283"/>
                    </a:cubicBezTo>
                    <a:cubicBezTo>
                      <a:pt x="1158" y="372"/>
                      <a:pt x="875" y="482"/>
                      <a:pt x="634" y="613"/>
                    </a:cubicBezTo>
                    <a:cubicBezTo>
                      <a:pt x="393" y="744"/>
                      <a:pt x="220" y="896"/>
                      <a:pt x="131" y="1068"/>
                    </a:cubicBezTo>
                    <a:cubicBezTo>
                      <a:pt x="48" y="1220"/>
                      <a:pt x="0" y="1351"/>
                      <a:pt x="0" y="1461"/>
                    </a:cubicBezTo>
                    <a:cubicBezTo>
                      <a:pt x="0" y="1571"/>
                      <a:pt x="21" y="1660"/>
                      <a:pt x="89" y="1723"/>
                    </a:cubicBezTo>
                    <a:cubicBezTo>
                      <a:pt x="220" y="1854"/>
                      <a:pt x="461" y="1875"/>
                      <a:pt x="786" y="1964"/>
                    </a:cubicBezTo>
                    <a:cubicBezTo>
                      <a:pt x="1399" y="2137"/>
                      <a:pt x="3321" y="2598"/>
                      <a:pt x="3425" y="2619"/>
                    </a:cubicBezTo>
                    <a:lnTo>
                      <a:pt x="964" y="6897"/>
                    </a:lnTo>
                    <a:lnTo>
                      <a:pt x="964" y="6939"/>
                    </a:lnTo>
                    <a:cubicBezTo>
                      <a:pt x="964" y="6939"/>
                      <a:pt x="1661" y="8290"/>
                      <a:pt x="3190" y="8704"/>
                    </a:cubicBezTo>
                    <a:cubicBezTo>
                      <a:pt x="3649" y="8822"/>
                      <a:pt x="4066" y="8864"/>
                      <a:pt x="4426" y="8864"/>
                    </a:cubicBezTo>
                    <a:cubicBezTo>
                      <a:pt x="5260" y="8864"/>
                      <a:pt x="5782" y="8641"/>
                      <a:pt x="5782" y="8641"/>
                    </a:cubicBezTo>
                    <a:lnTo>
                      <a:pt x="5829" y="8620"/>
                    </a:lnTo>
                    <a:cubicBezTo>
                      <a:pt x="5829" y="8620"/>
                      <a:pt x="6332" y="7311"/>
                      <a:pt x="6856" y="5954"/>
                    </a:cubicBezTo>
                    <a:cubicBezTo>
                      <a:pt x="7117" y="5258"/>
                      <a:pt x="7379" y="4561"/>
                      <a:pt x="7594" y="3970"/>
                    </a:cubicBezTo>
                    <a:cubicBezTo>
                      <a:pt x="7793" y="3404"/>
                      <a:pt x="7945" y="2969"/>
                      <a:pt x="7966" y="2791"/>
                    </a:cubicBezTo>
                    <a:cubicBezTo>
                      <a:pt x="8034" y="2467"/>
                      <a:pt x="7987" y="1922"/>
                      <a:pt x="7835" y="1440"/>
                    </a:cubicBezTo>
                    <a:cubicBezTo>
                      <a:pt x="7704" y="938"/>
                      <a:pt x="7442" y="503"/>
                      <a:pt x="7007" y="393"/>
                    </a:cubicBezTo>
                    <a:cubicBezTo>
                      <a:pt x="6615" y="283"/>
                      <a:pt x="5478" y="194"/>
                      <a:pt x="4431" y="131"/>
                    </a:cubicBezTo>
                    <a:cubicBezTo>
                      <a:pt x="3404" y="42"/>
                      <a:pt x="2446" y="0"/>
                      <a:pt x="2446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" name="Google Shape;1115;p38">
                <a:extLst>
                  <a:ext uri="{FF2B5EF4-FFF2-40B4-BE49-F238E27FC236}">
                    <a16:creationId xmlns:a16="http://schemas.microsoft.com/office/drawing/2014/main" id="{1CB6FCC2-FE95-BDB9-B726-EF5DF082F67D}"/>
                  </a:ext>
                </a:extLst>
              </p:cNvPr>
              <p:cNvSpPr/>
              <p:nvPr/>
            </p:nvSpPr>
            <p:spPr>
              <a:xfrm>
                <a:off x="2309381" y="2470826"/>
                <a:ext cx="2394441" cy="1389613"/>
              </a:xfrm>
              <a:custGeom>
                <a:avLst/>
                <a:gdLst/>
                <a:ahLst/>
                <a:cxnLst/>
                <a:rect l="l" t="t" r="r" b="b"/>
                <a:pathLst>
                  <a:path w="15277" h="8866" extrusionOk="0">
                    <a:moveTo>
                      <a:pt x="3341" y="1"/>
                    </a:moveTo>
                    <a:cubicBezTo>
                      <a:pt x="3341" y="1"/>
                      <a:pt x="2226" y="482"/>
                      <a:pt x="1116" y="1268"/>
                    </a:cubicBezTo>
                    <a:cubicBezTo>
                      <a:pt x="0" y="2054"/>
                      <a:pt x="89" y="3300"/>
                      <a:pt x="89" y="3300"/>
                    </a:cubicBezTo>
                    <a:cubicBezTo>
                      <a:pt x="655" y="4127"/>
                      <a:pt x="1267" y="4127"/>
                      <a:pt x="1990" y="4216"/>
                    </a:cubicBezTo>
                    <a:cubicBezTo>
                      <a:pt x="2080" y="4229"/>
                      <a:pt x="2236" y="4235"/>
                      <a:pt x="2440" y="4235"/>
                    </a:cubicBezTo>
                    <a:cubicBezTo>
                      <a:pt x="3869" y="4235"/>
                      <a:pt x="7662" y="3955"/>
                      <a:pt x="7662" y="3955"/>
                    </a:cubicBezTo>
                    <a:lnTo>
                      <a:pt x="11809" y="8799"/>
                    </a:lnTo>
                    <a:cubicBezTo>
                      <a:pt x="11809" y="8799"/>
                      <a:pt x="11989" y="8866"/>
                      <a:pt x="12292" y="8866"/>
                    </a:cubicBezTo>
                    <a:cubicBezTo>
                      <a:pt x="12697" y="8866"/>
                      <a:pt x="13322" y="8746"/>
                      <a:pt x="14035" y="8186"/>
                    </a:cubicBezTo>
                    <a:cubicBezTo>
                      <a:pt x="15276" y="7201"/>
                      <a:pt x="15234" y="6201"/>
                      <a:pt x="15234" y="6201"/>
                    </a:cubicBezTo>
                    <a:cubicBezTo>
                      <a:pt x="15234" y="6201"/>
                      <a:pt x="10605" y="1944"/>
                      <a:pt x="9777" y="1226"/>
                    </a:cubicBezTo>
                    <a:cubicBezTo>
                      <a:pt x="8974" y="522"/>
                      <a:pt x="8401" y="503"/>
                      <a:pt x="8156" y="503"/>
                    </a:cubicBezTo>
                    <a:cubicBezTo>
                      <a:pt x="8142" y="503"/>
                      <a:pt x="8129" y="503"/>
                      <a:pt x="8117" y="503"/>
                    </a:cubicBezTo>
                    <a:cubicBezTo>
                      <a:pt x="8106" y="502"/>
                      <a:pt x="8085" y="502"/>
                      <a:pt x="8055" y="502"/>
                    </a:cubicBezTo>
                    <a:cubicBezTo>
                      <a:pt x="7617" y="502"/>
                      <a:pt x="5297" y="620"/>
                      <a:pt x="4623" y="620"/>
                    </a:cubicBezTo>
                    <a:cubicBezTo>
                      <a:pt x="4535" y="620"/>
                      <a:pt x="4475" y="618"/>
                      <a:pt x="4452" y="613"/>
                    </a:cubicBezTo>
                    <a:cubicBezTo>
                      <a:pt x="4237" y="592"/>
                      <a:pt x="3341" y="1"/>
                      <a:pt x="334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" name="Google Shape;1116;p38">
                <a:extLst>
                  <a:ext uri="{FF2B5EF4-FFF2-40B4-BE49-F238E27FC236}">
                    <a16:creationId xmlns:a16="http://schemas.microsoft.com/office/drawing/2014/main" id="{A22B65D3-A469-67C9-A08D-B554D98DD37F}"/>
                  </a:ext>
                </a:extLst>
              </p:cNvPr>
              <p:cNvSpPr/>
              <p:nvPr/>
            </p:nvSpPr>
            <p:spPr>
              <a:xfrm>
                <a:off x="2302798" y="2460952"/>
                <a:ext cx="2404315" cy="1407324"/>
              </a:xfrm>
              <a:custGeom>
                <a:avLst/>
                <a:gdLst/>
                <a:ahLst/>
                <a:cxnLst/>
                <a:rect l="l" t="t" r="r" b="b"/>
                <a:pathLst>
                  <a:path w="15340" h="8979" extrusionOk="0">
                    <a:moveTo>
                      <a:pt x="3362" y="111"/>
                    </a:moveTo>
                    <a:cubicBezTo>
                      <a:pt x="3383" y="132"/>
                      <a:pt x="3577" y="263"/>
                      <a:pt x="3818" y="415"/>
                    </a:cubicBezTo>
                    <a:cubicBezTo>
                      <a:pt x="3949" y="483"/>
                      <a:pt x="4101" y="566"/>
                      <a:pt x="4211" y="614"/>
                    </a:cubicBezTo>
                    <a:cubicBezTo>
                      <a:pt x="4321" y="676"/>
                      <a:pt x="4410" y="718"/>
                      <a:pt x="4494" y="744"/>
                    </a:cubicBezTo>
                    <a:lnTo>
                      <a:pt x="5127" y="744"/>
                    </a:lnTo>
                    <a:cubicBezTo>
                      <a:pt x="5478" y="718"/>
                      <a:pt x="5913" y="697"/>
                      <a:pt x="6326" y="676"/>
                    </a:cubicBezTo>
                    <a:cubicBezTo>
                      <a:pt x="6766" y="676"/>
                      <a:pt x="7201" y="655"/>
                      <a:pt x="7531" y="634"/>
                    </a:cubicBezTo>
                    <a:cubicBezTo>
                      <a:pt x="7704" y="634"/>
                      <a:pt x="7856" y="634"/>
                      <a:pt x="7966" y="614"/>
                    </a:cubicBezTo>
                    <a:lnTo>
                      <a:pt x="8159" y="614"/>
                    </a:lnTo>
                    <a:cubicBezTo>
                      <a:pt x="8269" y="634"/>
                      <a:pt x="8468" y="614"/>
                      <a:pt x="8730" y="697"/>
                    </a:cubicBezTo>
                    <a:cubicBezTo>
                      <a:pt x="9013" y="786"/>
                      <a:pt x="9364" y="959"/>
                      <a:pt x="9778" y="1310"/>
                    </a:cubicBezTo>
                    <a:cubicBezTo>
                      <a:pt x="10605" y="2054"/>
                      <a:pt x="15187" y="6243"/>
                      <a:pt x="15208" y="6285"/>
                    </a:cubicBezTo>
                    <a:cubicBezTo>
                      <a:pt x="15208" y="6285"/>
                      <a:pt x="15229" y="6505"/>
                      <a:pt x="15077" y="6872"/>
                    </a:cubicBezTo>
                    <a:cubicBezTo>
                      <a:pt x="14946" y="7243"/>
                      <a:pt x="14664" y="7725"/>
                      <a:pt x="14030" y="8207"/>
                    </a:cubicBezTo>
                    <a:cubicBezTo>
                      <a:pt x="13422" y="8705"/>
                      <a:pt x="12873" y="8835"/>
                      <a:pt x="12506" y="8862"/>
                    </a:cubicBezTo>
                    <a:cubicBezTo>
                      <a:pt x="12431" y="8870"/>
                      <a:pt x="12363" y="8873"/>
                      <a:pt x="12301" y="8873"/>
                    </a:cubicBezTo>
                    <a:cubicBezTo>
                      <a:pt x="12037" y="8873"/>
                      <a:pt x="11889" y="8815"/>
                      <a:pt x="11872" y="8815"/>
                    </a:cubicBezTo>
                    <a:lnTo>
                      <a:pt x="7746" y="3970"/>
                    </a:lnTo>
                    <a:lnTo>
                      <a:pt x="7704" y="3949"/>
                    </a:lnTo>
                    <a:cubicBezTo>
                      <a:pt x="7704" y="3949"/>
                      <a:pt x="6457" y="4038"/>
                      <a:pt x="5127" y="4122"/>
                    </a:cubicBezTo>
                    <a:cubicBezTo>
                      <a:pt x="4473" y="4169"/>
                      <a:pt x="3776" y="4211"/>
                      <a:pt x="3210" y="4232"/>
                    </a:cubicBezTo>
                    <a:cubicBezTo>
                      <a:pt x="2925" y="4243"/>
                      <a:pt x="2674" y="4248"/>
                      <a:pt x="2472" y="4248"/>
                    </a:cubicBezTo>
                    <a:cubicBezTo>
                      <a:pt x="2270" y="4248"/>
                      <a:pt x="2119" y="4243"/>
                      <a:pt x="2032" y="4232"/>
                    </a:cubicBezTo>
                    <a:cubicBezTo>
                      <a:pt x="1681" y="4169"/>
                      <a:pt x="1351" y="4148"/>
                      <a:pt x="1048" y="4038"/>
                    </a:cubicBezTo>
                    <a:cubicBezTo>
                      <a:pt x="744" y="3928"/>
                      <a:pt x="461" y="3729"/>
                      <a:pt x="199" y="3337"/>
                    </a:cubicBezTo>
                    <a:cubicBezTo>
                      <a:pt x="199" y="3316"/>
                      <a:pt x="110" y="2117"/>
                      <a:pt x="1179" y="1373"/>
                    </a:cubicBezTo>
                    <a:cubicBezTo>
                      <a:pt x="2268" y="587"/>
                      <a:pt x="3341" y="132"/>
                      <a:pt x="3362" y="111"/>
                    </a:cubicBezTo>
                    <a:close/>
                    <a:moveTo>
                      <a:pt x="3362" y="1"/>
                    </a:moveTo>
                    <a:cubicBezTo>
                      <a:pt x="3362" y="1"/>
                      <a:pt x="2247" y="483"/>
                      <a:pt x="1137" y="1289"/>
                    </a:cubicBezTo>
                    <a:cubicBezTo>
                      <a:pt x="0" y="2075"/>
                      <a:pt x="89" y="3363"/>
                      <a:pt x="89" y="3363"/>
                    </a:cubicBezTo>
                    <a:lnTo>
                      <a:pt x="89" y="3384"/>
                    </a:lnTo>
                    <a:cubicBezTo>
                      <a:pt x="393" y="3819"/>
                      <a:pt x="697" y="4038"/>
                      <a:pt x="1006" y="4148"/>
                    </a:cubicBezTo>
                    <a:cubicBezTo>
                      <a:pt x="1330" y="4253"/>
                      <a:pt x="1660" y="4279"/>
                      <a:pt x="2032" y="4342"/>
                    </a:cubicBezTo>
                    <a:cubicBezTo>
                      <a:pt x="2083" y="4348"/>
                      <a:pt x="2158" y="4351"/>
                      <a:pt x="2253" y="4351"/>
                    </a:cubicBezTo>
                    <a:cubicBezTo>
                      <a:pt x="2482" y="4351"/>
                      <a:pt x="2828" y="4336"/>
                      <a:pt x="3231" y="4321"/>
                    </a:cubicBezTo>
                    <a:cubicBezTo>
                      <a:pt x="3776" y="4300"/>
                      <a:pt x="4473" y="4279"/>
                      <a:pt x="5127" y="4232"/>
                    </a:cubicBezTo>
                    <a:cubicBezTo>
                      <a:pt x="6457" y="4148"/>
                      <a:pt x="7662" y="4059"/>
                      <a:pt x="7683" y="4059"/>
                    </a:cubicBezTo>
                    <a:lnTo>
                      <a:pt x="11804" y="8883"/>
                    </a:lnTo>
                    <a:lnTo>
                      <a:pt x="11825" y="8904"/>
                    </a:lnTo>
                    <a:cubicBezTo>
                      <a:pt x="11825" y="8904"/>
                      <a:pt x="12003" y="8978"/>
                      <a:pt x="12299" y="8978"/>
                    </a:cubicBezTo>
                    <a:cubicBezTo>
                      <a:pt x="12363" y="8978"/>
                      <a:pt x="12432" y="8975"/>
                      <a:pt x="12506" y="8966"/>
                    </a:cubicBezTo>
                    <a:cubicBezTo>
                      <a:pt x="12920" y="8945"/>
                      <a:pt x="13485" y="8794"/>
                      <a:pt x="14098" y="8291"/>
                    </a:cubicBezTo>
                    <a:cubicBezTo>
                      <a:pt x="14732" y="7814"/>
                      <a:pt x="15035" y="7291"/>
                      <a:pt x="15187" y="6919"/>
                    </a:cubicBezTo>
                    <a:cubicBezTo>
                      <a:pt x="15339" y="6526"/>
                      <a:pt x="15318" y="6264"/>
                      <a:pt x="15318" y="6264"/>
                    </a:cubicBezTo>
                    <a:lnTo>
                      <a:pt x="15297" y="6217"/>
                    </a:lnTo>
                    <a:cubicBezTo>
                      <a:pt x="15297" y="6217"/>
                      <a:pt x="10694" y="1965"/>
                      <a:pt x="9840" y="1242"/>
                    </a:cubicBezTo>
                    <a:cubicBezTo>
                      <a:pt x="9427" y="875"/>
                      <a:pt x="9055" y="697"/>
                      <a:pt x="8772" y="614"/>
                    </a:cubicBezTo>
                    <a:cubicBezTo>
                      <a:pt x="8489" y="525"/>
                      <a:pt x="8269" y="525"/>
                      <a:pt x="8159" y="504"/>
                    </a:cubicBezTo>
                    <a:cubicBezTo>
                      <a:pt x="8138" y="504"/>
                      <a:pt x="8076" y="504"/>
                      <a:pt x="7966" y="525"/>
                    </a:cubicBezTo>
                    <a:lnTo>
                      <a:pt x="7531" y="525"/>
                    </a:lnTo>
                    <a:cubicBezTo>
                      <a:pt x="7201" y="545"/>
                      <a:pt x="6766" y="566"/>
                      <a:pt x="6326" y="587"/>
                    </a:cubicBezTo>
                    <a:cubicBezTo>
                      <a:pt x="5892" y="587"/>
                      <a:pt x="5478" y="614"/>
                      <a:pt x="5127" y="634"/>
                    </a:cubicBezTo>
                    <a:lnTo>
                      <a:pt x="4520" y="634"/>
                    </a:lnTo>
                    <a:cubicBezTo>
                      <a:pt x="4473" y="634"/>
                      <a:pt x="4363" y="587"/>
                      <a:pt x="4258" y="525"/>
                    </a:cubicBezTo>
                    <a:cubicBezTo>
                      <a:pt x="4148" y="456"/>
                      <a:pt x="4017" y="394"/>
                      <a:pt x="3886" y="305"/>
                    </a:cubicBezTo>
                    <a:cubicBezTo>
                      <a:pt x="3624" y="153"/>
                      <a:pt x="3404" y="22"/>
                      <a:pt x="3404" y="22"/>
                    </a:cubicBezTo>
                    <a:lnTo>
                      <a:pt x="3362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9" name="Google Shape;1117;p38">
                <a:extLst>
                  <a:ext uri="{FF2B5EF4-FFF2-40B4-BE49-F238E27FC236}">
                    <a16:creationId xmlns:a16="http://schemas.microsoft.com/office/drawing/2014/main" id="{AE006D7A-4643-000B-C03D-E6882EB5F973}"/>
                  </a:ext>
                </a:extLst>
              </p:cNvPr>
              <p:cNvSpPr/>
              <p:nvPr/>
            </p:nvSpPr>
            <p:spPr>
              <a:xfrm>
                <a:off x="4484389" y="3689436"/>
                <a:ext cx="691358" cy="294035"/>
              </a:xfrm>
              <a:custGeom>
                <a:avLst/>
                <a:gdLst/>
                <a:ahLst/>
                <a:cxnLst/>
                <a:rect l="l" t="t" r="r" b="b"/>
                <a:pathLst>
                  <a:path w="4411" h="1876" extrusionOk="0">
                    <a:moveTo>
                      <a:pt x="932" y="1"/>
                    </a:moveTo>
                    <a:cubicBezTo>
                      <a:pt x="790" y="1"/>
                      <a:pt x="652" y="35"/>
                      <a:pt x="525" y="107"/>
                    </a:cubicBezTo>
                    <a:cubicBezTo>
                      <a:pt x="179" y="280"/>
                      <a:pt x="1" y="521"/>
                      <a:pt x="132" y="825"/>
                    </a:cubicBezTo>
                    <a:cubicBezTo>
                      <a:pt x="441" y="1217"/>
                      <a:pt x="682" y="1610"/>
                      <a:pt x="1357" y="1699"/>
                    </a:cubicBezTo>
                    <a:cubicBezTo>
                      <a:pt x="1902" y="1750"/>
                      <a:pt x="2730" y="1876"/>
                      <a:pt x="3249" y="1876"/>
                    </a:cubicBezTo>
                    <a:cubicBezTo>
                      <a:pt x="3374" y="1876"/>
                      <a:pt x="3481" y="1868"/>
                      <a:pt x="3562" y="1851"/>
                    </a:cubicBezTo>
                    <a:cubicBezTo>
                      <a:pt x="3997" y="1741"/>
                      <a:pt x="4410" y="1390"/>
                      <a:pt x="4217" y="1217"/>
                    </a:cubicBezTo>
                    <a:cubicBezTo>
                      <a:pt x="4018" y="1024"/>
                      <a:pt x="2991" y="977"/>
                      <a:pt x="2578" y="825"/>
                    </a:cubicBezTo>
                    <a:cubicBezTo>
                      <a:pt x="2185" y="694"/>
                      <a:pt x="2033" y="631"/>
                      <a:pt x="1682" y="301"/>
                    </a:cubicBezTo>
                    <a:cubicBezTo>
                      <a:pt x="1445" y="107"/>
                      <a:pt x="1182" y="1"/>
                      <a:pt x="93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" name="Google Shape;1118;p38">
                <a:extLst>
                  <a:ext uri="{FF2B5EF4-FFF2-40B4-BE49-F238E27FC236}">
                    <a16:creationId xmlns:a16="http://schemas.microsoft.com/office/drawing/2014/main" id="{079D2C9B-0488-AA26-423A-8B647FED0878}"/>
                  </a:ext>
                </a:extLst>
              </p:cNvPr>
              <p:cNvSpPr/>
              <p:nvPr/>
            </p:nvSpPr>
            <p:spPr>
              <a:xfrm>
                <a:off x="4484389" y="3680345"/>
                <a:ext cx="681484" cy="309865"/>
              </a:xfrm>
              <a:custGeom>
                <a:avLst/>
                <a:gdLst/>
                <a:ahLst/>
                <a:cxnLst/>
                <a:rect l="l" t="t" r="r" b="b"/>
                <a:pathLst>
                  <a:path w="4348" h="1977" extrusionOk="0">
                    <a:moveTo>
                      <a:pt x="960" y="111"/>
                    </a:moveTo>
                    <a:cubicBezTo>
                      <a:pt x="1004" y="111"/>
                      <a:pt x="1049" y="113"/>
                      <a:pt x="1095" y="118"/>
                    </a:cubicBezTo>
                    <a:cubicBezTo>
                      <a:pt x="1289" y="165"/>
                      <a:pt x="1467" y="249"/>
                      <a:pt x="1640" y="401"/>
                    </a:cubicBezTo>
                    <a:cubicBezTo>
                      <a:pt x="1991" y="731"/>
                      <a:pt x="2164" y="794"/>
                      <a:pt x="2557" y="951"/>
                    </a:cubicBezTo>
                    <a:cubicBezTo>
                      <a:pt x="2777" y="1014"/>
                      <a:pt x="3143" y="1055"/>
                      <a:pt x="3473" y="1103"/>
                    </a:cubicBezTo>
                    <a:cubicBezTo>
                      <a:pt x="3646" y="1145"/>
                      <a:pt x="3798" y="1165"/>
                      <a:pt x="3929" y="1186"/>
                    </a:cubicBezTo>
                    <a:cubicBezTo>
                      <a:pt x="4060" y="1234"/>
                      <a:pt x="4149" y="1275"/>
                      <a:pt x="4190" y="1296"/>
                    </a:cubicBezTo>
                    <a:cubicBezTo>
                      <a:pt x="4217" y="1344"/>
                      <a:pt x="4238" y="1364"/>
                      <a:pt x="4217" y="1427"/>
                    </a:cubicBezTo>
                    <a:cubicBezTo>
                      <a:pt x="4190" y="1474"/>
                      <a:pt x="4149" y="1516"/>
                      <a:pt x="4086" y="1579"/>
                    </a:cubicBezTo>
                    <a:cubicBezTo>
                      <a:pt x="3976" y="1689"/>
                      <a:pt x="3756" y="1799"/>
                      <a:pt x="3562" y="1841"/>
                    </a:cubicBezTo>
                    <a:cubicBezTo>
                      <a:pt x="3476" y="1861"/>
                      <a:pt x="3358" y="1869"/>
                      <a:pt x="3217" y="1869"/>
                    </a:cubicBezTo>
                    <a:cubicBezTo>
                      <a:pt x="3034" y="1869"/>
                      <a:pt x="2812" y="1856"/>
                      <a:pt x="2578" y="1841"/>
                    </a:cubicBezTo>
                    <a:cubicBezTo>
                      <a:pt x="2164" y="1799"/>
                      <a:pt x="1703" y="1736"/>
                      <a:pt x="1357" y="1689"/>
                    </a:cubicBezTo>
                    <a:cubicBezTo>
                      <a:pt x="1027" y="1668"/>
                      <a:pt x="813" y="1558"/>
                      <a:pt x="635" y="1406"/>
                    </a:cubicBezTo>
                    <a:cubicBezTo>
                      <a:pt x="462" y="1254"/>
                      <a:pt x="331" y="1055"/>
                      <a:pt x="179" y="862"/>
                    </a:cubicBezTo>
                    <a:cubicBezTo>
                      <a:pt x="111" y="731"/>
                      <a:pt x="132" y="600"/>
                      <a:pt x="200" y="490"/>
                    </a:cubicBezTo>
                    <a:cubicBezTo>
                      <a:pt x="263" y="401"/>
                      <a:pt x="373" y="296"/>
                      <a:pt x="551" y="207"/>
                    </a:cubicBezTo>
                    <a:cubicBezTo>
                      <a:pt x="683" y="139"/>
                      <a:pt x="816" y="111"/>
                      <a:pt x="960" y="111"/>
                    </a:cubicBezTo>
                    <a:close/>
                    <a:moveTo>
                      <a:pt x="967" y="1"/>
                    </a:moveTo>
                    <a:cubicBezTo>
                      <a:pt x="806" y="1"/>
                      <a:pt x="656" y="29"/>
                      <a:pt x="504" y="97"/>
                    </a:cubicBezTo>
                    <a:cubicBezTo>
                      <a:pt x="331" y="207"/>
                      <a:pt x="179" y="317"/>
                      <a:pt x="111" y="448"/>
                    </a:cubicBezTo>
                    <a:cubicBezTo>
                      <a:pt x="27" y="579"/>
                      <a:pt x="1" y="731"/>
                      <a:pt x="69" y="904"/>
                    </a:cubicBezTo>
                    <a:lnTo>
                      <a:pt x="90" y="925"/>
                    </a:lnTo>
                    <a:cubicBezTo>
                      <a:pt x="242" y="1124"/>
                      <a:pt x="373" y="1317"/>
                      <a:pt x="572" y="1474"/>
                    </a:cubicBezTo>
                    <a:cubicBezTo>
                      <a:pt x="745" y="1647"/>
                      <a:pt x="1006" y="1757"/>
                      <a:pt x="1357" y="1799"/>
                    </a:cubicBezTo>
                    <a:cubicBezTo>
                      <a:pt x="1682" y="1841"/>
                      <a:pt x="2143" y="1909"/>
                      <a:pt x="2557" y="1930"/>
                    </a:cubicBezTo>
                    <a:cubicBezTo>
                      <a:pt x="2814" y="1956"/>
                      <a:pt x="3064" y="1976"/>
                      <a:pt x="3268" y="1976"/>
                    </a:cubicBezTo>
                    <a:cubicBezTo>
                      <a:pt x="3392" y="1976"/>
                      <a:pt x="3500" y="1969"/>
                      <a:pt x="3583" y="1951"/>
                    </a:cubicBezTo>
                    <a:cubicBezTo>
                      <a:pt x="3798" y="1909"/>
                      <a:pt x="4018" y="1799"/>
                      <a:pt x="4170" y="1668"/>
                    </a:cubicBezTo>
                    <a:cubicBezTo>
                      <a:pt x="4238" y="1605"/>
                      <a:pt x="4279" y="1516"/>
                      <a:pt x="4321" y="1448"/>
                    </a:cubicBezTo>
                    <a:cubicBezTo>
                      <a:pt x="4348" y="1385"/>
                      <a:pt x="4321" y="1296"/>
                      <a:pt x="4259" y="1234"/>
                    </a:cubicBezTo>
                    <a:cubicBezTo>
                      <a:pt x="4190" y="1165"/>
                      <a:pt x="4086" y="1124"/>
                      <a:pt x="3955" y="1103"/>
                    </a:cubicBezTo>
                    <a:cubicBezTo>
                      <a:pt x="3824" y="1055"/>
                      <a:pt x="3646" y="1035"/>
                      <a:pt x="3494" y="1014"/>
                    </a:cubicBezTo>
                    <a:cubicBezTo>
                      <a:pt x="3143" y="951"/>
                      <a:pt x="2797" y="904"/>
                      <a:pt x="2598" y="841"/>
                    </a:cubicBezTo>
                    <a:cubicBezTo>
                      <a:pt x="2185" y="689"/>
                      <a:pt x="2054" y="642"/>
                      <a:pt x="1703" y="338"/>
                    </a:cubicBezTo>
                    <a:cubicBezTo>
                      <a:pt x="1530" y="165"/>
                      <a:pt x="1310" y="55"/>
                      <a:pt x="1116" y="8"/>
                    </a:cubicBezTo>
                    <a:cubicBezTo>
                      <a:pt x="1065" y="3"/>
                      <a:pt x="1015" y="1"/>
                      <a:pt x="967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" name="Google Shape;1119;p38">
                <a:extLst>
                  <a:ext uri="{FF2B5EF4-FFF2-40B4-BE49-F238E27FC236}">
                    <a16:creationId xmlns:a16="http://schemas.microsoft.com/office/drawing/2014/main" id="{644E90A3-08E1-CDA4-0E70-152E3F6CC880}"/>
                  </a:ext>
                </a:extLst>
              </p:cNvPr>
              <p:cNvSpPr/>
              <p:nvPr/>
            </p:nvSpPr>
            <p:spPr>
              <a:xfrm>
                <a:off x="3499468" y="2982564"/>
                <a:ext cx="175073" cy="111439"/>
              </a:xfrm>
              <a:custGeom>
                <a:avLst/>
                <a:gdLst/>
                <a:ahLst/>
                <a:cxnLst/>
                <a:rect l="l" t="t" r="r" b="b"/>
                <a:pathLst>
                  <a:path w="1117" h="711" extrusionOk="0">
                    <a:moveTo>
                      <a:pt x="1029" y="0"/>
                    </a:moveTo>
                    <a:cubicBezTo>
                      <a:pt x="1020" y="0"/>
                      <a:pt x="1012" y="3"/>
                      <a:pt x="1006" y="9"/>
                    </a:cubicBezTo>
                    <a:cubicBezTo>
                      <a:pt x="702" y="297"/>
                      <a:pt x="441" y="532"/>
                      <a:pt x="48" y="600"/>
                    </a:cubicBezTo>
                    <a:cubicBezTo>
                      <a:pt x="27" y="600"/>
                      <a:pt x="1" y="642"/>
                      <a:pt x="1" y="663"/>
                    </a:cubicBezTo>
                    <a:cubicBezTo>
                      <a:pt x="1" y="690"/>
                      <a:pt x="48" y="710"/>
                      <a:pt x="69" y="710"/>
                    </a:cubicBezTo>
                    <a:cubicBezTo>
                      <a:pt x="503" y="642"/>
                      <a:pt x="786" y="360"/>
                      <a:pt x="1095" y="98"/>
                    </a:cubicBezTo>
                    <a:cubicBezTo>
                      <a:pt x="1116" y="77"/>
                      <a:pt x="1116" y="56"/>
                      <a:pt x="1095" y="35"/>
                    </a:cubicBezTo>
                    <a:cubicBezTo>
                      <a:pt x="1080" y="16"/>
                      <a:pt x="1052" y="0"/>
                      <a:pt x="1029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" name="Google Shape;1120;p38">
                <a:extLst>
                  <a:ext uri="{FF2B5EF4-FFF2-40B4-BE49-F238E27FC236}">
                    <a16:creationId xmlns:a16="http://schemas.microsoft.com/office/drawing/2014/main" id="{FC869603-7AD9-4AAB-3D27-3B4C55BD6519}"/>
                  </a:ext>
                </a:extLst>
              </p:cNvPr>
              <p:cNvSpPr/>
              <p:nvPr/>
            </p:nvSpPr>
            <p:spPr>
              <a:xfrm>
                <a:off x="2921587" y="2385563"/>
                <a:ext cx="1546661" cy="318486"/>
              </a:xfrm>
              <a:custGeom>
                <a:avLst/>
                <a:gdLst/>
                <a:ahLst/>
                <a:cxnLst/>
                <a:rect l="l" t="t" r="r" b="b"/>
                <a:pathLst>
                  <a:path w="9868" h="2032" extrusionOk="0">
                    <a:moveTo>
                      <a:pt x="5390" y="0"/>
                    </a:moveTo>
                    <a:cubicBezTo>
                      <a:pt x="5285" y="0"/>
                      <a:pt x="5154" y="21"/>
                      <a:pt x="5086" y="47"/>
                    </a:cubicBezTo>
                    <a:lnTo>
                      <a:pt x="896" y="1660"/>
                    </a:lnTo>
                    <a:lnTo>
                      <a:pt x="964" y="1550"/>
                    </a:lnTo>
                    <a:lnTo>
                      <a:pt x="1" y="1702"/>
                    </a:lnTo>
                    <a:lnTo>
                      <a:pt x="1" y="2011"/>
                    </a:lnTo>
                    <a:lnTo>
                      <a:pt x="22" y="2011"/>
                    </a:lnTo>
                    <a:cubicBezTo>
                      <a:pt x="22" y="2011"/>
                      <a:pt x="90" y="2032"/>
                      <a:pt x="179" y="2032"/>
                    </a:cubicBezTo>
                    <a:lnTo>
                      <a:pt x="5086" y="2032"/>
                    </a:lnTo>
                    <a:cubicBezTo>
                      <a:pt x="5196" y="2032"/>
                      <a:pt x="5327" y="2011"/>
                      <a:pt x="5369" y="1985"/>
                    </a:cubicBezTo>
                    <a:lnTo>
                      <a:pt x="9820" y="330"/>
                    </a:lnTo>
                    <a:cubicBezTo>
                      <a:pt x="9841" y="330"/>
                      <a:pt x="9867" y="309"/>
                      <a:pt x="9841" y="309"/>
                    </a:cubicBezTo>
                    <a:lnTo>
                      <a:pt x="9867" y="0"/>
                    </a:lnTo>
                    <a:lnTo>
                      <a:pt x="9867" y="0"/>
                    </a:lnTo>
                    <a:lnTo>
                      <a:pt x="9820" y="47"/>
                    </a:lnTo>
                    <a:lnTo>
                      <a:pt x="9082" y="199"/>
                    </a:lnTo>
                    <a:lnTo>
                      <a:pt x="9082" y="241"/>
                    </a:lnTo>
                    <a:lnTo>
                      <a:pt x="543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" name="Google Shape;1121;p38">
                <a:extLst>
                  <a:ext uri="{FF2B5EF4-FFF2-40B4-BE49-F238E27FC236}">
                    <a16:creationId xmlns:a16="http://schemas.microsoft.com/office/drawing/2014/main" id="{2E35F711-5C4A-0080-D79A-B4E922261EB9}"/>
                  </a:ext>
                </a:extLst>
              </p:cNvPr>
              <p:cNvSpPr/>
              <p:nvPr/>
            </p:nvSpPr>
            <p:spPr>
              <a:xfrm>
                <a:off x="2915004" y="2378980"/>
                <a:ext cx="1559827" cy="331651"/>
              </a:xfrm>
              <a:custGeom>
                <a:avLst/>
                <a:gdLst/>
                <a:ahLst/>
                <a:cxnLst/>
                <a:rect l="l" t="t" r="r" b="b"/>
                <a:pathLst>
                  <a:path w="9952" h="2116" extrusionOk="0">
                    <a:moveTo>
                      <a:pt x="5479" y="110"/>
                    </a:moveTo>
                    <a:lnTo>
                      <a:pt x="9124" y="325"/>
                    </a:lnTo>
                    <a:lnTo>
                      <a:pt x="9166" y="283"/>
                    </a:lnTo>
                    <a:lnTo>
                      <a:pt x="9841" y="131"/>
                    </a:lnTo>
                    <a:lnTo>
                      <a:pt x="9841" y="325"/>
                    </a:lnTo>
                    <a:lnTo>
                      <a:pt x="5411" y="1964"/>
                    </a:lnTo>
                    <a:cubicBezTo>
                      <a:pt x="5348" y="1985"/>
                      <a:pt x="5217" y="2006"/>
                      <a:pt x="5128" y="2006"/>
                    </a:cubicBezTo>
                    <a:lnTo>
                      <a:pt x="111" y="2006"/>
                    </a:lnTo>
                    <a:lnTo>
                      <a:pt x="111" y="1791"/>
                    </a:lnTo>
                    <a:lnTo>
                      <a:pt x="897" y="1660"/>
                    </a:lnTo>
                    <a:lnTo>
                      <a:pt x="959" y="1744"/>
                    </a:lnTo>
                    <a:lnTo>
                      <a:pt x="5149" y="131"/>
                    </a:lnTo>
                    <a:cubicBezTo>
                      <a:pt x="5196" y="131"/>
                      <a:pt x="5327" y="110"/>
                      <a:pt x="5432" y="110"/>
                    </a:cubicBezTo>
                    <a:close/>
                    <a:moveTo>
                      <a:pt x="5432" y="0"/>
                    </a:moveTo>
                    <a:cubicBezTo>
                      <a:pt x="5327" y="0"/>
                      <a:pt x="5196" y="0"/>
                      <a:pt x="5107" y="42"/>
                    </a:cubicBezTo>
                    <a:lnTo>
                      <a:pt x="1048" y="1592"/>
                    </a:lnTo>
                    <a:lnTo>
                      <a:pt x="1006" y="1550"/>
                    </a:lnTo>
                    <a:lnTo>
                      <a:pt x="43" y="1681"/>
                    </a:lnTo>
                    <a:lnTo>
                      <a:pt x="1" y="1744"/>
                    </a:lnTo>
                    <a:lnTo>
                      <a:pt x="1" y="2053"/>
                    </a:lnTo>
                    <a:lnTo>
                      <a:pt x="43" y="2095"/>
                    </a:lnTo>
                    <a:lnTo>
                      <a:pt x="43" y="2095"/>
                    </a:lnTo>
                    <a:lnTo>
                      <a:pt x="1" y="2074"/>
                    </a:lnTo>
                    <a:lnTo>
                      <a:pt x="1" y="2074"/>
                    </a:lnTo>
                    <a:cubicBezTo>
                      <a:pt x="22" y="2095"/>
                      <a:pt x="43" y="2095"/>
                      <a:pt x="43" y="2116"/>
                    </a:cubicBezTo>
                    <a:lnTo>
                      <a:pt x="5128" y="2116"/>
                    </a:lnTo>
                    <a:cubicBezTo>
                      <a:pt x="5238" y="2116"/>
                      <a:pt x="5369" y="2095"/>
                      <a:pt x="5432" y="2074"/>
                    </a:cubicBezTo>
                    <a:lnTo>
                      <a:pt x="9883" y="435"/>
                    </a:lnTo>
                    <a:lnTo>
                      <a:pt x="9930" y="393"/>
                    </a:lnTo>
                    <a:cubicBezTo>
                      <a:pt x="9951" y="393"/>
                      <a:pt x="9951" y="372"/>
                      <a:pt x="9951" y="351"/>
                    </a:cubicBezTo>
                    <a:lnTo>
                      <a:pt x="9951" y="63"/>
                    </a:lnTo>
                    <a:lnTo>
                      <a:pt x="9862" y="21"/>
                    </a:lnTo>
                    <a:lnTo>
                      <a:pt x="9841" y="42"/>
                    </a:lnTo>
                    <a:lnTo>
                      <a:pt x="9097" y="194"/>
                    </a:lnTo>
                    <a:lnTo>
                      <a:pt x="9077" y="220"/>
                    </a:lnTo>
                    <a:lnTo>
                      <a:pt x="5500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8" name="Google Shape;1122;p38">
                <a:extLst>
                  <a:ext uri="{FF2B5EF4-FFF2-40B4-BE49-F238E27FC236}">
                    <a16:creationId xmlns:a16="http://schemas.microsoft.com/office/drawing/2014/main" id="{3D6F7E94-109F-AA18-5118-D3C42B0B834F}"/>
                  </a:ext>
                </a:extLst>
              </p:cNvPr>
              <p:cNvSpPr/>
              <p:nvPr/>
            </p:nvSpPr>
            <p:spPr>
              <a:xfrm>
                <a:off x="3263895" y="2372397"/>
                <a:ext cx="1132097" cy="273503"/>
              </a:xfrm>
              <a:custGeom>
                <a:avLst/>
                <a:gdLst/>
                <a:ahLst/>
                <a:cxnLst/>
                <a:rect l="l" t="t" r="r" b="b"/>
                <a:pathLst>
                  <a:path w="7223" h="1745" extrusionOk="0">
                    <a:moveTo>
                      <a:pt x="4583" y="0"/>
                    </a:moveTo>
                    <a:lnTo>
                      <a:pt x="1" y="1723"/>
                    </a:lnTo>
                    <a:lnTo>
                      <a:pt x="22" y="1723"/>
                    </a:lnTo>
                    <a:lnTo>
                      <a:pt x="2944" y="1744"/>
                    </a:lnTo>
                    <a:lnTo>
                      <a:pt x="2970" y="1723"/>
                    </a:lnTo>
                    <a:lnTo>
                      <a:pt x="7222" y="152"/>
                    </a:lnTo>
                    <a:lnTo>
                      <a:pt x="4625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0" name="Google Shape;1123;p38">
                <a:extLst>
                  <a:ext uri="{FF2B5EF4-FFF2-40B4-BE49-F238E27FC236}">
                    <a16:creationId xmlns:a16="http://schemas.microsoft.com/office/drawing/2014/main" id="{47E051B3-3E8D-986F-3374-5026F84B468F}"/>
                  </a:ext>
                </a:extLst>
              </p:cNvPr>
              <p:cNvSpPr/>
              <p:nvPr/>
            </p:nvSpPr>
            <p:spPr>
              <a:xfrm>
                <a:off x="3253237" y="2363463"/>
                <a:ext cx="1153413" cy="288863"/>
              </a:xfrm>
              <a:custGeom>
                <a:avLst/>
                <a:gdLst/>
                <a:ahLst/>
                <a:cxnLst/>
                <a:rect l="l" t="t" r="r" b="b"/>
                <a:pathLst>
                  <a:path w="7359" h="1843" extrusionOk="0">
                    <a:moveTo>
                      <a:pt x="4672" y="99"/>
                    </a:moveTo>
                    <a:lnTo>
                      <a:pt x="7097" y="230"/>
                    </a:lnTo>
                    <a:lnTo>
                      <a:pt x="3012" y="1759"/>
                    </a:lnTo>
                    <a:lnTo>
                      <a:pt x="310" y="1733"/>
                    </a:lnTo>
                    <a:lnTo>
                      <a:pt x="4672" y="99"/>
                    </a:lnTo>
                    <a:close/>
                    <a:moveTo>
                      <a:pt x="4651" y="1"/>
                    </a:moveTo>
                    <a:cubicBezTo>
                      <a:pt x="4644" y="1"/>
                      <a:pt x="4637" y="3"/>
                      <a:pt x="4630" y="10"/>
                    </a:cubicBezTo>
                    <a:lnTo>
                      <a:pt x="48" y="1733"/>
                    </a:lnTo>
                    <a:lnTo>
                      <a:pt x="27" y="1759"/>
                    </a:lnTo>
                    <a:lnTo>
                      <a:pt x="1" y="1780"/>
                    </a:lnTo>
                    <a:lnTo>
                      <a:pt x="1" y="1801"/>
                    </a:lnTo>
                    <a:lnTo>
                      <a:pt x="27" y="1822"/>
                    </a:lnTo>
                    <a:lnTo>
                      <a:pt x="90" y="1822"/>
                    </a:lnTo>
                    <a:lnTo>
                      <a:pt x="3012" y="1843"/>
                    </a:lnTo>
                    <a:cubicBezTo>
                      <a:pt x="3038" y="1843"/>
                      <a:pt x="3038" y="1843"/>
                      <a:pt x="3059" y="1822"/>
                    </a:cubicBezTo>
                    <a:lnTo>
                      <a:pt x="7332" y="251"/>
                    </a:lnTo>
                    <a:lnTo>
                      <a:pt x="7332" y="230"/>
                    </a:lnTo>
                    <a:lnTo>
                      <a:pt x="7358" y="230"/>
                    </a:lnTo>
                    <a:lnTo>
                      <a:pt x="7358" y="209"/>
                    </a:lnTo>
                    <a:lnTo>
                      <a:pt x="7358" y="188"/>
                    </a:lnTo>
                    <a:lnTo>
                      <a:pt x="7332" y="162"/>
                    </a:lnTo>
                    <a:lnTo>
                      <a:pt x="7290" y="162"/>
                    </a:lnTo>
                    <a:lnTo>
                      <a:pt x="4693" y="10"/>
                    </a:lnTo>
                    <a:cubicBezTo>
                      <a:pt x="4679" y="10"/>
                      <a:pt x="4665" y="1"/>
                      <a:pt x="4651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1" name="Google Shape;1124;p38">
                <a:extLst>
                  <a:ext uri="{FF2B5EF4-FFF2-40B4-BE49-F238E27FC236}">
                    <a16:creationId xmlns:a16="http://schemas.microsoft.com/office/drawing/2014/main" id="{3E27A22F-2582-2DCB-6EA9-6A72D47737FC}"/>
                  </a:ext>
                </a:extLst>
              </p:cNvPr>
              <p:cNvSpPr/>
              <p:nvPr/>
            </p:nvSpPr>
            <p:spPr>
              <a:xfrm>
                <a:off x="2918295" y="2341207"/>
                <a:ext cx="1553244" cy="314410"/>
              </a:xfrm>
              <a:custGeom>
                <a:avLst/>
                <a:gdLst/>
                <a:ahLst/>
                <a:cxnLst/>
                <a:rect l="l" t="t" r="r" b="b"/>
                <a:pathLst>
                  <a:path w="9910" h="2006" extrusionOk="0">
                    <a:moveTo>
                      <a:pt x="5458" y="0"/>
                    </a:moveTo>
                    <a:cubicBezTo>
                      <a:pt x="5348" y="0"/>
                      <a:pt x="5175" y="0"/>
                      <a:pt x="5107" y="42"/>
                    </a:cubicBezTo>
                    <a:lnTo>
                      <a:pt x="69" y="1964"/>
                    </a:lnTo>
                    <a:cubicBezTo>
                      <a:pt x="1" y="1985"/>
                      <a:pt x="43" y="2006"/>
                      <a:pt x="200" y="2006"/>
                    </a:cubicBezTo>
                    <a:lnTo>
                      <a:pt x="5107" y="2006"/>
                    </a:lnTo>
                    <a:cubicBezTo>
                      <a:pt x="5217" y="2006"/>
                      <a:pt x="5348" y="1985"/>
                      <a:pt x="5390" y="1964"/>
                    </a:cubicBezTo>
                    <a:lnTo>
                      <a:pt x="9841" y="330"/>
                    </a:lnTo>
                    <a:cubicBezTo>
                      <a:pt x="9909" y="304"/>
                      <a:pt x="9888" y="283"/>
                      <a:pt x="9799" y="262"/>
                    </a:cubicBezTo>
                    <a:lnTo>
                      <a:pt x="545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2" name="Google Shape;1125;p38">
                <a:extLst>
                  <a:ext uri="{FF2B5EF4-FFF2-40B4-BE49-F238E27FC236}">
                    <a16:creationId xmlns:a16="http://schemas.microsoft.com/office/drawing/2014/main" id="{D29CE517-AF1C-2B94-10EC-1B807AB00B56}"/>
                  </a:ext>
                </a:extLst>
              </p:cNvPr>
              <p:cNvSpPr/>
              <p:nvPr/>
            </p:nvSpPr>
            <p:spPr>
              <a:xfrm>
                <a:off x="2911869" y="2334624"/>
                <a:ext cx="1566253" cy="328517"/>
              </a:xfrm>
              <a:custGeom>
                <a:avLst/>
                <a:gdLst/>
                <a:ahLst/>
                <a:cxnLst/>
                <a:rect l="l" t="t" r="r" b="b"/>
                <a:pathLst>
                  <a:path w="9993" h="2096" extrusionOk="0">
                    <a:moveTo>
                      <a:pt x="5499" y="84"/>
                    </a:moveTo>
                    <a:lnTo>
                      <a:pt x="9772" y="346"/>
                    </a:lnTo>
                    <a:lnTo>
                      <a:pt x="5410" y="1964"/>
                    </a:lnTo>
                    <a:cubicBezTo>
                      <a:pt x="5368" y="1985"/>
                      <a:pt x="5237" y="2006"/>
                      <a:pt x="5148" y="2006"/>
                    </a:cubicBezTo>
                    <a:lnTo>
                      <a:pt x="215" y="2006"/>
                    </a:lnTo>
                    <a:lnTo>
                      <a:pt x="5190" y="110"/>
                    </a:lnTo>
                    <a:cubicBezTo>
                      <a:pt x="5237" y="84"/>
                      <a:pt x="5389" y="84"/>
                      <a:pt x="5499" y="84"/>
                    </a:cubicBezTo>
                    <a:close/>
                    <a:moveTo>
                      <a:pt x="5520" y="0"/>
                    </a:moveTo>
                    <a:cubicBezTo>
                      <a:pt x="5368" y="0"/>
                      <a:pt x="5216" y="0"/>
                      <a:pt x="5127" y="42"/>
                    </a:cubicBezTo>
                    <a:lnTo>
                      <a:pt x="63" y="1964"/>
                    </a:lnTo>
                    <a:cubicBezTo>
                      <a:pt x="42" y="1985"/>
                      <a:pt x="21" y="1985"/>
                      <a:pt x="21" y="2027"/>
                    </a:cubicBezTo>
                    <a:cubicBezTo>
                      <a:pt x="0" y="2027"/>
                      <a:pt x="21" y="2048"/>
                      <a:pt x="21" y="2048"/>
                    </a:cubicBezTo>
                    <a:cubicBezTo>
                      <a:pt x="42" y="2074"/>
                      <a:pt x="42" y="2074"/>
                      <a:pt x="63" y="2074"/>
                    </a:cubicBezTo>
                    <a:cubicBezTo>
                      <a:pt x="110" y="2095"/>
                      <a:pt x="152" y="2095"/>
                      <a:pt x="241" y="2095"/>
                    </a:cubicBezTo>
                    <a:lnTo>
                      <a:pt x="5148" y="2095"/>
                    </a:lnTo>
                    <a:cubicBezTo>
                      <a:pt x="5258" y="2095"/>
                      <a:pt x="5389" y="2074"/>
                      <a:pt x="5478" y="2048"/>
                    </a:cubicBezTo>
                    <a:lnTo>
                      <a:pt x="9903" y="414"/>
                    </a:lnTo>
                    <a:cubicBezTo>
                      <a:pt x="9929" y="393"/>
                      <a:pt x="9950" y="393"/>
                      <a:pt x="9971" y="372"/>
                    </a:cubicBezTo>
                    <a:cubicBezTo>
                      <a:pt x="9992" y="346"/>
                      <a:pt x="9992" y="325"/>
                      <a:pt x="9971" y="304"/>
                    </a:cubicBezTo>
                    <a:cubicBezTo>
                      <a:pt x="9950" y="283"/>
                      <a:pt x="9929" y="283"/>
                      <a:pt x="9903" y="283"/>
                    </a:cubicBezTo>
                    <a:cubicBezTo>
                      <a:pt x="9882" y="283"/>
                      <a:pt x="9861" y="262"/>
                      <a:pt x="9840" y="262"/>
                    </a:cubicBezTo>
                    <a:lnTo>
                      <a:pt x="5520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3" name="Google Shape;1126;p38">
                <a:extLst>
                  <a:ext uri="{FF2B5EF4-FFF2-40B4-BE49-F238E27FC236}">
                    <a16:creationId xmlns:a16="http://schemas.microsoft.com/office/drawing/2014/main" id="{4D4B373F-7685-B1C0-8DA0-1A3F5A7AF370}"/>
                  </a:ext>
                </a:extLst>
              </p:cNvPr>
              <p:cNvSpPr/>
              <p:nvPr/>
            </p:nvSpPr>
            <p:spPr>
              <a:xfrm>
                <a:off x="4289881" y="2396221"/>
                <a:ext cx="82286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25" h="111" extrusionOk="0">
                    <a:moveTo>
                      <a:pt x="242" y="0"/>
                    </a:moveTo>
                    <a:lnTo>
                      <a:pt x="1" y="84"/>
                    </a:lnTo>
                    <a:lnTo>
                      <a:pt x="263" y="110"/>
                    </a:lnTo>
                    <a:lnTo>
                      <a:pt x="284" y="110"/>
                    </a:lnTo>
                    <a:lnTo>
                      <a:pt x="524" y="21"/>
                    </a:lnTo>
                    <a:lnTo>
                      <a:pt x="263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4" name="Google Shape;1127;p38">
                <a:extLst>
                  <a:ext uri="{FF2B5EF4-FFF2-40B4-BE49-F238E27FC236}">
                    <a16:creationId xmlns:a16="http://schemas.microsoft.com/office/drawing/2014/main" id="{F6464695-B67B-0563-8E38-E506A7E7A9FC}"/>
                  </a:ext>
                </a:extLst>
              </p:cNvPr>
              <p:cNvSpPr/>
              <p:nvPr/>
            </p:nvSpPr>
            <p:spPr>
              <a:xfrm>
                <a:off x="4275931" y="2388697"/>
                <a:ext cx="110185" cy="31347"/>
              </a:xfrm>
              <a:custGeom>
                <a:avLst/>
                <a:gdLst/>
                <a:ahLst/>
                <a:cxnLst/>
                <a:rect l="l" t="t" r="r" b="b"/>
                <a:pathLst>
                  <a:path w="703" h="200" extrusionOk="0">
                    <a:moveTo>
                      <a:pt x="414" y="90"/>
                    </a:moveTo>
                    <a:lnTo>
                      <a:pt x="352" y="111"/>
                    </a:lnTo>
                    <a:lnTo>
                      <a:pt x="284" y="111"/>
                    </a:lnTo>
                    <a:lnTo>
                      <a:pt x="352" y="90"/>
                    </a:lnTo>
                    <a:close/>
                    <a:moveTo>
                      <a:pt x="284" y="1"/>
                    </a:moveTo>
                    <a:lnTo>
                      <a:pt x="48" y="90"/>
                    </a:lnTo>
                    <a:lnTo>
                      <a:pt x="48" y="111"/>
                    </a:lnTo>
                    <a:lnTo>
                      <a:pt x="22" y="111"/>
                    </a:lnTo>
                    <a:lnTo>
                      <a:pt x="1" y="132"/>
                    </a:lnTo>
                    <a:lnTo>
                      <a:pt x="22" y="179"/>
                    </a:lnTo>
                    <a:lnTo>
                      <a:pt x="90" y="179"/>
                    </a:lnTo>
                    <a:lnTo>
                      <a:pt x="352" y="200"/>
                    </a:lnTo>
                    <a:lnTo>
                      <a:pt x="414" y="200"/>
                    </a:lnTo>
                    <a:lnTo>
                      <a:pt x="655" y="90"/>
                    </a:lnTo>
                    <a:lnTo>
                      <a:pt x="676" y="90"/>
                    </a:lnTo>
                    <a:lnTo>
                      <a:pt x="676" y="69"/>
                    </a:lnTo>
                    <a:lnTo>
                      <a:pt x="703" y="69"/>
                    </a:lnTo>
                    <a:lnTo>
                      <a:pt x="676" y="27"/>
                    </a:lnTo>
                    <a:lnTo>
                      <a:pt x="634" y="27"/>
                    </a:lnTo>
                    <a:lnTo>
                      <a:pt x="352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5" name="Google Shape;1128;p38">
                <a:extLst>
                  <a:ext uri="{FF2B5EF4-FFF2-40B4-BE49-F238E27FC236}">
                    <a16:creationId xmlns:a16="http://schemas.microsoft.com/office/drawing/2014/main" id="{68CECB3C-4A45-AB91-3CB8-C21A8F30C3E5}"/>
                  </a:ext>
                </a:extLst>
              </p:cNvPr>
              <p:cNvSpPr/>
              <p:nvPr/>
            </p:nvSpPr>
            <p:spPr>
              <a:xfrm>
                <a:off x="4234867" y="2416753"/>
                <a:ext cx="85577" cy="17241"/>
              </a:xfrm>
              <a:custGeom>
                <a:avLst/>
                <a:gdLst/>
                <a:ahLst/>
                <a:cxnLst/>
                <a:rect l="l" t="t" r="r" b="b"/>
                <a:pathLst>
                  <a:path w="546" h="110" extrusionOk="0">
                    <a:moveTo>
                      <a:pt x="242" y="0"/>
                    </a:moveTo>
                    <a:lnTo>
                      <a:pt x="1" y="84"/>
                    </a:lnTo>
                    <a:lnTo>
                      <a:pt x="22" y="84"/>
                    </a:lnTo>
                    <a:lnTo>
                      <a:pt x="284" y="110"/>
                    </a:lnTo>
                    <a:lnTo>
                      <a:pt x="310" y="110"/>
                    </a:lnTo>
                    <a:lnTo>
                      <a:pt x="546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" name="Google Shape;1129;p38">
                <a:extLst>
                  <a:ext uri="{FF2B5EF4-FFF2-40B4-BE49-F238E27FC236}">
                    <a16:creationId xmlns:a16="http://schemas.microsoft.com/office/drawing/2014/main" id="{7D54A331-A565-D7E1-0062-C2E2EC5AE86B}"/>
                  </a:ext>
                </a:extLst>
              </p:cNvPr>
              <p:cNvSpPr/>
              <p:nvPr/>
            </p:nvSpPr>
            <p:spPr>
              <a:xfrm>
                <a:off x="4225149" y="2409230"/>
                <a:ext cx="105953" cy="31347"/>
              </a:xfrm>
              <a:custGeom>
                <a:avLst/>
                <a:gdLst/>
                <a:ahLst/>
                <a:cxnLst/>
                <a:rect l="l" t="t" r="r" b="b"/>
                <a:pathLst>
                  <a:path w="676" h="200" extrusionOk="0">
                    <a:moveTo>
                      <a:pt x="414" y="90"/>
                    </a:moveTo>
                    <a:lnTo>
                      <a:pt x="346" y="111"/>
                    </a:lnTo>
                    <a:lnTo>
                      <a:pt x="283" y="111"/>
                    </a:lnTo>
                    <a:lnTo>
                      <a:pt x="346" y="90"/>
                    </a:lnTo>
                    <a:close/>
                    <a:moveTo>
                      <a:pt x="283" y="1"/>
                    </a:moveTo>
                    <a:lnTo>
                      <a:pt x="42" y="90"/>
                    </a:lnTo>
                    <a:lnTo>
                      <a:pt x="21" y="90"/>
                    </a:lnTo>
                    <a:lnTo>
                      <a:pt x="21" y="111"/>
                    </a:lnTo>
                    <a:lnTo>
                      <a:pt x="0" y="111"/>
                    </a:lnTo>
                    <a:lnTo>
                      <a:pt x="0" y="132"/>
                    </a:lnTo>
                    <a:lnTo>
                      <a:pt x="21" y="158"/>
                    </a:lnTo>
                    <a:lnTo>
                      <a:pt x="21" y="179"/>
                    </a:lnTo>
                    <a:lnTo>
                      <a:pt x="63" y="179"/>
                    </a:lnTo>
                    <a:lnTo>
                      <a:pt x="346" y="200"/>
                    </a:lnTo>
                    <a:cubicBezTo>
                      <a:pt x="372" y="200"/>
                      <a:pt x="372" y="200"/>
                      <a:pt x="414" y="179"/>
                    </a:cubicBezTo>
                    <a:lnTo>
                      <a:pt x="655" y="90"/>
                    </a:lnTo>
                    <a:lnTo>
                      <a:pt x="676" y="90"/>
                    </a:lnTo>
                    <a:lnTo>
                      <a:pt x="676" y="69"/>
                    </a:lnTo>
                    <a:lnTo>
                      <a:pt x="676" y="48"/>
                    </a:lnTo>
                    <a:lnTo>
                      <a:pt x="676" y="27"/>
                    </a:lnTo>
                    <a:lnTo>
                      <a:pt x="655" y="27"/>
                    </a:lnTo>
                    <a:lnTo>
                      <a:pt x="634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" name="Google Shape;1130;p38">
                <a:extLst>
                  <a:ext uri="{FF2B5EF4-FFF2-40B4-BE49-F238E27FC236}">
                    <a16:creationId xmlns:a16="http://schemas.microsoft.com/office/drawing/2014/main" id="{A3BEB299-A5F1-FD86-C11A-5587A92B090F}"/>
                  </a:ext>
                </a:extLst>
              </p:cNvPr>
              <p:cNvSpPr/>
              <p:nvPr/>
            </p:nvSpPr>
            <p:spPr>
              <a:xfrm>
                <a:off x="4184085" y="2433837"/>
                <a:ext cx="85421" cy="16614"/>
              </a:xfrm>
              <a:custGeom>
                <a:avLst/>
                <a:gdLst/>
                <a:ahLst/>
                <a:cxnLst/>
                <a:rect l="l" t="t" r="r" b="b"/>
                <a:pathLst>
                  <a:path w="545" h="106" extrusionOk="0">
                    <a:moveTo>
                      <a:pt x="241" y="1"/>
                    </a:moveTo>
                    <a:lnTo>
                      <a:pt x="0" y="106"/>
                    </a:lnTo>
                    <a:lnTo>
                      <a:pt x="304" y="106"/>
                    </a:lnTo>
                    <a:lnTo>
                      <a:pt x="545" y="22"/>
                    </a:lnTo>
                    <a:lnTo>
                      <a:pt x="262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" name="Google Shape;1131;p38">
                <a:extLst>
                  <a:ext uri="{FF2B5EF4-FFF2-40B4-BE49-F238E27FC236}">
                    <a16:creationId xmlns:a16="http://schemas.microsoft.com/office/drawing/2014/main" id="{884C9E89-4E9A-917B-8BF8-BB93E56018E2}"/>
                  </a:ext>
                </a:extLst>
              </p:cNvPr>
              <p:cNvSpPr/>
              <p:nvPr/>
            </p:nvSpPr>
            <p:spPr>
              <a:xfrm>
                <a:off x="4173427" y="2426470"/>
                <a:ext cx="105953" cy="31347"/>
              </a:xfrm>
              <a:custGeom>
                <a:avLst/>
                <a:gdLst/>
                <a:ahLst/>
                <a:cxnLst/>
                <a:rect l="l" t="t" r="r" b="b"/>
                <a:pathLst>
                  <a:path w="676" h="200" extrusionOk="0">
                    <a:moveTo>
                      <a:pt x="393" y="90"/>
                    </a:moveTo>
                    <a:lnTo>
                      <a:pt x="351" y="111"/>
                    </a:lnTo>
                    <a:lnTo>
                      <a:pt x="283" y="111"/>
                    </a:lnTo>
                    <a:lnTo>
                      <a:pt x="330" y="90"/>
                    </a:lnTo>
                    <a:close/>
                    <a:moveTo>
                      <a:pt x="330" y="1"/>
                    </a:moveTo>
                    <a:cubicBezTo>
                      <a:pt x="309" y="1"/>
                      <a:pt x="309" y="1"/>
                      <a:pt x="283" y="22"/>
                    </a:cubicBezTo>
                    <a:lnTo>
                      <a:pt x="21" y="111"/>
                    </a:lnTo>
                    <a:lnTo>
                      <a:pt x="0" y="111"/>
                    </a:lnTo>
                    <a:lnTo>
                      <a:pt x="0" y="132"/>
                    </a:lnTo>
                    <a:lnTo>
                      <a:pt x="0" y="153"/>
                    </a:lnTo>
                    <a:lnTo>
                      <a:pt x="0" y="179"/>
                    </a:lnTo>
                    <a:lnTo>
                      <a:pt x="21" y="179"/>
                    </a:lnTo>
                    <a:lnTo>
                      <a:pt x="47" y="200"/>
                    </a:lnTo>
                    <a:lnTo>
                      <a:pt x="393" y="200"/>
                    </a:lnTo>
                    <a:lnTo>
                      <a:pt x="634" y="111"/>
                    </a:lnTo>
                    <a:lnTo>
                      <a:pt x="655" y="111"/>
                    </a:lnTo>
                    <a:lnTo>
                      <a:pt x="655" y="90"/>
                    </a:lnTo>
                    <a:lnTo>
                      <a:pt x="676" y="90"/>
                    </a:lnTo>
                    <a:lnTo>
                      <a:pt x="676" y="69"/>
                    </a:lnTo>
                    <a:lnTo>
                      <a:pt x="655" y="48"/>
                    </a:lnTo>
                    <a:lnTo>
                      <a:pt x="655" y="22"/>
                    </a:lnTo>
                    <a:lnTo>
                      <a:pt x="613" y="22"/>
                    </a:lnTo>
                    <a:lnTo>
                      <a:pt x="330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9" name="Google Shape;1132;p38">
                <a:extLst>
                  <a:ext uri="{FF2B5EF4-FFF2-40B4-BE49-F238E27FC236}">
                    <a16:creationId xmlns:a16="http://schemas.microsoft.com/office/drawing/2014/main" id="{562D2D8D-888C-C888-9565-8B97E92B07FD}"/>
                  </a:ext>
                </a:extLst>
              </p:cNvPr>
              <p:cNvSpPr/>
              <p:nvPr/>
            </p:nvSpPr>
            <p:spPr>
              <a:xfrm>
                <a:off x="4132362" y="2454369"/>
                <a:ext cx="85421" cy="16614"/>
              </a:xfrm>
              <a:custGeom>
                <a:avLst/>
                <a:gdLst/>
                <a:ahLst/>
                <a:cxnLst/>
                <a:rect l="l" t="t" r="r" b="b"/>
                <a:pathLst>
                  <a:path w="545" h="106" extrusionOk="0">
                    <a:moveTo>
                      <a:pt x="241" y="1"/>
                    </a:moveTo>
                    <a:lnTo>
                      <a:pt x="0" y="85"/>
                    </a:lnTo>
                    <a:lnTo>
                      <a:pt x="283" y="106"/>
                    </a:lnTo>
                    <a:lnTo>
                      <a:pt x="309" y="106"/>
                    </a:lnTo>
                    <a:lnTo>
                      <a:pt x="545" y="22"/>
                    </a:lnTo>
                    <a:lnTo>
                      <a:pt x="262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2" name="Google Shape;1133;p38">
                <a:extLst>
                  <a:ext uri="{FF2B5EF4-FFF2-40B4-BE49-F238E27FC236}">
                    <a16:creationId xmlns:a16="http://schemas.microsoft.com/office/drawing/2014/main" id="{E7E8E0BA-E89F-49E0-7773-0B1E62431E0B}"/>
                  </a:ext>
                </a:extLst>
              </p:cNvPr>
              <p:cNvSpPr/>
              <p:nvPr/>
            </p:nvSpPr>
            <p:spPr>
              <a:xfrm>
                <a:off x="4122488" y="2447002"/>
                <a:ext cx="106110" cy="31347"/>
              </a:xfrm>
              <a:custGeom>
                <a:avLst/>
                <a:gdLst/>
                <a:ahLst/>
                <a:cxnLst/>
                <a:rect l="l" t="t" r="r" b="b"/>
                <a:pathLst>
                  <a:path w="677" h="200" extrusionOk="0">
                    <a:moveTo>
                      <a:pt x="393" y="90"/>
                    </a:moveTo>
                    <a:lnTo>
                      <a:pt x="346" y="111"/>
                    </a:lnTo>
                    <a:lnTo>
                      <a:pt x="262" y="111"/>
                    </a:lnTo>
                    <a:lnTo>
                      <a:pt x="325" y="90"/>
                    </a:lnTo>
                    <a:close/>
                    <a:moveTo>
                      <a:pt x="262" y="1"/>
                    </a:moveTo>
                    <a:lnTo>
                      <a:pt x="21" y="111"/>
                    </a:lnTo>
                    <a:lnTo>
                      <a:pt x="0" y="111"/>
                    </a:lnTo>
                    <a:lnTo>
                      <a:pt x="0" y="132"/>
                    </a:lnTo>
                    <a:lnTo>
                      <a:pt x="0" y="153"/>
                    </a:lnTo>
                    <a:lnTo>
                      <a:pt x="0" y="179"/>
                    </a:lnTo>
                    <a:lnTo>
                      <a:pt x="63" y="179"/>
                    </a:lnTo>
                    <a:lnTo>
                      <a:pt x="346" y="200"/>
                    </a:lnTo>
                    <a:cubicBezTo>
                      <a:pt x="372" y="200"/>
                      <a:pt x="372" y="200"/>
                      <a:pt x="393" y="179"/>
                    </a:cubicBezTo>
                    <a:lnTo>
                      <a:pt x="393" y="200"/>
                    </a:lnTo>
                    <a:lnTo>
                      <a:pt x="634" y="90"/>
                    </a:lnTo>
                    <a:lnTo>
                      <a:pt x="676" y="90"/>
                    </a:lnTo>
                    <a:lnTo>
                      <a:pt x="676" y="69"/>
                    </a:lnTo>
                    <a:lnTo>
                      <a:pt x="676" y="48"/>
                    </a:lnTo>
                    <a:lnTo>
                      <a:pt x="655" y="22"/>
                    </a:lnTo>
                    <a:lnTo>
                      <a:pt x="608" y="22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3" name="Google Shape;1134;p38">
                <a:extLst>
                  <a:ext uri="{FF2B5EF4-FFF2-40B4-BE49-F238E27FC236}">
                    <a16:creationId xmlns:a16="http://schemas.microsoft.com/office/drawing/2014/main" id="{261837F2-4A07-9DF7-9015-21E1DCF52781}"/>
                  </a:ext>
                </a:extLst>
              </p:cNvPr>
              <p:cNvSpPr/>
              <p:nvPr/>
            </p:nvSpPr>
            <p:spPr>
              <a:xfrm>
                <a:off x="4078132" y="2474901"/>
                <a:ext cx="88869" cy="16614"/>
              </a:xfrm>
              <a:custGeom>
                <a:avLst/>
                <a:gdLst/>
                <a:ahLst/>
                <a:cxnLst/>
                <a:rect l="l" t="t" r="r" b="b"/>
                <a:pathLst>
                  <a:path w="567" h="106" extrusionOk="0">
                    <a:moveTo>
                      <a:pt x="263" y="1"/>
                    </a:moveTo>
                    <a:lnTo>
                      <a:pt x="1" y="85"/>
                    </a:lnTo>
                    <a:lnTo>
                      <a:pt x="22" y="85"/>
                    </a:lnTo>
                    <a:lnTo>
                      <a:pt x="304" y="106"/>
                    </a:lnTo>
                    <a:cubicBezTo>
                      <a:pt x="304" y="106"/>
                      <a:pt x="304" y="85"/>
                      <a:pt x="325" y="85"/>
                    </a:cubicBezTo>
                    <a:lnTo>
                      <a:pt x="566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4" name="Google Shape;1135;p38">
                <a:extLst>
                  <a:ext uri="{FF2B5EF4-FFF2-40B4-BE49-F238E27FC236}">
                    <a16:creationId xmlns:a16="http://schemas.microsoft.com/office/drawing/2014/main" id="{1F44236E-DED6-C72A-6F87-75C7096E21CF}"/>
                  </a:ext>
                </a:extLst>
              </p:cNvPr>
              <p:cNvSpPr/>
              <p:nvPr/>
            </p:nvSpPr>
            <p:spPr>
              <a:xfrm>
                <a:off x="4067474" y="2467535"/>
                <a:ext cx="109401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698" h="195" extrusionOk="0">
                    <a:moveTo>
                      <a:pt x="414" y="90"/>
                    </a:moveTo>
                    <a:lnTo>
                      <a:pt x="372" y="111"/>
                    </a:lnTo>
                    <a:lnTo>
                      <a:pt x="283" y="90"/>
                    </a:lnTo>
                    <a:close/>
                    <a:moveTo>
                      <a:pt x="283" y="1"/>
                    </a:moveTo>
                    <a:lnTo>
                      <a:pt x="42" y="90"/>
                    </a:lnTo>
                    <a:lnTo>
                      <a:pt x="22" y="111"/>
                    </a:lnTo>
                    <a:lnTo>
                      <a:pt x="1" y="132"/>
                    </a:lnTo>
                    <a:lnTo>
                      <a:pt x="22" y="153"/>
                    </a:lnTo>
                    <a:lnTo>
                      <a:pt x="42" y="179"/>
                    </a:lnTo>
                    <a:lnTo>
                      <a:pt x="351" y="179"/>
                    </a:lnTo>
                    <a:cubicBezTo>
                      <a:pt x="362" y="189"/>
                      <a:pt x="372" y="194"/>
                      <a:pt x="383" y="194"/>
                    </a:cubicBezTo>
                    <a:cubicBezTo>
                      <a:pt x="393" y="194"/>
                      <a:pt x="404" y="189"/>
                      <a:pt x="414" y="179"/>
                    </a:cubicBezTo>
                    <a:lnTo>
                      <a:pt x="655" y="90"/>
                    </a:lnTo>
                    <a:lnTo>
                      <a:pt x="676" y="90"/>
                    </a:lnTo>
                    <a:lnTo>
                      <a:pt x="676" y="69"/>
                    </a:lnTo>
                    <a:lnTo>
                      <a:pt x="697" y="69"/>
                    </a:lnTo>
                    <a:lnTo>
                      <a:pt x="697" y="48"/>
                    </a:lnTo>
                    <a:lnTo>
                      <a:pt x="676" y="22"/>
                    </a:lnTo>
                    <a:lnTo>
                      <a:pt x="655" y="22"/>
                    </a:lnTo>
                    <a:lnTo>
                      <a:pt x="655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5" name="Google Shape;1136;p38">
                <a:extLst>
                  <a:ext uri="{FF2B5EF4-FFF2-40B4-BE49-F238E27FC236}">
                    <a16:creationId xmlns:a16="http://schemas.microsoft.com/office/drawing/2014/main" id="{33C70507-2896-31AB-C76E-B1E73B0EEC59}"/>
                  </a:ext>
                </a:extLst>
              </p:cNvPr>
              <p:cNvSpPr/>
              <p:nvPr/>
            </p:nvSpPr>
            <p:spPr>
              <a:xfrm>
                <a:off x="4026410" y="2491358"/>
                <a:ext cx="88869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67" h="111" extrusionOk="0">
                    <a:moveTo>
                      <a:pt x="242" y="1"/>
                    </a:moveTo>
                    <a:lnTo>
                      <a:pt x="1" y="111"/>
                    </a:lnTo>
                    <a:lnTo>
                      <a:pt x="331" y="111"/>
                    </a:lnTo>
                    <a:lnTo>
                      <a:pt x="566" y="27"/>
                    </a:lnTo>
                    <a:lnTo>
                      <a:pt x="545" y="27"/>
                    </a:lnTo>
                    <a:lnTo>
                      <a:pt x="263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6" name="Google Shape;1137;p38">
                <a:extLst>
                  <a:ext uri="{FF2B5EF4-FFF2-40B4-BE49-F238E27FC236}">
                    <a16:creationId xmlns:a16="http://schemas.microsoft.com/office/drawing/2014/main" id="{CB22BD74-AB16-6647-C399-21EFB4C66803}"/>
                  </a:ext>
                </a:extLst>
              </p:cNvPr>
              <p:cNvSpPr/>
              <p:nvPr/>
            </p:nvSpPr>
            <p:spPr>
              <a:xfrm>
                <a:off x="4016535" y="2484775"/>
                <a:ext cx="109401" cy="31347"/>
              </a:xfrm>
              <a:custGeom>
                <a:avLst/>
                <a:gdLst/>
                <a:ahLst/>
                <a:cxnLst/>
                <a:rect l="l" t="t" r="r" b="b"/>
                <a:pathLst>
                  <a:path w="698" h="200" extrusionOk="0">
                    <a:moveTo>
                      <a:pt x="415" y="90"/>
                    </a:moveTo>
                    <a:lnTo>
                      <a:pt x="367" y="111"/>
                    </a:lnTo>
                    <a:lnTo>
                      <a:pt x="284" y="111"/>
                    </a:lnTo>
                    <a:lnTo>
                      <a:pt x="326" y="90"/>
                    </a:lnTo>
                    <a:close/>
                    <a:moveTo>
                      <a:pt x="347" y="1"/>
                    </a:moveTo>
                    <a:cubicBezTo>
                      <a:pt x="326" y="1"/>
                      <a:pt x="305" y="1"/>
                      <a:pt x="284" y="22"/>
                    </a:cubicBezTo>
                    <a:lnTo>
                      <a:pt x="43" y="111"/>
                    </a:lnTo>
                    <a:lnTo>
                      <a:pt x="22" y="111"/>
                    </a:lnTo>
                    <a:lnTo>
                      <a:pt x="1" y="132"/>
                    </a:lnTo>
                    <a:lnTo>
                      <a:pt x="1" y="153"/>
                    </a:lnTo>
                    <a:lnTo>
                      <a:pt x="22" y="173"/>
                    </a:lnTo>
                    <a:lnTo>
                      <a:pt x="43" y="173"/>
                    </a:lnTo>
                    <a:lnTo>
                      <a:pt x="64" y="200"/>
                    </a:lnTo>
                    <a:lnTo>
                      <a:pt x="415" y="200"/>
                    </a:lnTo>
                    <a:lnTo>
                      <a:pt x="656" y="111"/>
                    </a:lnTo>
                    <a:lnTo>
                      <a:pt x="676" y="90"/>
                    </a:lnTo>
                    <a:lnTo>
                      <a:pt x="697" y="69"/>
                    </a:lnTo>
                    <a:lnTo>
                      <a:pt x="697" y="43"/>
                    </a:lnTo>
                    <a:lnTo>
                      <a:pt x="676" y="43"/>
                    </a:lnTo>
                    <a:lnTo>
                      <a:pt x="676" y="22"/>
                    </a:lnTo>
                    <a:lnTo>
                      <a:pt x="608" y="22"/>
                    </a:lnTo>
                    <a:lnTo>
                      <a:pt x="347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7" name="Google Shape;1138;p38">
                <a:extLst>
                  <a:ext uri="{FF2B5EF4-FFF2-40B4-BE49-F238E27FC236}">
                    <a16:creationId xmlns:a16="http://schemas.microsoft.com/office/drawing/2014/main" id="{59F9A9BC-685D-9A30-7994-C50EFE0D04FC}"/>
                  </a:ext>
                </a:extLst>
              </p:cNvPr>
              <p:cNvSpPr/>
              <p:nvPr/>
            </p:nvSpPr>
            <p:spPr>
              <a:xfrm>
                <a:off x="3975628" y="2511891"/>
                <a:ext cx="88712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66" h="111" extrusionOk="0">
                    <a:moveTo>
                      <a:pt x="236" y="0"/>
                    </a:moveTo>
                    <a:lnTo>
                      <a:pt x="0" y="90"/>
                    </a:lnTo>
                    <a:lnTo>
                      <a:pt x="21" y="90"/>
                    </a:lnTo>
                    <a:lnTo>
                      <a:pt x="304" y="110"/>
                    </a:lnTo>
                    <a:lnTo>
                      <a:pt x="325" y="110"/>
                    </a:lnTo>
                    <a:lnTo>
                      <a:pt x="566" y="27"/>
                    </a:lnTo>
                    <a:cubicBezTo>
                      <a:pt x="566" y="0"/>
                      <a:pt x="566" y="0"/>
                      <a:pt x="545" y="0"/>
                    </a:cubicBez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8" name="Google Shape;1139;p38">
                <a:extLst>
                  <a:ext uri="{FF2B5EF4-FFF2-40B4-BE49-F238E27FC236}">
                    <a16:creationId xmlns:a16="http://schemas.microsoft.com/office/drawing/2014/main" id="{D0BC807D-0186-4B77-3BA1-130B07934953}"/>
                  </a:ext>
                </a:extLst>
              </p:cNvPr>
              <p:cNvSpPr/>
              <p:nvPr/>
            </p:nvSpPr>
            <p:spPr>
              <a:xfrm>
                <a:off x="3964813" y="2505308"/>
                <a:ext cx="109401" cy="31347"/>
              </a:xfrm>
              <a:custGeom>
                <a:avLst/>
                <a:gdLst/>
                <a:ahLst/>
                <a:cxnLst/>
                <a:rect l="l" t="t" r="r" b="b"/>
                <a:pathLst>
                  <a:path w="698" h="200" extrusionOk="0">
                    <a:moveTo>
                      <a:pt x="415" y="90"/>
                    </a:moveTo>
                    <a:lnTo>
                      <a:pt x="373" y="111"/>
                    </a:lnTo>
                    <a:lnTo>
                      <a:pt x="284" y="111"/>
                    </a:lnTo>
                    <a:lnTo>
                      <a:pt x="331" y="90"/>
                    </a:lnTo>
                    <a:close/>
                    <a:moveTo>
                      <a:pt x="284" y="1"/>
                    </a:moveTo>
                    <a:lnTo>
                      <a:pt x="43" y="90"/>
                    </a:lnTo>
                    <a:lnTo>
                      <a:pt x="22" y="111"/>
                    </a:lnTo>
                    <a:lnTo>
                      <a:pt x="1" y="111"/>
                    </a:lnTo>
                    <a:lnTo>
                      <a:pt x="1" y="132"/>
                    </a:lnTo>
                    <a:lnTo>
                      <a:pt x="1" y="152"/>
                    </a:lnTo>
                    <a:lnTo>
                      <a:pt x="22" y="152"/>
                    </a:lnTo>
                    <a:lnTo>
                      <a:pt x="22" y="173"/>
                    </a:lnTo>
                    <a:lnTo>
                      <a:pt x="69" y="173"/>
                    </a:lnTo>
                    <a:lnTo>
                      <a:pt x="373" y="200"/>
                    </a:lnTo>
                    <a:cubicBezTo>
                      <a:pt x="394" y="200"/>
                      <a:pt x="394" y="200"/>
                      <a:pt x="415" y="173"/>
                    </a:cubicBezTo>
                    <a:lnTo>
                      <a:pt x="656" y="90"/>
                    </a:lnTo>
                    <a:lnTo>
                      <a:pt x="677" y="90"/>
                    </a:lnTo>
                    <a:lnTo>
                      <a:pt x="677" y="69"/>
                    </a:lnTo>
                    <a:lnTo>
                      <a:pt x="697" y="69"/>
                    </a:lnTo>
                    <a:lnTo>
                      <a:pt x="697" y="42"/>
                    </a:lnTo>
                    <a:lnTo>
                      <a:pt x="677" y="22"/>
                    </a:lnTo>
                    <a:lnTo>
                      <a:pt x="656" y="22"/>
                    </a:lnTo>
                    <a:lnTo>
                      <a:pt x="635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9" name="Google Shape;1140;p38">
                <a:extLst>
                  <a:ext uri="{FF2B5EF4-FFF2-40B4-BE49-F238E27FC236}">
                    <a16:creationId xmlns:a16="http://schemas.microsoft.com/office/drawing/2014/main" id="{EB856328-F3E4-4B2D-9743-35A28BFC657E}"/>
                  </a:ext>
                </a:extLst>
              </p:cNvPr>
              <p:cNvSpPr/>
              <p:nvPr/>
            </p:nvSpPr>
            <p:spPr>
              <a:xfrm>
                <a:off x="3923905" y="2532423"/>
                <a:ext cx="88712" cy="14106"/>
              </a:xfrm>
              <a:custGeom>
                <a:avLst/>
                <a:gdLst/>
                <a:ahLst/>
                <a:cxnLst/>
                <a:rect l="l" t="t" r="r" b="b"/>
                <a:pathLst>
                  <a:path w="566" h="90" extrusionOk="0">
                    <a:moveTo>
                      <a:pt x="241" y="0"/>
                    </a:moveTo>
                    <a:lnTo>
                      <a:pt x="0" y="89"/>
                    </a:lnTo>
                    <a:lnTo>
                      <a:pt x="330" y="89"/>
                    </a:lnTo>
                    <a:lnTo>
                      <a:pt x="566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0" name="Google Shape;1141;p38">
                <a:extLst>
                  <a:ext uri="{FF2B5EF4-FFF2-40B4-BE49-F238E27FC236}">
                    <a16:creationId xmlns:a16="http://schemas.microsoft.com/office/drawing/2014/main" id="{F480638D-0188-C7CF-7FF8-DF309426AE65}"/>
                  </a:ext>
                </a:extLst>
              </p:cNvPr>
              <p:cNvSpPr/>
              <p:nvPr/>
            </p:nvSpPr>
            <p:spPr>
              <a:xfrm>
                <a:off x="3914031" y="2524429"/>
                <a:ext cx="109244" cy="28683"/>
              </a:xfrm>
              <a:custGeom>
                <a:avLst/>
                <a:gdLst/>
                <a:ahLst/>
                <a:cxnLst/>
                <a:rect l="l" t="t" r="r" b="b"/>
                <a:pathLst>
                  <a:path w="697" h="183" extrusionOk="0">
                    <a:moveTo>
                      <a:pt x="299" y="0"/>
                    </a:moveTo>
                    <a:cubicBezTo>
                      <a:pt x="295" y="0"/>
                      <a:pt x="290" y="3"/>
                      <a:pt x="283" y="10"/>
                    </a:cubicBezTo>
                    <a:lnTo>
                      <a:pt x="42" y="99"/>
                    </a:lnTo>
                    <a:lnTo>
                      <a:pt x="21" y="99"/>
                    </a:lnTo>
                    <a:lnTo>
                      <a:pt x="21" y="120"/>
                    </a:lnTo>
                    <a:lnTo>
                      <a:pt x="0" y="120"/>
                    </a:lnTo>
                    <a:lnTo>
                      <a:pt x="0" y="140"/>
                    </a:lnTo>
                    <a:lnTo>
                      <a:pt x="21" y="161"/>
                    </a:lnTo>
                    <a:lnTo>
                      <a:pt x="42" y="182"/>
                    </a:lnTo>
                    <a:lnTo>
                      <a:pt x="414" y="182"/>
                    </a:lnTo>
                    <a:lnTo>
                      <a:pt x="655" y="99"/>
                    </a:lnTo>
                    <a:lnTo>
                      <a:pt x="676" y="78"/>
                    </a:lnTo>
                    <a:lnTo>
                      <a:pt x="697" y="78"/>
                    </a:lnTo>
                    <a:lnTo>
                      <a:pt x="697" y="51"/>
                    </a:lnTo>
                    <a:lnTo>
                      <a:pt x="676" y="30"/>
                    </a:lnTo>
                    <a:lnTo>
                      <a:pt x="655" y="10"/>
                    </a:lnTo>
                    <a:lnTo>
                      <a:pt x="325" y="10"/>
                    </a:lnTo>
                    <a:cubicBezTo>
                      <a:pt x="311" y="10"/>
                      <a:pt x="306" y="0"/>
                      <a:pt x="299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1" name="Google Shape;1142;p38">
                <a:extLst>
                  <a:ext uri="{FF2B5EF4-FFF2-40B4-BE49-F238E27FC236}">
                    <a16:creationId xmlns:a16="http://schemas.microsoft.com/office/drawing/2014/main" id="{EB371FC5-1ADB-6E23-9A9C-03CC181E8D19}"/>
                  </a:ext>
                </a:extLst>
              </p:cNvPr>
              <p:cNvSpPr/>
              <p:nvPr/>
            </p:nvSpPr>
            <p:spPr>
              <a:xfrm>
                <a:off x="3872966" y="2549663"/>
                <a:ext cx="88869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67" h="111" extrusionOk="0">
                    <a:moveTo>
                      <a:pt x="236" y="0"/>
                    </a:moveTo>
                    <a:lnTo>
                      <a:pt x="0" y="89"/>
                    </a:lnTo>
                    <a:lnTo>
                      <a:pt x="21" y="89"/>
                    </a:lnTo>
                    <a:lnTo>
                      <a:pt x="304" y="110"/>
                    </a:lnTo>
                    <a:lnTo>
                      <a:pt x="325" y="110"/>
                    </a:lnTo>
                    <a:lnTo>
                      <a:pt x="566" y="21"/>
                    </a:lnTo>
                    <a:cubicBezTo>
                      <a:pt x="566" y="0"/>
                      <a:pt x="566" y="0"/>
                      <a:pt x="545" y="0"/>
                    </a:cubicBez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2" name="Google Shape;1143;p38">
                <a:extLst>
                  <a:ext uri="{FF2B5EF4-FFF2-40B4-BE49-F238E27FC236}">
                    <a16:creationId xmlns:a16="http://schemas.microsoft.com/office/drawing/2014/main" id="{00731E40-59F2-3FBE-6A03-E3997F1655F1}"/>
                  </a:ext>
                </a:extLst>
              </p:cNvPr>
              <p:cNvSpPr/>
              <p:nvPr/>
            </p:nvSpPr>
            <p:spPr>
              <a:xfrm>
                <a:off x="3862309" y="2543081"/>
                <a:ext cx="109244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697" h="195" extrusionOk="0">
                    <a:moveTo>
                      <a:pt x="414" y="90"/>
                    </a:moveTo>
                    <a:lnTo>
                      <a:pt x="372" y="110"/>
                    </a:lnTo>
                    <a:lnTo>
                      <a:pt x="304" y="110"/>
                    </a:lnTo>
                    <a:lnTo>
                      <a:pt x="330" y="90"/>
                    </a:lnTo>
                    <a:close/>
                    <a:moveTo>
                      <a:pt x="330" y="1"/>
                    </a:moveTo>
                    <a:cubicBezTo>
                      <a:pt x="304" y="1"/>
                      <a:pt x="304" y="1"/>
                      <a:pt x="283" y="21"/>
                    </a:cubicBezTo>
                    <a:lnTo>
                      <a:pt x="42" y="110"/>
                    </a:lnTo>
                    <a:lnTo>
                      <a:pt x="21" y="110"/>
                    </a:lnTo>
                    <a:lnTo>
                      <a:pt x="0" y="131"/>
                    </a:lnTo>
                    <a:lnTo>
                      <a:pt x="0" y="152"/>
                    </a:lnTo>
                    <a:lnTo>
                      <a:pt x="21" y="173"/>
                    </a:lnTo>
                    <a:lnTo>
                      <a:pt x="68" y="173"/>
                    </a:lnTo>
                    <a:lnTo>
                      <a:pt x="372" y="194"/>
                    </a:lnTo>
                    <a:cubicBezTo>
                      <a:pt x="393" y="194"/>
                      <a:pt x="393" y="194"/>
                      <a:pt x="435" y="173"/>
                    </a:cubicBezTo>
                    <a:lnTo>
                      <a:pt x="655" y="90"/>
                    </a:lnTo>
                    <a:lnTo>
                      <a:pt x="676" y="90"/>
                    </a:lnTo>
                    <a:lnTo>
                      <a:pt x="697" y="63"/>
                    </a:lnTo>
                    <a:lnTo>
                      <a:pt x="697" y="42"/>
                    </a:lnTo>
                    <a:lnTo>
                      <a:pt x="676" y="21"/>
                    </a:lnTo>
                    <a:lnTo>
                      <a:pt x="634" y="21"/>
                    </a:lnTo>
                    <a:lnTo>
                      <a:pt x="634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3" name="Google Shape;1144;p38">
                <a:extLst>
                  <a:ext uri="{FF2B5EF4-FFF2-40B4-BE49-F238E27FC236}">
                    <a16:creationId xmlns:a16="http://schemas.microsoft.com/office/drawing/2014/main" id="{C96E028B-59D1-D7E6-3D07-325B0216DA26}"/>
                  </a:ext>
                </a:extLst>
              </p:cNvPr>
              <p:cNvSpPr/>
              <p:nvPr/>
            </p:nvSpPr>
            <p:spPr>
              <a:xfrm>
                <a:off x="3821244" y="2570196"/>
                <a:ext cx="88869" cy="14106"/>
              </a:xfrm>
              <a:custGeom>
                <a:avLst/>
                <a:gdLst/>
                <a:ahLst/>
                <a:cxnLst/>
                <a:rect l="l" t="t" r="r" b="b"/>
                <a:pathLst>
                  <a:path w="567" h="90" extrusionOk="0">
                    <a:moveTo>
                      <a:pt x="241" y="0"/>
                    </a:moveTo>
                    <a:lnTo>
                      <a:pt x="1" y="89"/>
                    </a:lnTo>
                    <a:lnTo>
                      <a:pt x="330" y="89"/>
                    </a:lnTo>
                    <a:lnTo>
                      <a:pt x="566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4" name="Google Shape;1145;p38">
                <a:extLst>
                  <a:ext uri="{FF2B5EF4-FFF2-40B4-BE49-F238E27FC236}">
                    <a16:creationId xmlns:a16="http://schemas.microsoft.com/office/drawing/2014/main" id="{8EACFC6D-C489-30F3-40F5-34E9528B9081}"/>
                  </a:ext>
                </a:extLst>
              </p:cNvPr>
              <p:cNvSpPr/>
              <p:nvPr/>
            </p:nvSpPr>
            <p:spPr>
              <a:xfrm>
                <a:off x="3811370" y="2563613"/>
                <a:ext cx="109401" cy="27272"/>
              </a:xfrm>
              <a:custGeom>
                <a:avLst/>
                <a:gdLst/>
                <a:ahLst/>
                <a:cxnLst/>
                <a:rect l="l" t="t" r="r" b="b"/>
                <a:pathLst>
                  <a:path w="698" h="174" extrusionOk="0">
                    <a:moveTo>
                      <a:pt x="283" y="0"/>
                    </a:moveTo>
                    <a:lnTo>
                      <a:pt x="43" y="89"/>
                    </a:lnTo>
                    <a:lnTo>
                      <a:pt x="22" y="89"/>
                    </a:lnTo>
                    <a:lnTo>
                      <a:pt x="22" y="110"/>
                    </a:lnTo>
                    <a:lnTo>
                      <a:pt x="1" y="110"/>
                    </a:lnTo>
                    <a:lnTo>
                      <a:pt x="1" y="131"/>
                    </a:lnTo>
                    <a:lnTo>
                      <a:pt x="1" y="152"/>
                    </a:lnTo>
                    <a:lnTo>
                      <a:pt x="22" y="152"/>
                    </a:lnTo>
                    <a:lnTo>
                      <a:pt x="22" y="173"/>
                    </a:lnTo>
                    <a:lnTo>
                      <a:pt x="435" y="173"/>
                    </a:lnTo>
                    <a:lnTo>
                      <a:pt x="676" y="89"/>
                    </a:lnTo>
                    <a:lnTo>
                      <a:pt x="676" y="63"/>
                    </a:lnTo>
                    <a:lnTo>
                      <a:pt x="697" y="63"/>
                    </a:lnTo>
                    <a:lnTo>
                      <a:pt x="697" y="42"/>
                    </a:lnTo>
                    <a:lnTo>
                      <a:pt x="697" y="21"/>
                    </a:lnTo>
                    <a:lnTo>
                      <a:pt x="676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5" name="Google Shape;1146;p38">
                <a:extLst>
                  <a:ext uri="{FF2B5EF4-FFF2-40B4-BE49-F238E27FC236}">
                    <a16:creationId xmlns:a16="http://schemas.microsoft.com/office/drawing/2014/main" id="{9E841F8E-3061-3675-1B01-19DCC7F94B5F}"/>
                  </a:ext>
                </a:extLst>
              </p:cNvPr>
              <p:cNvSpPr/>
              <p:nvPr/>
            </p:nvSpPr>
            <p:spPr>
              <a:xfrm>
                <a:off x="3770305" y="2587436"/>
                <a:ext cx="88869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67" h="111" extrusionOk="0">
                    <a:moveTo>
                      <a:pt x="237" y="0"/>
                    </a:moveTo>
                    <a:lnTo>
                      <a:pt x="22" y="89"/>
                    </a:lnTo>
                    <a:cubicBezTo>
                      <a:pt x="1" y="89"/>
                      <a:pt x="1" y="110"/>
                      <a:pt x="22" y="110"/>
                    </a:cubicBezTo>
                    <a:lnTo>
                      <a:pt x="346" y="110"/>
                    </a:lnTo>
                    <a:lnTo>
                      <a:pt x="566" y="21"/>
                    </a:lnTo>
                    <a:lnTo>
                      <a:pt x="566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6" name="Google Shape;1147;p38">
                <a:extLst>
                  <a:ext uri="{FF2B5EF4-FFF2-40B4-BE49-F238E27FC236}">
                    <a16:creationId xmlns:a16="http://schemas.microsoft.com/office/drawing/2014/main" id="{550FBEF2-189B-BBAC-ADEE-E8A3DE206402}"/>
                  </a:ext>
                </a:extLst>
              </p:cNvPr>
              <p:cNvSpPr/>
              <p:nvPr/>
            </p:nvSpPr>
            <p:spPr>
              <a:xfrm>
                <a:off x="3759647" y="2580854"/>
                <a:ext cx="109401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698" h="195" extrusionOk="0">
                    <a:moveTo>
                      <a:pt x="414" y="84"/>
                    </a:moveTo>
                    <a:lnTo>
                      <a:pt x="373" y="110"/>
                    </a:lnTo>
                    <a:lnTo>
                      <a:pt x="305" y="110"/>
                    </a:lnTo>
                    <a:lnTo>
                      <a:pt x="331" y="84"/>
                    </a:lnTo>
                    <a:close/>
                    <a:moveTo>
                      <a:pt x="352" y="0"/>
                    </a:moveTo>
                    <a:cubicBezTo>
                      <a:pt x="331" y="0"/>
                      <a:pt x="305" y="0"/>
                      <a:pt x="284" y="21"/>
                    </a:cubicBezTo>
                    <a:lnTo>
                      <a:pt x="43" y="110"/>
                    </a:lnTo>
                    <a:lnTo>
                      <a:pt x="22" y="110"/>
                    </a:lnTo>
                    <a:lnTo>
                      <a:pt x="22" y="131"/>
                    </a:lnTo>
                    <a:lnTo>
                      <a:pt x="1" y="131"/>
                    </a:lnTo>
                    <a:lnTo>
                      <a:pt x="22" y="152"/>
                    </a:lnTo>
                    <a:lnTo>
                      <a:pt x="22" y="173"/>
                    </a:lnTo>
                    <a:lnTo>
                      <a:pt x="90" y="173"/>
                    </a:lnTo>
                    <a:lnTo>
                      <a:pt x="373" y="194"/>
                    </a:lnTo>
                    <a:cubicBezTo>
                      <a:pt x="394" y="194"/>
                      <a:pt x="414" y="194"/>
                      <a:pt x="435" y="173"/>
                    </a:cubicBezTo>
                    <a:lnTo>
                      <a:pt x="676" y="84"/>
                    </a:lnTo>
                    <a:lnTo>
                      <a:pt x="697" y="84"/>
                    </a:lnTo>
                    <a:lnTo>
                      <a:pt x="697" y="63"/>
                    </a:lnTo>
                    <a:lnTo>
                      <a:pt x="697" y="42"/>
                    </a:lnTo>
                    <a:lnTo>
                      <a:pt x="697" y="21"/>
                    </a:lnTo>
                    <a:lnTo>
                      <a:pt x="655" y="21"/>
                    </a:lnTo>
                    <a:lnTo>
                      <a:pt x="634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7" name="Google Shape;1148;p38">
                <a:extLst>
                  <a:ext uri="{FF2B5EF4-FFF2-40B4-BE49-F238E27FC236}">
                    <a16:creationId xmlns:a16="http://schemas.microsoft.com/office/drawing/2014/main" id="{E798D167-27F5-9259-4E4A-95D8AB63D8ED}"/>
                  </a:ext>
                </a:extLst>
              </p:cNvPr>
              <p:cNvSpPr/>
              <p:nvPr/>
            </p:nvSpPr>
            <p:spPr>
              <a:xfrm>
                <a:off x="3721874" y="2607969"/>
                <a:ext cx="89652" cy="14106"/>
              </a:xfrm>
              <a:custGeom>
                <a:avLst/>
                <a:gdLst/>
                <a:ahLst/>
                <a:cxnLst/>
                <a:rect l="l" t="t" r="r" b="b"/>
                <a:pathLst>
                  <a:path w="572" h="90" extrusionOk="0">
                    <a:moveTo>
                      <a:pt x="221" y="0"/>
                    </a:moveTo>
                    <a:lnTo>
                      <a:pt x="1" y="89"/>
                    </a:lnTo>
                    <a:lnTo>
                      <a:pt x="331" y="89"/>
                    </a:lnTo>
                    <a:lnTo>
                      <a:pt x="572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8" name="Google Shape;1149;p38">
                <a:extLst>
                  <a:ext uri="{FF2B5EF4-FFF2-40B4-BE49-F238E27FC236}">
                    <a16:creationId xmlns:a16="http://schemas.microsoft.com/office/drawing/2014/main" id="{53F66508-900F-FC9C-7F4D-AC925841AE28}"/>
                  </a:ext>
                </a:extLst>
              </p:cNvPr>
              <p:cNvSpPr/>
              <p:nvPr/>
            </p:nvSpPr>
            <p:spPr>
              <a:xfrm>
                <a:off x="3712157" y="2601386"/>
                <a:ext cx="109244" cy="27272"/>
              </a:xfrm>
              <a:custGeom>
                <a:avLst/>
                <a:gdLst/>
                <a:ahLst/>
                <a:cxnLst/>
                <a:rect l="l" t="t" r="r" b="b"/>
                <a:pathLst>
                  <a:path w="697" h="174" extrusionOk="0">
                    <a:moveTo>
                      <a:pt x="262" y="0"/>
                    </a:moveTo>
                    <a:lnTo>
                      <a:pt x="21" y="84"/>
                    </a:lnTo>
                    <a:lnTo>
                      <a:pt x="21" y="110"/>
                    </a:lnTo>
                    <a:lnTo>
                      <a:pt x="0" y="110"/>
                    </a:lnTo>
                    <a:lnTo>
                      <a:pt x="0" y="131"/>
                    </a:lnTo>
                    <a:lnTo>
                      <a:pt x="0" y="152"/>
                    </a:lnTo>
                    <a:lnTo>
                      <a:pt x="21" y="173"/>
                    </a:lnTo>
                    <a:lnTo>
                      <a:pt x="414" y="173"/>
                    </a:lnTo>
                    <a:lnTo>
                      <a:pt x="655" y="84"/>
                    </a:lnTo>
                    <a:lnTo>
                      <a:pt x="676" y="63"/>
                    </a:lnTo>
                    <a:lnTo>
                      <a:pt x="697" y="42"/>
                    </a:lnTo>
                    <a:lnTo>
                      <a:pt x="697" y="21"/>
                    </a:lnTo>
                    <a:lnTo>
                      <a:pt x="676" y="21"/>
                    </a:lnTo>
                    <a:lnTo>
                      <a:pt x="655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9" name="Google Shape;1150;p38">
                <a:extLst>
                  <a:ext uri="{FF2B5EF4-FFF2-40B4-BE49-F238E27FC236}">
                    <a16:creationId xmlns:a16="http://schemas.microsoft.com/office/drawing/2014/main" id="{458E4B3B-B5CE-FDD7-B385-36AEB7E3E49C}"/>
                  </a:ext>
                </a:extLst>
              </p:cNvPr>
              <p:cNvSpPr/>
              <p:nvPr/>
            </p:nvSpPr>
            <p:spPr>
              <a:xfrm>
                <a:off x="3671092" y="2625209"/>
                <a:ext cx="88712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66" h="111" extrusionOk="0">
                    <a:moveTo>
                      <a:pt x="241" y="0"/>
                    </a:moveTo>
                    <a:lnTo>
                      <a:pt x="0" y="89"/>
                    </a:lnTo>
                    <a:lnTo>
                      <a:pt x="0" y="110"/>
                    </a:lnTo>
                    <a:lnTo>
                      <a:pt x="304" y="110"/>
                    </a:lnTo>
                    <a:cubicBezTo>
                      <a:pt x="325" y="110"/>
                      <a:pt x="325" y="89"/>
                      <a:pt x="325" y="89"/>
                    </a:cubicBezTo>
                    <a:lnTo>
                      <a:pt x="566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0" name="Google Shape;1151;p38">
                <a:extLst>
                  <a:ext uri="{FF2B5EF4-FFF2-40B4-BE49-F238E27FC236}">
                    <a16:creationId xmlns:a16="http://schemas.microsoft.com/office/drawing/2014/main" id="{E65A6756-A025-52DC-FEC9-F4E9FC1D462D}"/>
                  </a:ext>
                </a:extLst>
              </p:cNvPr>
              <p:cNvSpPr/>
              <p:nvPr/>
            </p:nvSpPr>
            <p:spPr>
              <a:xfrm>
                <a:off x="3660434" y="2618627"/>
                <a:ext cx="110028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02" h="195" extrusionOk="0">
                    <a:moveTo>
                      <a:pt x="393" y="84"/>
                    </a:moveTo>
                    <a:lnTo>
                      <a:pt x="372" y="105"/>
                    </a:lnTo>
                    <a:lnTo>
                      <a:pt x="309" y="105"/>
                    </a:lnTo>
                    <a:lnTo>
                      <a:pt x="330" y="84"/>
                    </a:lnTo>
                    <a:close/>
                    <a:moveTo>
                      <a:pt x="330" y="0"/>
                    </a:moveTo>
                    <a:cubicBezTo>
                      <a:pt x="309" y="0"/>
                      <a:pt x="309" y="0"/>
                      <a:pt x="262" y="21"/>
                    </a:cubicBezTo>
                    <a:lnTo>
                      <a:pt x="21" y="105"/>
                    </a:lnTo>
                    <a:lnTo>
                      <a:pt x="0" y="105"/>
                    </a:lnTo>
                    <a:lnTo>
                      <a:pt x="0" y="131"/>
                    </a:lnTo>
                    <a:lnTo>
                      <a:pt x="0" y="152"/>
                    </a:lnTo>
                    <a:lnTo>
                      <a:pt x="21" y="173"/>
                    </a:lnTo>
                    <a:lnTo>
                      <a:pt x="68" y="173"/>
                    </a:lnTo>
                    <a:lnTo>
                      <a:pt x="372" y="194"/>
                    </a:lnTo>
                    <a:cubicBezTo>
                      <a:pt x="393" y="194"/>
                      <a:pt x="393" y="194"/>
                      <a:pt x="440" y="173"/>
                    </a:cubicBezTo>
                    <a:lnTo>
                      <a:pt x="655" y="84"/>
                    </a:lnTo>
                    <a:lnTo>
                      <a:pt x="676" y="84"/>
                    </a:lnTo>
                    <a:lnTo>
                      <a:pt x="702" y="63"/>
                    </a:lnTo>
                    <a:lnTo>
                      <a:pt x="702" y="42"/>
                    </a:lnTo>
                    <a:lnTo>
                      <a:pt x="676" y="21"/>
                    </a:lnTo>
                    <a:lnTo>
                      <a:pt x="655" y="21"/>
                    </a:lnTo>
                    <a:lnTo>
                      <a:pt x="634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1" name="Google Shape;1152;p38">
                <a:extLst>
                  <a:ext uri="{FF2B5EF4-FFF2-40B4-BE49-F238E27FC236}">
                    <a16:creationId xmlns:a16="http://schemas.microsoft.com/office/drawing/2014/main" id="{1ACF0F23-FD10-3E22-06E3-A5DEF93115FD}"/>
                  </a:ext>
                </a:extLst>
              </p:cNvPr>
              <p:cNvSpPr/>
              <p:nvPr/>
            </p:nvSpPr>
            <p:spPr>
              <a:xfrm>
                <a:off x="4225149" y="2392929"/>
                <a:ext cx="85421" cy="16457"/>
              </a:xfrm>
              <a:custGeom>
                <a:avLst/>
                <a:gdLst/>
                <a:ahLst/>
                <a:cxnLst/>
                <a:rect l="l" t="t" r="r" b="b"/>
                <a:pathLst>
                  <a:path w="545" h="105" extrusionOk="0">
                    <a:moveTo>
                      <a:pt x="241" y="0"/>
                    </a:moveTo>
                    <a:lnTo>
                      <a:pt x="0" y="84"/>
                    </a:lnTo>
                    <a:lnTo>
                      <a:pt x="283" y="105"/>
                    </a:lnTo>
                    <a:lnTo>
                      <a:pt x="304" y="105"/>
                    </a:lnTo>
                    <a:lnTo>
                      <a:pt x="545" y="21"/>
                    </a:lnTo>
                    <a:lnTo>
                      <a:pt x="262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2" name="Google Shape;1153;p38">
                <a:extLst>
                  <a:ext uri="{FF2B5EF4-FFF2-40B4-BE49-F238E27FC236}">
                    <a16:creationId xmlns:a16="http://schemas.microsoft.com/office/drawing/2014/main" id="{C331411C-FC4F-6810-64A6-74C3EF4212D6}"/>
                  </a:ext>
                </a:extLst>
              </p:cNvPr>
              <p:cNvSpPr/>
              <p:nvPr/>
            </p:nvSpPr>
            <p:spPr>
              <a:xfrm>
                <a:off x="4214491" y="2385563"/>
                <a:ext cx="105953" cy="31347"/>
              </a:xfrm>
              <a:custGeom>
                <a:avLst/>
                <a:gdLst/>
                <a:ahLst/>
                <a:cxnLst/>
                <a:rect l="l" t="t" r="r" b="b"/>
                <a:pathLst>
                  <a:path w="676" h="200" extrusionOk="0">
                    <a:moveTo>
                      <a:pt x="414" y="89"/>
                    </a:moveTo>
                    <a:lnTo>
                      <a:pt x="351" y="110"/>
                    </a:lnTo>
                    <a:lnTo>
                      <a:pt x="262" y="110"/>
                    </a:lnTo>
                    <a:lnTo>
                      <a:pt x="330" y="89"/>
                    </a:lnTo>
                    <a:close/>
                    <a:moveTo>
                      <a:pt x="283" y="0"/>
                    </a:moveTo>
                    <a:lnTo>
                      <a:pt x="21" y="89"/>
                    </a:lnTo>
                    <a:lnTo>
                      <a:pt x="21" y="110"/>
                    </a:lnTo>
                    <a:lnTo>
                      <a:pt x="0" y="110"/>
                    </a:lnTo>
                    <a:lnTo>
                      <a:pt x="0" y="131"/>
                    </a:lnTo>
                    <a:lnTo>
                      <a:pt x="21" y="152"/>
                    </a:lnTo>
                    <a:lnTo>
                      <a:pt x="21" y="178"/>
                    </a:lnTo>
                    <a:lnTo>
                      <a:pt x="68" y="178"/>
                    </a:lnTo>
                    <a:lnTo>
                      <a:pt x="351" y="199"/>
                    </a:lnTo>
                    <a:lnTo>
                      <a:pt x="414" y="199"/>
                    </a:lnTo>
                    <a:lnTo>
                      <a:pt x="655" y="89"/>
                    </a:lnTo>
                    <a:lnTo>
                      <a:pt x="676" y="89"/>
                    </a:lnTo>
                    <a:lnTo>
                      <a:pt x="676" y="47"/>
                    </a:lnTo>
                    <a:lnTo>
                      <a:pt x="676" y="21"/>
                    </a:lnTo>
                    <a:lnTo>
                      <a:pt x="613" y="21"/>
                    </a:lnTo>
                    <a:lnTo>
                      <a:pt x="351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3" name="Google Shape;1154;p38">
                <a:extLst>
                  <a:ext uri="{FF2B5EF4-FFF2-40B4-BE49-F238E27FC236}">
                    <a16:creationId xmlns:a16="http://schemas.microsoft.com/office/drawing/2014/main" id="{0C101A6E-9A4A-E30E-F501-A310DD8DE78D}"/>
                  </a:ext>
                </a:extLst>
              </p:cNvPr>
              <p:cNvSpPr/>
              <p:nvPr/>
            </p:nvSpPr>
            <p:spPr>
              <a:xfrm>
                <a:off x="4170135" y="2413461"/>
                <a:ext cx="88712" cy="16457"/>
              </a:xfrm>
              <a:custGeom>
                <a:avLst/>
                <a:gdLst/>
                <a:ahLst/>
                <a:cxnLst/>
                <a:rect l="l" t="t" r="r" b="b"/>
                <a:pathLst>
                  <a:path w="566" h="105" extrusionOk="0">
                    <a:moveTo>
                      <a:pt x="262" y="0"/>
                    </a:moveTo>
                    <a:lnTo>
                      <a:pt x="0" y="84"/>
                    </a:lnTo>
                    <a:lnTo>
                      <a:pt x="21" y="84"/>
                    </a:lnTo>
                    <a:lnTo>
                      <a:pt x="304" y="105"/>
                    </a:lnTo>
                    <a:lnTo>
                      <a:pt x="330" y="105"/>
                    </a:lnTo>
                    <a:lnTo>
                      <a:pt x="566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4" name="Google Shape;1155;p38">
                <a:extLst>
                  <a:ext uri="{FF2B5EF4-FFF2-40B4-BE49-F238E27FC236}">
                    <a16:creationId xmlns:a16="http://schemas.microsoft.com/office/drawing/2014/main" id="{0708AD20-59E6-36D2-E03E-4C80867F604C}"/>
                  </a:ext>
                </a:extLst>
              </p:cNvPr>
              <p:cNvSpPr/>
              <p:nvPr/>
            </p:nvSpPr>
            <p:spPr>
              <a:xfrm>
                <a:off x="4160261" y="2405938"/>
                <a:ext cx="109244" cy="31347"/>
              </a:xfrm>
              <a:custGeom>
                <a:avLst/>
                <a:gdLst/>
                <a:ahLst/>
                <a:cxnLst/>
                <a:rect l="l" t="t" r="r" b="b"/>
                <a:pathLst>
                  <a:path w="697" h="200" extrusionOk="0">
                    <a:moveTo>
                      <a:pt x="414" y="90"/>
                    </a:moveTo>
                    <a:lnTo>
                      <a:pt x="367" y="111"/>
                    </a:lnTo>
                    <a:lnTo>
                      <a:pt x="283" y="111"/>
                    </a:lnTo>
                    <a:lnTo>
                      <a:pt x="346" y="90"/>
                    </a:lnTo>
                    <a:close/>
                    <a:moveTo>
                      <a:pt x="283" y="1"/>
                    </a:moveTo>
                    <a:lnTo>
                      <a:pt x="42" y="90"/>
                    </a:lnTo>
                    <a:lnTo>
                      <a:pt x="21" y="111"/>
                    </a:lnTo>
                    <a:lnTo>
                      <a:pt x="0" y="132"/>
                    </a:lnTo>
                    <a:lnTo>
                      <a:pt x="21" y="153"/>
                    </a:lnTo>
                    <a:lnTo>
                      <a:pt x="42" y="179"/>
                    </a:lnTo>
                    <a:lnTo>
                      <a:pt x="63" y="179"/>
                    </a:lnTo>
                    <a:lnTo>
                      <a:pt x="346" y="200"/>
                    </a:lnTo>
                    <a:cubicBezTo>
                      <a:pt x="367" y="200"/>
                      <a:pt x="393" y="200"/>
                      <a:pt x="414" y="179"/>
                    </a:cubicBezTo>
                    <a:lnTo>
                      <a:pt x="655" y="90"/>
                    </a:lnTo>
                    <a:lnTo>
                      <a:pt x="676" y="90"/>
                    </a:lnTo>
                    <a:lnTo>
                      <a:pt x="697" y="69"/>
                    </a:lnTo>
                    <a:lnTo>
                      <a:pt x="697" y="48"/>
                    </a:lnTo>
                    <a:lnTo>
                      <a:pt x="676" y="22"/>
                    </a:lnTo>
                    <a:lnTo>
                      <a:pt x="655" y="22"/>
                    </a:lnTo>
                    <a:lnTo>
                      <a:pt x="655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5" name="Google Shape;1156;p38">
                <a:extLst>
                  <a:ext uri="{FF2B5EF4-FFF2-40B4-BE49-F238E27FC236}">
                    <a16:creationId xmlns:a16="http://schemas.microsoft.com/office/drawing/2014/main" id="{5A84C651-B12F-8D26-1302-FCB0CCB80C42}"/>
                  </a:ext>
                </a:extLst>
              </p:cNvPr>
              <p:cNvSpPr/>
              <p:nvPr/>
            </p:nvSpPr>
            <p:spPr>
              <a:xfrm>
                <a:off x="4119197" y="2429762"/>
                <a:ext cx="85577" cy="18965"/>
              </a:xfrm>
              <a:custGeom>
                <a:avLst/>
                <a:gdLst/>
                <a:ahLst/>
                <a:cxnLst/>
                <a:rect l="l" t="t" r="r" b="b"/>
                <a:pathLst>
                  <a:path w="546" h="121" extrusionOk="0">
                    <a:moveTo>
                      <a:pt x="262" y="1"/>
                    </a:moveTo>
                    <a:cubicBezTo>
                      <a:pt x="262" y="1"/>
                      <a:pt x="236" y="1"/>
                      <a:pt x="236" y="27"/>
                    </a:cubicBezTo>
                    <a:lnTo>
                      <a:pt x="1" y="111"/>
                    </a:lnTo>
                    <a:lnTo>
                      <a:pt x="283" y="111"/>
                    </a:lnTo>
                    <a:cubicBezTo>
                      <a:pt x="290" y="118"/>
                      <a:pt x="295" y="120"/>
                      <a:pt x="298" y="120"/>
                    </a:cubicBezTo>
                    <a:cubicBezTo>
                      <a:pt x="304" y="120"/>
                      <a:pt x="304" y="111"/>
                      <a:pt x="304" y="111"/>
                    </a:cubicBezTo>
                    <a:lnTo>
                      <a:pt x="545" y="27"/>
                    </a:lnTo>
                    <a:lnTo>
                      <a:pt x="262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6" name="Google Shape;1157;p38">
                <a:extLst>
                  <a:ext uri="{FF2B5EF4-FFF2-40B4-BE49-F238E27FC236}">
                    <a16:creationId xmlns:a16="http://schemas.microsoft.com/office/drawing/2014/main" id="{D5467505-7D15-4089-AA54-D6CE46AF6810}"/>
                  </a:ext>
                </a:extLst>
              </p:cNvPr>
              <p:cNvSpPr/>
              <p:nvPr/>
            </p:nvSpPr>
            <p:spPr>
              <a:xfrm>
                <a:off x="4108539" y="2423179"/>
                <a:ext cx="109244" cy="32914"/>
              </a:xfrm>
              <a:custGeom>
                <a:avLst/>
                <a:gdLst/>
                <a:ahLst/>
                <a:cxnLst/>
                <a:rect l="l" t="t" r="r" b="b"/>
                <a:pathLst>
                  <a:path w="697" h="210" extrusionOk="0">
                    <a:moveTo>
                      <a:pt x="330" y="90"/>
                    </a:moveTo>
                    <a:lnTo>
                      <a:pt x="414" y="111"/>
                    </a:lnTo>
                    <a:lnTo>
                      <a:pt x="351" y="132"/>
                    </a:lnTo>
                    <a:lnTo>
                      <a:pt x="283" y="111"/>
                    </a:lnTo>
                    <a:lnTo>
                      <a:pt x="330" y="90"/>
                    </a:lnTo>
                    <a:close/>
                    <a:moveTo>
                      <a:pt x="351" y="1"/>
                    </a:moveTo>
                    <a:cubicBezTo>
                      <a:pt x="304" y="1"/>
                      <a:pt x="304" y="1"/>
                      <a:pt x="283" y="22"/>
                    </a:cubicBezTo>
                    <a:lnTo>
                      <a:pt x="21" y="111"/>
                    </a:lnTo>
                    <a:lnTo>
                      <a:pt x="0" y="132"/>
                    </a:lnTo>
                    <a:lnTo>
                      <a:pt x="0" y="153"/>
                    </a:lnTo>
                    <a:lnTo>
                      <a:pt x="0" y="174"/>
                    </a:lnTo>
                    <a:lnTo>
                      <a:pt x="21" y="174"/>
                    </a:lnTo>
                    <a:lnTo>
                      <a:pt x="21" y="200"/>
                    </a:lnTo>
                    <a:lnTo>
                      <a:pt x="351" y="200"/>
                    </a:lnTo>
                    <a:cubicBezTo>
                      <a:pt x="365" y="200"/>
                      <a:pt x="370" y="209"/>
                      <a:pt x="384" y="209"/>
                    </a:cubicBezTo>
                    <a:cubicBezTo>
                      <a:pt x="391" y="209"/>
                      <a:pt x="400" y="207"/>
                      <a:pt x="414" y="200"/>
                    </a:cubicBezTo>
                    <a:lnTo>
                      <a:pt x="655" y="111"/>
                    </a:lnTo>
                    <a:lnTo>
                      <a:pt x="676" y="111"/>
                    </a:lnTo>
                    <a:lnTo>
                      <a:pt x="676" y="90"/>
                    </a:lnTo>
                    <a:lnTo>
                      <a:pt x="697" y="69"/>
                    </a:lnTo>
                    <a:lnTo>
                      <a:pt x="676" y="43"/>
                    </a:lnTo>
                    <a:lnTo>
                      <a:pt x="655" y="43"/>
                    </a:lnTo>
                    <a:lnTo>
                      <a:pt x="655" y="22"/>
                    </a:lnTo>
                    <a:lnTo>
                      <a:pt x="613" y="22"/>
                    </a:lnTo>
                    <a:lnTo>
                      <a:pt x="351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7" name="Google Shape;1158;p38">
                <a:extLst>
                  <a:ext uri="{FF2B5EF4-FFF2-40B4-BE49-F238E27FC236}">
                    <a16:creationId xmlns:a16="http://schemas.microsoft.com/office/drawing/2014/main" id="{53FCD7E3-35A3-9136-2231-E51C90A473B1}"/>
                  </a:ext>
                </a:extLst>
              </p:cNvPr>
              <p:cNvSpPr/>
              <p:nvPr/>
            </p:nvSpPr>
            <p:spPr>
              <a:xfrm>
                <a:off x="4064183" y="2450294"/>
                <a:ext cx="88869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67" h="111" extrusionOk="0">
                    <a:moveTo>
                      <a:pt x="262" y="1"/>
                    </a:moveTo>
                    <a:lnTo>
                      <a:pt x="1" y="90"/>
                    </a:lnTo>
                    <a:cubicBezTo>
                      <a:pt x="1" y="111"/>
                      <a:pt x="1" y="111"/>
                      <a:pt x="22" y="111"/>
                    </a:cubicBezTo>
                    <a:lnTo>
                      <a:pt x="325" y="111"/>
                    </a:lnTo>
                    <a:lnTo>
                      <a:pt x="566" y="27"/>
                    </a:lnTo>
                    <a:lnTo>
                      <a:pt x="283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8" name="Google Shape;1159;p38">
                <a:extLst>
                  <a:ext uri="{FF2B5EF4-FFF2-40B4-BE49-F238E27FC236}">
                    <a16:creationId xmlns:a16="http://schemas.microsoft.com/office/drawing/2014/main" id="{521DCEBA-117C-ADE7-B47B-17641C3AC525}"/>
                  </a:ext>
                </a:extLst>
              </p:cNvPr>
              <p:cNvSpPr/>
              <p:nvPr/>
            </p:nvSpPr>
            <p:spPr>
              <a:xfrm>
                <a:off x="4053525" y="2443711"/>
                <a:ext cx="110185" cy="31347"/>
              </a:xfrm>
              <a:custGeom>
                <a:avLst/>
                <a:gdLst/>
                <a:ahLst/>
                <a:cxnLst/>
                <a:rect l="l" t="t" r="r" b="b"/>
                <a:pathLst>
                  <a:path w="703" h="200" extrusionOk="0">
                    <a:moveTo>
                      <a:pt x="420" y="90"/>
                    </a:moveTo>
                    <a:lnTo>
                      <a:pt x="372" y="111"/>
                    </a:lnTo>
                    <a:lnTo>
                      <a:pt x="289" y="111"/>
                    </a:lnTo>
                    <a:lnTo>
                      <a:pt x="351" y="90"/>
                    </a:lnTo>
                    <a:close/>
                    <a:moveTo>
                      <a:pt x="351" y="1"/>
                    </a:moveTo>
                    <a:cubicBezTo>
                      <a:pt x="330" y="1"/>
                      <a:pt x="330" y="1"/>
                      <a:pt x="289" y="22"/>
                    </a:cubicBezTo>
                    <a:lnTo>
                      <a:pt x="48" y="111"/>
                    </a:lnTo>
                    <a:lnTo>
                      <a:pt x="27" y="111"/>
                    </a:lnTo>
                    <a:lnTo>
                      <a:pt x="27" y="132"/>
                    </a:lnTo>
                    <a:lnTo>
                      <a:pt x="1" y="132"/>
                    </a:lnTo>
                    <a:lnTo>
                      <a:pt x="1" y="153"/>
                    </a:lnTo>
                    <a:lnTo>
                      <a:pt x="27" y="174"/>
                    </a:lnTo>
                    <a:lnTo>
                      <a:pt x="48" y="174"/>
                    </a:lnTo>
                    <a:lnTo>
                      <a:pt x="69" y="200"/>
                    </a:lnTo>
                    <a:lnTo>
                      <a:pt x="440" y="200"/>
                    </a:lnTo>
                    <a:lnTo>
                      <a:pt x="681" y="111"/>
                    </a:lnTo>
                    <a:lnTo>
                      <a:pt x="681" y="90"/>
                    </a:lnTo>
                    <a:lnTo>
                      <a:pt x="702" y="90"/>
                    </a:lnTo>
                    <a:lnTo>
                      <a:pt x="702" y="69"/>
                    </a:lnTo>
                    <a:lnTo>
                      <a:pt x="702" y="43"/>
                    </a:lnTo>
                    <a:lnTo>
                      <a:pt x="681" y="22"/>
                    </a:lnTo>
                    <a:lnTo>
                      <a:pt x="634" y="22"/>
                    </a:lnTo>
                    <a:lnTo>
                      <a:pt x="351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9" name="Google Shape;1160;p38">
                <a:extLst>
                  <a:ext uri="{FF2B5EF4-FFF2-40B4-BE49-F238E27FC236}">
                    <a16:creationId xmlns:a16="http://schemas.microsoft.com/office/drawing/2014/main" id="{E00F7462-55D8-BC47-B170-6170C3AB70FB}"/>
                  </a:ext>
                </a:extLst>
              </p:cNvPr>
              <p:cNvSpPr/>
              <p:nvPr/>
            </p:nvSpPr>
            <p:spPr>
              <a:xfrm>
                <a:off x="4012460" y="2470826"/>
                <a:ext cx="89652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72" h="111" extrusionOk="0">
                    <a:moveTo>
                      <a:pt x="242" y="1"/>
                    </a:moveTo>
                    <a:lnTo>
                      <a:pt x="1" y="90"/>
                    </a:lnTo>
                    <a:lnTo>
                      <a:pt x="310" y="111"/>
                    </a:lnTo>
                    <a:lnTo>
                      <a:pt x="331" y="111"/>
                    </a:lnTo>
                    <a:lnTo>
                      <a:pt x="572" y="27"/>
                    </a:lnTo>
                    <a:lnTo>
                      <a:pt x="572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0" name="Google Shape;1161;p38">
                <a:extLst>
                  <a:ext uri="{FF2B5EF4-FFF2-40B4-BE49-F238E27FC236}">
                    <a16:creationId xmlns:a16="http://schemas.microsoft.com/office/drawing/2014/main" id="{ECF512C1-512D-7739-34EC-32CD6732B14D}"/>
                  </a:ext>
                </a:extLst>
              </p:cNvPr>
              <p:cNvSpPr/>
              <p:nvPr/>
            </p:nvSpPr>
            <p:spPr>
              <a:xfrm>
                <a:off x="4002586" y="2464243"/>
                <a:ext cx="109401" cy="31347"/>
              </a:xfrm>
              <a:custGeom>
                <a:avLst/>
                <a:gdLst/>
                <a:ahLst/>
                <a:cxnLst/>
                <a:rect l="l" t="t" r="r" b="b"/>
                <a:pathLst>
                  <a:path w="698" h="200" extrusionOk="0">
                    <a:moveTo>
                      <a:pt x="415" y="90"/>
                    </a:moveTo>
                    <a:lnTo>
                      <a:pt x="373" y="111"/>
                    </a:lnTo>
                    <a:lnTo>
                      <a:pt x="284" y="111"/>
                    </a:lnTo>
                    <a:lnTo>
                      <a:pt x="326" y="90"/>
                    </a:lnTo>
                    <a:close/>
                    <a:moveTo>
                      <a:pt x="284" y="1"/>
                    </a:moveTo>
                    <a:lnTo>
                      <a:pt x="43" y="111"/>
                    </a:lnTo>
                    <a:lnTo>
                      <a:pt x="1" y="111"/>
                    </a:lnTo>
                    <a:lnTo>
                      <a:pt x="1" y="132"/>
                    </a:lnTo>
                    <a:lnTo>
                      <a:pt x="1" y="153"/>
                    </a:lnTo>
                    <a:lnTo>
                      <a:pt x="22" y="174"/>
                    </a:lnTo>
                    <a:lnTo>
                      <a:pt x="64" y="174"/>
                    </a:lnTo>
                    <a:lnTo>
                      <a:pt x="352" y="200"/>
                    </a:lnTo>
                    <a:cubicBezTo>
                      <a:pt x="373" y="200"/>
                      <a:pt x="394" y="200"/>
                      <a:pt x="415" y="174"/>
                    </a:cubicBezTo>
                    <a:lnTo>
                      <a:pt x="655" y="90"/>
                    </a:lnTo>
                    <a:lnTo>
                      <a:pt x="676" y="90"/>
                    </a:lnTo>
                    <a:lnTo>
                      <a:pt x="697" y="69"/>
                    </a:lnTo>
                    <a:lnTo>
                      <a:pt x="697" y="43"/>
                    </a:lnTo>
                    <a:lnTo>
                      <a:pt x="676" y="22"/>
                    </a:lnTo>
                    <a:lnTo>
                      <a:pt x="655" y="22"/>
                    </a:lnTo>
                    <a:lnTo>
                      <a:pt x="635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1" name="Google Shape;1162;p38">
                <a:extLst>
                  <a:ext uri="{FF2B5EF4-FFF2-40B4-BE49-F238E27FC236}">
                    <a16:creationId xmlns:a16="http://schemas.microsoft.com/office/drawing/2014/main" id="{9DF72565-A95B-968A-E836-D14CDF44D589}"/>
                  </a:ext>
                </a:extLst>
              </p:cNvPr>
              <p:cNvSpPr/>
              <p:nvPr/>
            </p:nvSpPr>
            <p:spPr>
              <a:xfrm>
                <a:off x="3961678" y="2491358"/>
                <a:ext cx="88712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66" h="111" extrusionOk="0">
                    <a:moveTo>
                      <a:pt x="241" y="1"/>
                    </a:moveTo>
                    <a:lnTo>
                      <a:pt x="0" y="90"/>
                    </a:lnTo>
                    <a:lnTo>
                      <a:pt x="283" y="111"/>
                    </a:lnTo>
                    <a:cubicBezTo>
                      <a:pt x="304" y="111"/>
                      <a:pt x="304" y="90"/>
                      <a:pt x="325" y="90"/>
                    </a:cubicBezTo>
                    <a:lnTo>
                      <a:pt x="566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2" name="Google Shape;1163;p38">
                <a:extLst>
                  <a:ext uri="{FF2B5EF4-FFF2-40B4-BE49-F238E27FC236}">
                    <a16:creationId xmlns:a16="http://schemas.microsoft.com/office/drawing/2014/main" id="{71C713D1-7327-3566-042C-1EF50B52A5EE}"/>
                  </a:ext>
                </a:extLst>
              </p:cNvPr>
              <p:cNvSpPr/>
              <p:nvPr/>
            </p:nvSpPr>
            <p:spPr>
              <a:xfrm>
                <a:off x="3950864" y="2484775"/>
                <a:ext cx="110185" cy="29153"/>
              </a:xfrm>
              <a:custGeom>
                <a:avLst/>
                <a:gdLst/>
                <a:ahLst/>
                <a:cxnLst/>
                <a:rect l="l" t="t" r="r" b="b"/>
                <a:pathLst>
                  <a:path w="703" h="186" extrusionOk="0">
                    <a:moveTo>
                      <a:pt x="420" y="90"/>
                    </a:moveTo>
                    <a:lnTo>
                      <a:pt x="352" y="111"/>
                    </a:lnTo>
                    <a:lnTo>
                      <a:pt x="289" y="90"/>
                    </a:lnTo>
                    <a:close/>
                    <a:moveTo>
                      <a:pt x="263" y="1"/>
                    </a:moveTo>
                    <a:lnTo>
                      <a:pt x="27" y="90"/>
                    </a:lnTo>
                    <a:lnTo>
                      <a:pt x="27" y="111"/>
                    </a:lnTo>
                    <a:lnTo>
                      <a:pt x="1" y="111"/>
                    </a:lnTo>
                    <a:lnTo>
                      <a:pt x="1" y="132"/>
                    </a:lnTo>
                    <a:lnTo>
                      <a:pt x="1" y="153"/>
                    </a:lnTo>
                    <a:lnTo>
                      <a:pt x="27" y="153"/>
                    </a:lnTo>
                    <a:lnTo>
                      <a:pt x="27" y="173"/>
                    </a:lnTo>
                    <a:lnTo>
                      <a:pt x="352" y="173"/>
                    </a:lnTo>
                    <a:cubicBezTo>
                      <a:pt x="366" y="173"/>
                      <a:pt x="380" y="185"/>
                      <a:pt x="395" y="185"/>
                    </a:cubicBezTo>
                    <a:cubicBezTo>
                      <a:pt x="403" y="185"/>
                      <a:pt x="411" y="182"/>
                      <a:pt x="420" y="173"/>
                    </a:cubicBezTo>
                    <a:lnTo>
                      <a:pt x="656" y="90"/>
                    </a:lnTo>
                    <a:lnTo>
                      <a:pt x="682" y="90"/>
                    </a:lnTo>
                    <a:lnTo>
                      <a:pt x="682" y="69"/>
                    </a:lnTo>
                    <a:lnTo>
                      <a:pt x="703" y="43"/>
                    </a:lnTo>
                    <a:lnTo>
                      <a:pt x="682" y="22"/>
                    </a:lnTo>
                    <a:lnTo>
                      <a:pt x="656" y="22"/>
                    </a:lnTo>
                    <a:lnTo>
                      <a:pt x="656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8" name="Google Shape;1164;p38">
                <a:extLst>
                  <a:ext uri="{FF2B5EF4-FFF2-40B4-BE49-F238E27FC236}">
                    <a16:creationId xmlns:a16="http://schemas.microsoft.com/office/drawing/2014/main" id="{A4716399-BA21-038A-AE6B-18ED95A4D88A}"/>
                  </a:ext>
                </a:extLst>
              </p:cNvPr>
              <p:cNvSpPr/>
              <p:nvPr/>
            </p:nvSpPr>
            <p:spPr>
              <a:xfrm>
                <a:off x="3909956" y="2508599"/>
                <a:ext cx="86204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50" h="111" extrusionOk="0">
                    <a:moveTo>
                      <a:pt x="262" y="1"/>
                    </a:moveTo>
                    <a:cubicBezTo>
                      <a:pt x="241" y="1"/>
                      <a:pt x="241" y="1"/>
                      <a:pt x="241" y="21"/>
                    </a:cubicBezTo>
                    <a:lnTo>
                      <a:pt x="0" y="111"/>
                    </a:lnTo>
                    <a:lnTo>
                      <a:pt x="309" y="111"/>
                    </a:lnTo>
                    <a:lnTo>
                      <a:pt x="550" y="21"/>
                    </a:lnTo>
                    <a:lnTo>
                      <a:pt x="262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9" name="Google Shape;1165;p38">
                <a:extLst>
                  <a:ext uri="{FF2B5EF4-FFF2-40B4-BE49-F238E27FC236}">
                    <a16:creationId xmlns:a16="http://schemas.microsoft.com/office/drawing/2014/main" id="{5A0696C6-7647-3A1B-94FA-D91A0DDDEAE4}"/>
                  </a:ext>
                </a:extLst>
              </p:cNvPr>
              <p:cNvSpPr/>
              <p:nvPr/>
            </p:nvSpPr>
            <p:spPr>
              <a:xfrm>
                <a:off x="3896790" y="2502016"/>
                <a:ext cx="112536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18" h="195" extrusionOk="0">
                    <a:moveTo>
                      <a:pt x="414" y="90"/>
                    </a:moveTo>
                    <a:lnTo>
                      <a:pt x="372" y="111"/>
                    </a:lnTo>
                    <a:lnTo>
                      <a:pt x="304" y="111"/>
                    </a:lnTo>
                    <a:lnTo>
                      <a:pt x="346" y="90"/>
                    </a:lnTo>
                    <a:close/>
                    <a:moveTo>
                      <a:pt x="346" y="1"/>
                    </a:moveTo>
                    <a:cubicBezTo>
                      <a:pt x="325" y="1"/>
                      <a:pt x="304" y="1"/>
                      <a:pt x="283" y="22"/>
                    </a:cubicBezTo>
                    <a:lnTo>
                      <a:pt x="42" y="111"/>
                    </a:lnTo>
                    <a:lnTo>
                      <a:pt x="21" y="111"/>
                    </a:lnTo>
                    <a:lnTo>
                      <a:pt x="21" y="132"/>
                    </a:lnTo>
                    <a:lnTo>
                      <a:pt x="0" y="153"/>
                    </a:lnTo>
                    <a:lnTo>
                      <a:pt x="21" y="153"/>
                    </a:lnTo>
                    <a:lnTo>
                      <a:pt x="21" y="173"/>
                    </a:lnTo>
                    <a:lnTo>
                      <a:pt x="42" y="173"/>
                    </a:lnTo>
                    <a:lnTo>
                      <a:pt x="42" y="194"/>
                    </a:lnTo>
                    <a:lnTo>
                      <a:pt x="435" y="194"/>
                    </a:lnTo>
                    <a:lnTo>
                      <a:pt x="676" y="111"/>
                    </a:lnTo>
                    <a:lnTo>
                      <a:pt x="676" y="90"/>
                    </a:lnTo>
                    <a:lnTo>
                      <a:pt x="697" y="90"/>
                    </a:lnTo>
                    <a:lnTo>
                      <a:pt x="718" y="63"/>
                    </a:lnTo>
                    <a:lnTo>
                      <a:pt x="697" y="43"/>
                    </a:lnTo>
                    <a:lnTo>
                      <a:pt x="697" y="22"/>
                    </a:lnTo>
                    <a:lnTo>
                      <a:pt x="634" y="22"/>
                    </a:lnTo>
                    <a:lnTo>
                      <a:pt x="346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0" name="Google Shape;1166;p38">
                <a:extLst>
                  <a:ext uri="{FF2B5EF4-FFF2-40B4-BE49-F238E27FC236}">
                    <a16:creationId xmlns:a16="http://schemas.microsoft.com/office/drawing/2014/main" id="{AF04158D-B03A-90A0-B53D-96903687C453}"/>
                  </a:ext>
                </a:extLst>
              </p:cNvPr>
              <p:cNvSpPr/>
              <p:nvPr/>
            </p:nvSpPr>
            <p:spPr>
              <a:xfrm>
                <a:off x="3855726" y="2529131"/>
                <a:ext cx="92160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88" h="111" extrusionOk="0">
                    <a:moveTo>
                      <a:pt x="241" y="0"/>
                    </a:moveTo>
                    <a:lnTo>
                      <a:pt x="0" y="90"/>
                    </a:lnTo>
                    <a:lnTo>
                      <a:pt x="21" y="90"/>
                    </a:lnTo>
                    <a:lnTo>
                      <a:pt x="304" y="110"/>
                    </a:lnTo>
                    <a:lnTo>
                      <a:pt x="325" y="110"/>
                    </a:lnTo>
                    <a:lnTo>
                      <a:pt x="566" y="21"/>
                    </a:lnTo>
                    <a:cubicBezTo>
                      <a:pt x="587" y="0"/>
                      <a:pt x="566" y="0"/>
                      <a:pt x="566" y="0"/>
                    </a:cubicBez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1" name="Google Shape;1167;p38">
                <a:extLst>
                  <a:ext uri="{FF2B5EF4-FFF2-40B4-BE49-F238E27FC236}">
                    <a16:creationId xmlns:a16="http://schemas.microsoft.com/office/drawing/2014/main" id="{EB484C84-E91C-F7C6-F75F-04259E3C15E6}"/>
                  </a:ext>
                </a:extLst>
              </p:cNvPr>
              <p:cNvSpPr/>
              <p:nvPr/>
            </p:nvSpPr>
            <p:spPr>
              <a:xfrm>
                <a:off x="3845068" y="2522548"/>
                <a:ext cx="110185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03" h="195" extrusionOk="0">
                    <a:moveTo>
                      <a:pt x="414" y="90"/>
                    </a:moveTo>
                    <a:lnTo>
                      <a:pt x="372" y="111"/>
                    </a:lnTo>
                    <a:lnTo>
                      <a:pt x="309" y="111"/>
                    </a:lnTo>
                    <a:lnTo>
                      <a:pt x="351" y="90"/>
                    </a:lnTo>
                    <a:close/>
                    <a:moveTo>
                      <a:pt x="283" y="1"/>
                    </a:moveTo>
                    <a:lnTo>
                      <a:pt x="283" y="22"/>
                    </a:lnTo>
                    <a:lnTo>
                      <a:pt x="48" y="111"/>
                    </a:lnTo>
                    <a:lnTo>
                      <a:pt x="21" y="111"/>
                    </a:lnTo>
                    <a:lnTo>
                      <a:pt x="0" y="132"/>
                    </a:lnTo>
                    <a:lnTo>
                      <a:pt x="0" y="152"/>
                    </a:lnTo>
                    <a:lnTo>
                      <a:pt x="21" y="173"/>
                    </a:lnTo>
                    <a:lnTo>
                      <a:pt x="89" y="173"/>
                    </a:lnTo>
                    <a:lnTo>
                      <a:pt x="372" y="194"/>
                    </a:lnTo>
                    <a:cubicBezTo>
                      <a:pt x="393" y="194"/>
                      <a:pt x="414" y="194"/>
                      <a:pt x="440" y="173"/>
                    </a:cubicBezTo>
                    <a:lnTo>
                      <a:pt x="676" y="90"/>
                    </a:lnTo>
                    <a:lnTo>
                      <a:pt x="702" y="90"/>
                    </a:lnTo>
                    <a:lnTo>
                      <a:pt x="702" y="63"/>
                    </a:lnTo>
                    <a:lnTo>
                      <a:pt x="702" y="42"/>
                    </a:lnTo>
                    <a:lnTo>
                      <a:pt x="702" y="22"/>
                    </a:lnTo>
                    <a:lnTo>
                      <a:pt x="655" y="22"/>
                    </a:lnTo>
                    <a:lnTo>
                      <a:pt x="634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2" name="Google Shape;1168;p38">
                <a:extLst>
                  <a:ext uri="{FF2B5EF4-FFF2-40B4-BE49-F238E27FC236}">
                    <a16:creationId xmlns:a16="http://schemas.microsoft.com/office/drawing/2014/main" id="{889168AF-E68B-5BE5-D1D8-4D376578C242}"/>
                  </a:ext>
                </a:extLst>
              </p:cNvPr>
              <p:cNvSpPr/>
              <p:nvPr/>
            </p:nvSpPr>
            <p:spPr>
              <a:xfrm>
                <a:off x="3804003" y="2549663"/>
                <a:ext cx="89652" cy="14106"/>
              </a:xfrm>
              <a:custGeom>
                <a:avLst/>
                <a:gdLst/>
                <a:ahLst/>
                <a:cxnLst/>
                <a:rect l="l" t="t" r="r" b="b"/>
                <a:pathLst>
                  <a:path w="572" h="90" extrusionOk="0">
                    <a:moveTo>
                      <a:pt x="241" y="0"/>
                    </a:moveTo>
                    <a:lnTo>
                      <a:pt x="1" y="89"/>
                    </a:lnTo>
                    <a:lnTo>
                      <a:pt x="330" y="89"/>
                    </a:lnTo>
                    <a:lnTo>
                      <a:pt x="571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3" name="Google Shape;1169;p38">
                <a:extLst>
                  <a:ext uri="{FF2B5EF4-FFF2-40B4-BE49-F238E27FC236}">
                    <a16:creationId xmlns:a16="http://schemas.microsoft.com/office/drawing/2014/main" id="{2F4CF3D5-5A33-3AAA-0568-96C41691AF6D}"/>
                  </a:ext>
                </a:extLst>
              </p:cNvPr>
              <p:cNvSpPr/>
              <p:nvPr/>
            </p:nvSpPr>
            <p:spPr>
              <a:xfrm>
                <a:off x="3794129" y="2543081"/>
                <a:ext cx="109401" cy="27272"/>
              </a:xfrm>
              <a:custGeom>
                <a:avLst/>
                <a:gdLst/>
                <a:ahLst/>
                <a:cxnLst/>
                <a:rect l="l" t="t" r="r" b="b"/>
                <a:pathLst>
                  <a:path w="698" h="174" extrusionOk="0">
                    <a:moveTo>
                      <a:pt x="284" y="1"/>
                    </a:moveTo>
                    <a:lnTo>
                      <a:pt x="43" y="90"/>
                    </a:lnTo>
                    <a:lnTo>
                      <a:pt x="22" y="110"/>
                    </a:lnTo>
                    <a:lnTo>
                      <a:pt x="1" y="110"/>
                    </a:lnTo>
                    <a:lnTo>
                      <a:pt x="1" y="131"/>
                    </a:lnTo>
                    <a:lnTo>
                      <a:pt x="1" y="152"/>
                    </a:lnTo>
                    <a:lnTo>
                      <a:pt x="22" y="152"/>
                    </a:lnTo>
                    <a:lnTo>
                      <a:pt x="22" y="173"/>
                    </a:lnTo>
                    <a:lnTo>
                      <a:pt x="435" y="173"/>
                    </a:lnTo>
                    <a:lnTo>
                      <a:pt x="676" y="90"/>
                    </a:lnTo>
                    <a:lnTo>
                      <a:pt x="697" y="63"/>
                    </a:lnTo>
                    <a:lnTo>
                      <a:pt x="697" y="42"/>
                    </a:lnTo>
                    <a:lnTo>
                      <a:pt x="697" y="21"/>
                    </a:lnTo>
                    <a:lnTo>
                      <a:pt x="676" y="21"/>
                    </a:lnTo>
                    <a:lnTo>
                      <a:pt x="676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4" name="Google Shape;1170;p38">
                <a:extLst>
                  <a:ext uri="{FF2B5EF4-FFF2-40B4-BE49-F238E27FC236}">
                    <a16:creationId xmlns:a16="http://schemas.microsoft.com/office/drawing/2014/main" id="{8E872B92-9F54-2396-28CA-2CC016317B35}"/>
                  </a:ext>
                </a:extLst>
              </p:cNvPr>
              <p:cNvSpPr/>
              <p:nvPr/>
            </p:nvSpPr>
            <p:spPr>
              <a:xfrm>
                <a:off x="3753064" y="2566904"/>
                <a:ext cx="88869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67" h="111" extrusionOk="0">
                    <a:moveTo>
                      <a:pt x="242" y="0"/>
                    </a:moveTo>
                    <a:lnTo>
                      <a:pt x="1" y="110"/>
                    </a:lnTo>
                    <a:lnTo>
                      <a:pt x="326" y="110"/>
                    </a:lnTo>
                    <a:lnTo>
                      <a:pt x="566" y="21"/>
                    </a:lnTo>
                    <a:lnTo>
                      <a:pt x="263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5" name="Google Shape;1171;p38">
                <a:extLst>
                  <a:ext uri="{FF2B5EF4-FFF2-40B4-BE49-F238E27FC236}">
                    <a16:creationId xmlns:a16="http://schemas.microsoft.com/office/drawing/2014/main" id="{31460072-06F4-BC89-5381-89372C48AAD8}"/>
                  </a:ext>
                </a:extLst>
              </p:cNvPr>
              <p:cNvSpPr/>
              <p:nvPr/>
            </p:nvSpPr>
            <p:spPr>
              <a:xfrm>
                <a:off x="3742406" y="2560321"/>
                <a:ext cx="110185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03" h="195" extrusionOk="0">
                    <a:moveTo>
                      <a:pt x="415" y="84"/>
                    </a:moveTo>
                    <a:lnTo>
                      <a:pt x="373" y="110"/>
                    </a:lnTo>
                    <a:lnTo>
                      <a:pt x="310" y="110"/>
                    </a:lnTo>
                    <a:lnTo>
                      <a:pt x="331" y="84"/>
                    </a:lnTo>
                    <a:close/>
                    <a:moveTo>
                      <a:pt x="331" y="0"/>
                    </a:moveTo>
                    <a:cubicBezTo>
                      <a:pt x="310" y="0"/>
                      <a:pt x="310" y="0"/>
                      <a:pt x="284" y="21"/>
                    </a:cubicBezTo>
                    <a:lnTo>
                      <a:pt x="48" y="110"/>
                    </a:lnTo>
                    <a:lnTo>
                      <a:pt x="22" y="110"/>
                    </a:lnTo>
                    <a:lnTo>
                      <a:pt x="1" y="131"/>
                    </a:lnTo>
                    <a:lnTo>
                      <a:pt x="1" y="152"/>
                    </a:lnTo>
                    <a:lnTo>
                      <a:pt x="22" y="173"/>
                    </a:lnTo>
                    <a:lnTo>
                      <a:pt x="48" y="194"/>
                    </a:lnTo>
                    <a:lnTo>
                      <a:pt x="373" y="194"/>
                    </a:lnTo>
                    <a:cubicBezTo>
                      <a:pt x="394" y="194"/>
                      <a:pt x="415" y="194"/>
                      <a:pt x="441" y="173"/>
                    </a:cubicBezTo>
                    <a:lnTo>
                      <a:pt x="676" y="84"/>
                    </a:lnTo>
                    <a:lnTo>
                      <a:pt x="703" y="84"/>
                    </a:lnTo>
                    <a:lnTo>
                      <a:pt x="703" y="63"/>
                    </a:lnTo>
                    <a:lnTo>
                      <a:pt x="703" y="42"/>
                    </a:lnTo>
                    <a:lnTo>
                      <a:pt x="703" y="21"/>
                    </a:lnTo>
                    <a:lnTo>
                      <a:pt x="634" y="21"/>
                    </a:lnTo>
                    <a:lnTo>
                      <a:pt x="331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6" name="Google Shape;1172;p38">
                <a:extLst>
                  <a:ext uri="{FF2B5EF4-FFF2-40B4-BE49-F238E27FC236}">
                    <a16:creationId xmlns:a16="http://schemas.microsoft.com/office/drawing/2014/main" id="{6AF8446C-4BAB-981A-2AA7-3240E0317F2A}"/>
                  </a:ext>
                </a:extLst>
              </p:cNvPr>
              <p:cNvSpPr/>
              <p:nvPr/>
            </p:nvSpPr>
            <p:spPr>
              <a:xfrm>
                <a:off x="3701342" y="2587436"/>
                <a:ext cx="89652" cy="14106"/>
              </a:xfrm>
              <a:custGeom>
                <a:avLst/>
                <a:gdLst/>
                <a:ahLst/>
                <a:cxnLst/>
                <a:rect l="l" t="t" r="r" b="b"/>
                <a:pathLst>
                  <a:path w="572" h="90" extrusionOk="0">
                    <a:moveTo>
                      <a:pt x="242" y="0"/>
                    </a:moveTo>
                    <a:lnTo>
                      <a:pt x="1" y="89"/>
                    </a:lnTo>
                    <a:lnTo>
                      <a:pt x="352" y="89"/>
                    </a:lnTo>
                    <a:lnTo>
                      <a:pt x="572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7" name="Google Shape;1173;p38">
                <a:extLst>
                  <a:ext uri="{FF2B5EF4-FFF2-40B4-BE49-F238E27FC236}">
                    <a16:creationId xmlns:a16="http://schemas.microsoft.com/office/drawing/2014/main" id="{28A6073C-341C-5C4C-E666-503F584827A0}"/>
                  </a:ext>
                </a:extLst>
              </p:cNvPr>
              <p:cNvSpPr/>
              <p:nvPr/>
            </p:nvSpPr>
            <p:spPr>
              <a:xfrm>
                <a:off x="3691624" y="2580854"/>
                <a:ext cx="109244" cy="28683"/>
              </a:xfrm>
              <a:custGeom>
                <a:avLst/>
                <a:gdLst/>
                <a:ahLst/>
                <a:cxnLst/>
                <a:rect l="l" t="t" r="r" b="b"/>
                <a:pathLst>
                  <a:path w="697" h="183" extrusionOk="0">
                    <a:moveTo>
                      <a:pt x="414" y="84"/>
                    </a:moveTo>
                    <a:lnTo>
                      <a:pt x="372" y="110"/>
                    </a:lnTo>
                    <a:lnTo>
                      <a:pt x="304" y="84"/>
                    </a:lnTo>
                    <a:close/>
                    <a:moveTo>
                      <a:pt x="262" y="0"/>
                    </a:moveTo>
                    <a:lnTo>
                      <a:pt x="42" y="110"/>
                    </a:lnTo>
                    <a:lnTo>
                      <a:pt x="21" y="110"/>
                    </a:lnTo>
                    <a:lnTo>
                      <a:pt x="0" y="131"/>
                    </a:lnTo>
                    <a:lnTo>
                      <a:pt x="0" y="152"/>
                    </a:lnTo>
                    <a:lnTo>
                      <a:pt x="21" y="173"/>
                    </a:lnTo>
                    <a:lnTo>
                      <a:pt x="372" y="173"/>
                    </a:lnTo>
                    <a:cubicBezTo>
                      <a:pt x="386" y="173"/>
                      <a:pt x="400" y="183"/>
                      <a:pt x="414" y="183"/>
                    </a:cubicBezTo>
                    <a:cubicBezTo>
                      <a:pt x="421" y="183"/>
                      <a:pt x="428" y="180"/>
                      <a:pt x="435" y="173"/>
                    </a:cubicBezTo>
                    <a:lnTo>
                      <a:pt x="676" y="84"/>
                    </a:lnTo>
                    <a:lnTo>
                      <a:pt x="697" y="63"/>
                    </a:lnTo>
                    <a:lnTo>
                      <a:pt x="697" y="42"/>
                    </a:lnTo>
                    <a:lnTo>
                      <a:pt x="697" y="21"/>
                    </a:lnTo>
                    <a:lnTo>
                      <a:pt x="676" y="21"/>
                    </a:lnTo>
                    <a:lnTo>
                      <a:pt x="676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8" name="Google Shape;1174;p38">
                <a:extLst>
                  <a:ext uri="{FF2B5EF4-FFF2-40B4-BE49-F238E27FC236}">
                    <a16:creationId xmlns:a16="http://schemas.microsoft.com/office/drawing/2014/main" id="{E26BD499-63DB-AF85-8DF3-3898BD36769D}"/>
                  </a:ext>
                </a:extLst>
              </p:cNvPr>
              <p:cNvSpPr/>
              <p:nvPr/>
            </p:nvSpPr>
            <p:spPr>
              <a:xfrm>
                <a:off x="3650560" y="2607969"/>
                <a:ext cx="88712" cy="14106"/>
              </a:xfrm>
              <a:custGeom>
                <a:avLst/>
                <a:gdLst/>
                <a:ahLst/>
                <a:cxnLst/>
                <a:rect l="l" t="t" r="r" b="b"/>
                <a:pathLst>
                  <a:path w="566" h="90" extrusionOk="0">
                    <a:moveTo>
                      <a:pt x="241" y="0"/>
                    </a:moveTo>
                    <a:lnTo>
                      <a:pt x="0" y="89"/>
                    </a:lnTo>
                    <a:lnTo>
                      <a:pt x="346" y="89"/>
                    </a:lnTo>
                    <a:lnTo>
                      <a:pt x="566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9" name="Google Shape;1175;p38">
                <a:extLst>
                  <a:ext uri="{FF2B5EF4-FFF2-40B4-BE49-F238E27FC236}">
                    <a16:creationId xmlns:a16="http://schemas.microsoft.com/office/drawing/2014/main" id="{358380B9-ED2F-569C-1FAE-9F39147E2CED}"/>
                  </a:ext>
                </a:extLst>
              </p:cNvPr>
              <p:cNvSpPr/>
              <p:nvPr/>
            </p:nvSpPr>
            <p:spPr>
              <a:xfrm>
                <a:off x="3639902" y="2601386"/>
                <a:ext cx="113319" cy="27272"/>
              </a:xfrm>
              <a:custGeom>
                <a:avLst/>
                <a:gdLst/>
                <a:ahLst/>
                <a:cxnLst/>
                <a:rect l="l" t="t" r="r" b="b"/>
                <a:pathLst>
                  <a:path w="723" h="174" extrusionOk="0">
                    <a:moveTo>
                      <a:pt x="262" y="0"/>
                    </a:moveTo>
                    <a:lnTo>
                      <a:pt x="47" y="84"/>
                    </a:lnTo>
                    <a:lnTo>
                      <a:pt x="21" y="84"/>
                    </a:lnTo>
                    <a:lnTo>
                      <a:pt x="21" y="110"/>
                    </a:lnTo>
                    <a:lnTo>
                      <a:pt x="0" y="110"/>
                    </a:lnTo>
                    <a:lnTo>
                      <a:pt x="0" y="131"/>
                    </a:lnTo>
                    <a:lnTo>
                      <a:pt x="0" y="152"/>
                    </a:lnTo>
                    <a:lnTo>
                      <a:pt x="21" y="152"/>
                    </a:lnTo>
                    <a:lnTo>
                      <a:pt x="47" y="173"/>
                    </a:lnTo>
                    <a:lnTo>
                      <a:pt x="440" y="173"/>
                    </a:lnTo>
                    <a:lnTo>
                      <a:pt x="676" y="84"/>
                    </a:lnTo>
                    <a:lnTo>
                      <a:pt x="702" y="63"/>
                    </a:lnTo>
                    <a:lnTo>
                      <a:pt x="702" y="42"/>
                    </a:lnTo>
                    <a:lnTo>
                      <a:pt x="723" y="42"/>
                    </a:lnTo>
                    <a:lnTo>
                      <a:pt x="702" y="21"/>
                    </a:lnTo>
                    <a:lnTo>
                      <a:pt x="676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0" name="Google Shape;1176;p38">
                <a:extLst>
                  <a:ext uri="{FF2B5EF4-FFF2-40B4-BE49-F238E27FC236}">
                    <a16:creationId xmlns:a16="http://schemas.microsoft.com/office/drawing/2014/main" id="{C23BDFB5-66CD-F7A8-80E8-E68DD8577503}"/>
                  </a:ext>
                </a:extLst>
              </p:cNvPr>
              <p:cNvSpPr/>
              <p:nvPr/>
            </p:nvSpPr>
            <p:spPr>
              <a:xfrm>
                <a:off x="3598837" y="2625209"/>
                <a:ext cx="92944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93" h="111" extrusionOk="0">
                    <a:moveTo>
                      <a:pt x="241" y="0"/>
                    </a:moveTo>
                    <a:lnTo>
                      <a:pt x="0" y="89"/>
                    </a:lnTo>
                    <a:lnTo>
                      <a:pt x="21" y="89"/>
                    </a:lnTo>
                    <a:lnTo>
                      <a:pt x="330" y="110"/>
                    </a:lnTo>
                    <a:lnTo>
                      <a:pt x="351" y="89"/>
                    </a:lnTo>
                    <a:lnTo>
                      <a:pt x="592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1" name="Google Shape;1177;p38">
                <a:extLst>
                  <a:ext uri="{FF2B5EF4-FFF2-40B4-BE49-F238E27FC236}">
                    <a16:creationId xmlns:a16="http://schemas.microsoft.com/office/drawing/2014/main" id="{A20F12E8-5CFD-9866-D230-F5E9E2D30A93}"/>
                  </a:ext>
                </a:extLst>
              </p:cNvPr>
              <p:cNvSpPr/>
              <p:nvPr/>
            </p:nvSpPr>
            <p:spPr>
              <a:xfrm>
                <a:off x="3588963" y="2618627"/>
                <a:ext cx="112536" cy="28683"/>
              </a:xfrm>
              <a:custGeom>
                <a:avLst/>
                <a:gdLst/>
                <a:ahLst/>
                <a:cxnLst/>
                <a:rect l="l" t="t" r="r" b="b"/>
                <a:pathLst>
                  <a:path w="718" h="183" extrusionOk="0">
                    <a:moveTo>
                      <a:pt x="414" y="84"/>
                    </a:moveTo>
                    <a:lnTo>
                      <a:pt x="393" y="105"/>
                    </a:lnTo>
                    <a:lnTo>
                      <a:pt x="304" y="105"/>
                    </a:lnTo>
                    <a:lnTo>
                      <a:pt x="325" y="84"/>
                    </a:lnTo>
                    <a:close/>
                    <a:moveTo>
                      <a:pt x="325" y="0"/>
                    </a:moveTo>
                    <a:cubicBezTo>
                      <a:pt x="304" y="0"/>
                      <a:pt x="304" y="0"/>
                      <a:pt x="262" y="21"/>
                    </a:cubicBezTo>
                    <a:lnTo>
                      <a:pt x="42" y="105"/>
                    </a:lnTo>
                    <a:lnTo>
                      <a:pt x="21" y="105"/>
                    </a:lnTo>
                    <a:lnTo>
                      <a:pt x="0" y="131"/>
                    </a:lnTo>
                    <a:lnTo>
                      <a:pt x="0" y="152"/>
                    </a:lnTo>
                    <a:lnTo>
                      <a:pt x="21" y="173"/>
                    </a:lnTo>
                    <a:lnTo>
                      <a:pt x="393" y="173"/>
                    </a:lnTo>
                    <a:cubicBezTo>
                      <a:pt x="407" y="173"/>
                      <a:pt x="412" y="182"/>
                      <a:pt x="420" y="182"/>
                    </a:cubicBezTo>
                    <a:cubicBezTo>
                      <a:pt x="424" y="182"/>
                      <a:pt x="428" y="180"/>
                      <a:pt x="435" y="173"/>
                    </a:cubicBezTo>
                    <a:lnTo>
                      <a:pt x="676" y="84"/>
                    </a:lnTo>
                    <a:lnTo>
                      <a:pt x="697" y="84"/>
                    </a:lnTo>
                    <a:lnTo>
                      <a:pt x="697" y="63"/>
                    </a:lnTo>
                    <a:lnTo>
                      <a:pt x="718" y="63"/>
                    </a:lnTo>
                    <a:lnTo>
                      <a:pt x="718" y="42"/>
                    </a:lnTo>
                    <a:lnTo>
                      <a:pt x="697" y="21"/>
                    </a:lnTo>
                    <a:lnTo>
                      <a:pt x="676" y="21"/>
                    </a:lnTo>
                    <a:lnTo>
                      <a:pt x="676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2" name="Google Shape;1178;p38">
                <a:extLst>
                  <a:ext uri="{FF2B5EF4-FFF2-40B4-BE49-F238E27FC236}">
                    <a16:creationId xmlns:a16="http://schemas.microsoft.com/office/drawing/2014/main" id="{649F67BA-ED25-D474-EFEF-C8598FD3A6AB}"/>
                  </a:ext>
                </a:extLst>
              </p:cNvPr>
              <p:cNvSpPr/>
              <p:nvPr/>
            </p:nvSpPr>
            <p:spPr>
              <a:xfrm>
                <a:off x="4160261" y="2388697"/>
                <a:ext cx="88712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66" h="111" extrusionOk="0">
                    <a:moveTo>
                      <a:pt x="236" y="1"/>
                    </a:moveTo>
                    <a:lnTo>
                      <a:pt x="0" y="90"/>
                    </a:lnTo>
                    <a:lnTo>
                      <a:pt x="283" y="111"/>
                    </a:lnTo>
                    <a:lnTo>
                      <a:pt x="304" y="111"/>
                    </a:lnTo>
                    <a:lnTo>
                      <a:pt x="566" y="27"/>
                    </a:lnTo>
                    <a:cubicBezTo>
                      <a:pt x="566" y="27"/>
                      <a:pt x="566" y="1"/>
                      <a:pt x="545" y="1"/>
                    </a:cubicBez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3" name="Google Shape;1179;p38">
                <a:extLst>
                  <a:ext uri="{FF2B5EF4-FFF2-40B4-BE49-F238E27FC236}">
                    <a16:creationId xmlns:a16="http://schemas.microsoft.com/office/drawing/2014/main" id="{92213826-04B0-AB4A-DF64-E8CBD07287EE}"/>
                  </a:ext>
                </a:extLst>
              </p:cNvPr>
              <p:cNvSpPr/>
              <p:nvPr/>
            </p:nvSpPr>
            <p:spPr>
              <a:xfrm>
                <a:off x="4149603" y="2382271"/>
                <a:ext cx="109244" cy="31347"/>
              </a:xfrm>
              <a:custGeom>
                <a:avLst/>
                <a:gdLst/>
                <a:ahLst/>
                <a:cxnLst/>
                <a:rect l="l" t="t" r="r" b="b"/>
                <a:pathLst>
                  <a:path w="697" h="200" extrusionOk="0">
                    <a:moveTo>
                      <a:pt x="414" y="89"/>
                    </a:moveTo>
                    <a:lnTo>
                      <a:pt x="351" y="110"/>
                    </a:lnTo>
                    <a:lnTo>
                      <a:pt x="262" y="110"/>
                    </a:lnTo>
                    <a:lnTo>
                      <a:pt x="330" y="89"/>
                    </a:lnTo>
                    <a:close/>
                    <a:moveTo>
                      <a:pt x="283" y="0"/>
                    </a:moveTo>
                    <a:lnTo>
                      <a:pt x="21" y="89"/>
                    </a:lnTo>
                    <a:lnTo>
                      <a:pt x="21" y="110"/>
                    </a:lnTo>
                    <a:lnTo>
                      <a:pt x="0" y="110"/>
                    </a:lnTo>
                    <a:lnTo>
                      <a:pt x="0" y="131"/>
                    </a:lnTo>
                    <a:lnTo>
                      <a:pt x="0" y="152"/>
                    </a:lnTo>
                    <a:lnTo>
                      <a:pt x="21" y="173"/>
                    </a:lnTo>
                    <a:lnTo>
                      <a:pt x="68" y="173"/>
                    </a:lnTo>
                    <a:lnTo>
                      <a:pt x="351" y="199"/>
                    </a:lnTo>
                    <a:lnTo>
                      <a:pt x="414" y="199"/>
                    </a:lnTo>
                    <a:lnTo>
                      <a:pt x="655" y="89"/>
                    </a:lnTo>
                    <a:lnTo>
                      <a:pt x="676" y="89"/>
                    </a:lnTo>
                    <a:lnTo>
                      <a:pt x="697" y="68"/>
                    </a:lnTo>
                    <a:lnTo>
                      <a:pt x="697" y="42"/>
                    </a:lnTo>
                    <a:lnTo>
                      <a:pt x="676" y="21"/>
                    </a:lnTo>
                    <a:lnTo>
                      <a:pt x="655" y="21"/>
                    </a:lnTo>
                    <a:cubicBezTo>
                      <a:pt x="634" y="21"/>
                      <a:pt x="634" y="0"/>
                      <a:pt x="634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4" name="Google Shape;1180;p38">
                <a:extLst>
                  <a:ext uri="{FF2B5EF4-FFF2-40B4-BE49-F238E27FC236}">
                    <a16:creationId xmlns:a16="http://schemas.microsoft.com/office/drawing/2014/main" id="{995CA6FC-47DB-CBDD-711E-DD19AF1E3CF7}"/>
                  </a:ext>
                </a:extLst>
              </p:cNvPr>
              <p:cNvSpPr/>
              <p:nvPr/>
            </p:nvSpPr>
            <p:spPr>
              <a:xfrm>
                <a:off x="4105247" y="2409230"/>
                <a:ext cx="88869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67" h="111" extrusionOk="0">
                    <a:moveTo>
                      <a:pt x="241" y="1"/>
                    </a:moveTo>
                    <a:lnTo>
                      <a:pt x="0" y="90"/>
                    </a:lnTo>
                    <a:lnTo>
                      <a:pt x="304" y="111"/>
                    </a:lnTo>
                    <a:lnTo>
                      <a:pt x="325" y="111"/>
                    </a:lnTo>
                    <a:lnTo>
                      <a:pt x="566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5" name="Google Shape;1181;p38">
                <a:extLst>
                  <a:ext uri="{FF2B5EF4-FFF2-40B4-BE49-F238E27FC236}">
                    <a16:creationId xmlns:a16="http://schemas.microsoft.com/office/drawing/2014/main" id="{80F078C8-3332-4CB3-16EC-9BB2B9EB5846}"/>
                  </a:ext>
                </a:extLst>
              </p:cNvPr>
              <p:cNvSpPr/>
              <p:nvPr/>
            </p:nvSpPr>
            <p:spPr>
              <a:xfrm>
                <a:off x="4094589" y="2401236"/>
                <a:ext cx="110185" cy="32758"/>
              </a:xfrm>
              <a:custGeom>
                <a:avLst/>
                <a:gdLst/>
                <a:ahLst/>
                <a:cxnLst/>
                <a:rect l="l" t="t" r="r" b="b"/>
                <a:pathLst>
                  <a:path w="703" h="209" extrusionOk="0">
                    <a:moveTo>
                      <a:pt x="440" y="99"/>
                    </a:moveTo>
                    <a:lnTo>
                      <a:pt x="372" y="120"/>
                    </a:lnTo>
                    <a:lnTo>
                      <a:pt x="288" y="120"/>
                    </a:lnTo>
                    <a:lnTo>
                      <a:pt x="351" y="99"/>
                    </a:lnTo>
                    <a:close/>
                    <a:moveTo>
                      <a:pt x="309" y="1"/>
                    </a:moveTo>
                    <a:cubicBezTo>
                      <a:pt x="302" y="1"/>
                      <a:pt x="295" y="3"/>
                      <a:pt x="288" y="10"/>
                    </a:cubicBezTo>
                    <a:lnTo>
                      <a:pt x="48" y="99"/>
                    </a:lnTo>
                    <a:lnTo>
                      <a:pt x="27" y="120"/>
                    </a:lnTo>
                    <a:lnTo>
                      <a:pt x="0" y="120"/>
                    </a:lnTo>
                    <a:lnTo>
                      <a:pt x="0" y="141"/>
                    </a:lnTo>
                    <a:lnTo>
                      <a:pt x="27" y="162"/>
                    </a:lnTo>
                    <a:lnTo>
                      <a:pt x="27" y="183"/>
                    </a:lnTo>
                    <a:lnTo>
                      <a:pt x="68" y="183"/>
                    </a:lnTo>
                    <a:lnTo>
                      <a:pt x="351" y="209"/>
                    </a:lnTo>
                    <a:cubicBezTo>
                      <a:pt x="372" y="209"/>
                      <a:pt x="393" y="209"/>
                      <a:pt x="419" y="183"/>
                    </a:cubicBezTo>
                    <a:lnTo>
                      <a:pt x="681" y="99"/>
                    </a:lnTo>
                    <a:lnTo>
                      <a:pt x="702" y="99"/>
                    </a:lnTo>
                    <a:lnTo>
                      <a:pt x="702" y="78"/>
                    </a:lnTo>
                    <a:lnTo>
                      <a:pt x="702" y="52"/>
                    </a:lnTo>
                    <a:lnTo>
                      <a:pt x="681" y="31"/>
                    </a:lnTo>
                    <a:lnTo>
                      <a:pt x="655" y="10"/>
                    </a:lnTo>
                    <a:lnTo>
                      <a:pt x="351" y="10"/>
                    </a:lnTo>
                    <a:cubicBezTo>
                      <a:pt x="337" y="10"/>
                      <a:pt x="323" y="1"/>
                      <a:pt x="309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6" name="Google Shape;1182;p38">
                <a:extLst>
                  <a:ext uri="{FF2B5EF4-FFF2-40B4-BE49-F238E27FC236}">
                    <a16:creationId xmlns:a16="http://schemas.microsoft.com/office/drawing/2014/main" id="{7C45CA01-FC6B-9CE0-81C6-91C8B879A515}"/>
                  </a:ext>
                </a:extLst>
              </p:cNvPr>
              <p:cNvSpPr/>
              <p:nvPr/>
            </p:nvSpPr>
            <p:spPr>
              <a:xfrm>
                <a:off x="4050233" y="2426470"/>
                <a:ext cx="89652" cy="20689"/>
              </a:xfrm>
              <a:custGeom>
                <a:avLst/>
                <a:gdLst/>
                <a:ahLst/>
                <a:cxnLst/>
                <a:rect l="l" t="t" r="r" b="b"/>
                <a:pathLst>
                  <a:path w="572" h="132" extrusionOk="0">
                    <a:moveTo>
                      <a:pt x="283" y="1"/>
                    </a:moveTo>
                    <a:cubicBezTo>
                      <a:pt x="262" y="1"/>
                      <a:pt x="262" y="1"/>
                      <a:pt x="262" y="22"/>
                    </a:cubicBezTo>
                    <a:lnTo>
                      <a:pt x="1" y="111"/>
                    </a:lnTo>
                    <a:lnTo>
                      <a:pt x="22" y="111"/>
                    </a:lnTo>
                    <a:lnTo>
                      <a:pt x="310" y="132"/>
                    </a:lnTo>
                    <a:lnTo>
                      <a:pt x="331" y="132"/>
                    </a:lnTo>
                    <a:lnTo>
                      <a:pt x="571" y="22"/>
                    </a:lnTo>
                    <a:lnTo>
                      <a:pt x="283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7" name="Google Shape;1183;p38">
                <a:extLst>
                  <a:ext uri="{FF2B5EF4-FFF2-40B4-BE49-F238E27FC236}">
                    <a16:creationId xmlns:a16="http://schemas.microsoft.com/office/drawing/2014/main" id="{E8063B49-C871-D792-6044-17E970A9C923}"/>
                  </a:ext>
                </a:extLst>
              </p:cNvPr>
              <p:cNvSpPr/>
              <p:nvPr/>
            </p:nvSpPr>
            <p:spPr>
              <a:xfrm>
                <a:off x="4040359" y="2420828"/>
                <a:ext cx="112692" cy="33698"/>
              </a:xfrm>
              <a:custGeom>
                <a:avLst/>
                <a:gdLst/>
                <a:ahLst/>
                <a:cxnLst/>
                <a:rect l="l" t="t" r="r" b="b"/>
                <a:pathLst>
                  <a:path w="719" h="215" extrusionOk="0">
                    <a:moveTo>
                      <a:pt x="346" y="84"/>
                    </a:moveTo>
                    <a:lnTo>
                      <a:pt x="435" y="105"/>
                    </a:lnTo>
                    <a:lnTo>
                      <a:pt x="373" y="126"/>
                    </a:lnTo>
                    <a:lnTo>
                      <a:pt x="284" y="105"/>
                    </a:lnTo>
                    <a:lnTo>
                      <a:pt x="346" y="84"/>
                    </a:lnTo>
                    <a:close/>
                    <a:moveTo>
                      <a:pt x="323" y="0"/>
                    </a:moveTo>
                    <a:cubicBezTo>
                      <a:pt x="315" y="0"/>
                      <a:pt x="305" y="5"/>
                      <a:pt x="284" y="16"/>
                    </a:cubicBezTo>
                    <a:lnTo>
                      <a:pt x="43" y="105"/>
                    </a:lnTo>
                    <a:lnTo>
                      <a:pt x="22" y="105"/>
                    </a:lnTo>
                    <a:lnTo>
                      <a:pt x="22" y="126"/>
                    </a:lnTo>
                    <a:lnTo>
                      <a:pt x="1" y="126"/>
                    </a:lnTo>
                    <a:lnTo>
                      <a:pt x="1" y="147"/>
                    </a:lnTo>
                    <a:lnTo>
                      <a:pt x="22" y="168"/>
                    </a:lnTo>
                    <a:lnTo>
                      <a:pt x="43" y="189"/>
                    </a:lnTo>
                    <a:lnTo>
                      <a:pt x="64" y="189"/>
                    </a:lnTo>
                    <a:lnTo>
                      <a:pt x="373" y="215"/>
                    </a:lnTo>
                    <a:cubicBezTo>
                      <a:pt x="394" y="215"/>
                      <a:pt x="394" y="215"/>
                      <a:pt x="435" y="189"/>
                    </a:cubicBezTo>
                    <a:lnTo>
                      <a:pt x="676" y="105"/>
                    </a:lnTo>
                    <a:lnTo>
                      <a:pt x="697" y="105"/>
                    </a:lnTo>
                    <a:lnTo>
                      <a:pt x="697" y="84"/>
                    </a:lnTo>
                    <a:lnTo>
                      <a:pt x="718" y="84"/>
                    </a:lnTo>
                    <a:lnTo>
                      <a:pt x="718" y="58"/>
                    </a:lnTo>
                    <a:lnTo>
                      <a:pt x="697" y="37"/>
                    </a:lnTo>
                    <a:lnTo>
                      <a:pt x="676" y="37"/>
                    </a:lnTo>
                    <a:lnTo>
                      <a:pt x="676" y="16"/>
                    </a:lnTo>
                    <a:lnTo>
                      <a:pt x="346" y="16"/>
                    </a:lnTo>
                    <a:cubicBezTo>
                      <a:pt x="336" y="5"/>
                      <a:pt x="331" y="0"/>
                      <a:pt x="323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8" name="Google Shape;1184;p38">
                <a:extLst>
                  <a:ext uri="{FF2B5EF4-FFF2-40B4-BE49-F238E27FC236}">
                    <a16:creationId xmlns:a16="http://schemas.microsoft.com/office/drawing/2014/main" id="{3755EBED-956D-760B-B972-A588673DCD5F}"/>
                  </a:ext>
                </a:extLst>
              </p:cNvPr>
              <p:cNvSpPr/>
              <p:nvPr/>
            </p:nvSpPr>
            <p:spPr>
              <a:xfrm>
                <a:off x="3999295" y="2447002"/>
                <a:ext cx="88869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67" h="111" extrusionOk="0">
                    <a:moveTo>
                      <a:pt x="242" y="1"/>
                    </a:moveTo>
                    <a:lnTo>
                      <a:pt x="1" y="111"/>
                    </a:lnTo>
                    <a:lnTo>
                      <a:pt x="326" y="111"/>
                    </a:lnTo>
                    <a:lnTo>
                      <a:pt x="567" y="22"/>
                    </a:lnTo>
                    <a:lnTo>
                      <a:pt x="263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9" name="Google Shape;1185;p38">
                <a:extLst>
                  <a:ext uri="{FF2B5EF4-FFF2-40B4-BE49-F238E27FC236}">
                    <a16:creationId xmlns:a16="http://schemas.microsoft.com/office/drawing/2014/main" id="{FFD8D18C-4891-F8B1-D7E8-F003CA151319}"/>
                  </a:ext>
                </a:extLst>
              </p:cNvPr>
              <p:cNvSpPr/>
              <p:nvPr/>
            </p:nvSpPr>
            <p:spPr>
              <a:xfrm>
                <a:off x="3988637" y="2440420"/>
                <a:ext cx="110185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03" h="195" extrusionOk="0">
                    <a:moveTo>
                      <a:pt x="415" y="90"/>
                    </a:moveTo>
                    <a:lnTo>
                      <a:pt x="373" y="111"/>
                    </a:lnTo>
                    <a:lnTo>
                      <a:pt x="263" y="111"/>
                    </a:lnTo>
                    <a:lnTo>
                      <a:pt x="331" y="90"/>
                    </a:lnTo>
                    <a:close/>
                    <a:moveTo>
                      <a:pt x="331" y="1"/>
                    </a:moveTo>
                    <a:cubicBezTo>
                      <a:pt x="310" y="1"/>
                      <a:pt x="310" y="1"/>
                      <a:pt x="284" y="22"/>
                    </a:cubicBezTo>
                    <a:lnTo>
                      <a:pt x="22" y="111"/>
                    </a:lnTo>
                    <a:lnTo>
                      <a:pt x="1" y="132"/>
                    </a:lnTo>
                    <a:lnTo>
                      <a:pt x="1" y="153"/>
                    </a:lnTo>
                    <a:lnTo>
                      <a:pt x="1" y="174"/>
                    </a:lnTo>
                    <a:lnTo>
                      <a:pt x="22" y="174"/>
                    </a:lnTo>
                    <a:lnTo>
                      <a:pt x="22" y="195"/>
                    </a:lnTo>
                    <a:lnTo>
                      <a:pt x="415" y="195"/>
                    </a:lnTo>
                    <a:lnTo>
                      <a:pt x="655" y="111"/>
                    </a:lnTo>
                    <a:lnTo>
                      <a:pt x="676" y="90"/>
                    </a:lnTo>
                    <a:lnTo>
                      <a:pt x="703" y="90"/>
                    </a:lnTo>
                    <a:lnTo>
                      <a:pt x="703" y="64"/>
                    </a:lnTo>
                    <a:lnTo>
                      <a:pt x="703" y="43"/>
                    </a:lnTo>
                    <a:lnTo>
                      <a:pt x="676" y="43"/>
                    </a:lnTo>
                    <a:lnTo>
                      <a:pt x="676" y="22"/>
                    </a:lnTo>
                    <a:lnTo>
                      <a:pt x="635" y="22"/>
                    </a:lnTo>
                    <a:lnTo>
                      <a:pt x="331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0" name="Google Shape;1186;p38">
                <a:extLst>
                  <a:ext uri="{FF2B5EF4-FFF2-40B4-BE49-F238E27FC236}">
                    <a16:creationId xmlns:a16="http://schemas.microsoft.com/office/drawing/2014/main" id="{9A4DF64F-F230-82FA-D87A-BB8BC4E913D5}"/>
                  </a:ext>
                </a:extLst>
              </p:cNvPr>
              <p:cNvSpPr/>
              <p:nvPr/>
            </p:nvSpPr>
            <p:spPr>
              <a:xfrm>
                <a:off x="3944437" y="2467535"/>
                <a:ext cx="88712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66" h="111" extrusionOk="0">
                    <a:moveTo>
                      <a:pt x="241" y="1"/>
                    </a:moveTo>
                    <a:lnTo>
                      <a:pt x="0" y="111"/>
                    </a:lnTo>
                    <a:lnTo>
                      <a:pt x="330" y="111"/>
                    </a:lnTo>
                    <a:lnTo>
                      <a:pt x="566" y="22"/>
                    </a:lnTo>
                    <a:lnTo>
                      <a:pt x="283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1" name="Google Shape;1187;p38">
                <a:extLst>
                  <a:ext uri="{FF2B5EF4-FFF2-40B4-BE49-F238E27FC236}">
                    <a16:creationId xmlns:a16="http://schemas.microsoft.com/office/drawing/2014/main" id="{AE5F2FAB-163F-BBE0-EB0E-0F4C851EAA6C}"/>
                  </a:ext>
                </a:extLst>
              </p:cNvPr>
              <p:cNvSpPr/>
              <p:nvPr/>
            </p:nvSpPr>
            <p:spPr>
              <a:xfrm>
                <a:off x="3934563" y="2460952"/>
                <a:ext cx="112536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18" h="195" extrusionOk="0">
                    <a:moveTo>
                      <a:pt x="435" y="90"/>
                    </a:moveTo>
                    <a:lnTo>
                      <a:pt x="367" y="111"/>
                    </a:lnTo>
                    <a:lnTo>
                      <a:pt x="283" y="111"/>
                    </a:lnTo>
                    <a:lnTo>
                      <a:pt x="346" y="90"/>
                    </a:lnTo>
                    <a:close/>
                    <a:moveTo>
                      <a:pt x="346" y="1"/>
                    </a:moveTo>
                    <a:cubicBezTo>
                      <a:pt x="325" y="1"/>
                      <a:pt x="304" y="1"/>
                      <a:pt x="283" y="22"/>
                    </a:cubicBezTo>
                    <a:lnTo>
                      <a:pt x="42" y="111"/>
                    </a:lnTo>
                    <a:lnTo>
                      <a:pt x="21" y="111"/>
                    </a:lnTo>
                    <a:lnTo>
                      <a:pt x="0" y="132"/>
                    </a:lnTo>
                    <a:lnTo>
                      <a:pt x="0" y="153"/>
                    </a:lnTo>
                    <a:lnTo>
                      <a:pt x="21" y="174"/>
                    </a:lnTo>
                    <a:lnTo>
                      <a:pt x="42" y="174"/>
                    </a:lnTo>
                    <a:lnTo>
                      <a:pt x="42" y="195"/>
                    </a:lnTo>
                    <a:lnTo>
                      <a:pt x="435" y="195"/>
                    </a:lnTo>
                    <a:lnTo>
                      <a:pt x="676" y="111"/>
                    </a:lnTo>
                    <a:lnTo>
                      <a:pt x="697" y="90"/>
                    </a:lnTo>
                    <a:lnTo>
                      <a:pt x="718" y="64"/>
                    </a:lnTo>
                    <a:lnTo>
                      <a:pt x="718" y="43"/>
                    </a:lnTo>
                    <a:lnTo>
                      <a:pt x="697" y="43"/>
                    </a:lnTo>
                    <a:lnTo>
                      <a:pt x="697" y="22"/>
                    </a:lnTo>
                    <a:lnTo>
                      <a:pt x="629" y="22"/>
                    </a:lnTo>
                    <a:lnTo>
                      <a:pt x="346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2" name="Google Shape;1188;p38">
                <a:extLst>
                  <a:ext uri="{FF2B5EF4-FFF2-40B4-BE49-F238E27FC236}">
                    <a16:creationId xmlns:a16="http://schemas.microsoft.com/office/drawing/2014/main" id="{5502F2F0-C3D4-A0AA-1806-682E42166536}"/>
                  </a:ext>
                </a:extLst>
              </p:cNvPr>
              <p:cNvSpPr/>
              <p:nvPr/>
            </p:nvSpPr>
            <p:spPr>
              <a:xfrm>
                <a:off x="3889424" y="2488067"/>
                <a:ext cx="92787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92" h="111" extrusionOk="0">
                    <a:moveTo>
                      <a:pt x="262" y="1"/>
                    </a:moveTo>
                    <a:lnTo>
                      <a:pt x="26" y="90"/>
                    </a:lnTo>
                    <a:cubicBezTo>
                      <a:pt x="0" y="90"/>
                      <a:pt x="26" y="90"/>
                      <a:pt x="26" y="111"/>
                    </a:cubicBezTo>
                    <a:lnTo>
                      <a:pt x="351" y="111"/>
                    </a:lnTo>
                    <a:lnTo>
                      <a:pt x="592" y="22"/>
                    </a:lnTo>
                    <a:lnTo>
                      <a:pt x="592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3" name="Google Shape;1189;p38">
                <a:extLst>
                  <a:ext uri="{FF2B5EF4-FFF2-40B4-BE49-F238E27FC236}">
                    <a16:creationId xmlns:a16="http://schemas.microsoft.com/office/drawing/2014/main" id="{46C0F306-8C84-0EFA-3D38-4412BEC7160B}"/>
                  </a:ext>
                </a:extLst>
              </p:cNvPr>
              <p:cNvSpPr/>
              <p:nvPr/>
            </p:nvSpPr>
            <p:spPr>
              <a:xfrm>
                <a:off x="3882841" y="2481484"/>
                <a:ext cx="109244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697" h="195" extrusionOk="0">
                    <a:moveTo>
                      <a:pt x="414" y="90"/>
                    </a:moveTo>
                    <a:lnTo>
                      <a:pt x="372" y="111"/>
                    </a:lnTo>
                    <a:lnTo>
                      <a:pt x="283" y="111"/>
                    </a:lnTo>
                    <a:lnTo>
                      <a:pt x="330" y="90"/>
                    </a:lnTo>
                    <a:close/>
                    <a:moveTo>
                      <a:pt x="262" y="1"/>
                    </a:moveTo>
                    <a:lnTo>
                      <a:pt x="21" y="111"/>
                    </a:lnTo>
                    <a:lnTo>
                      <a:pt x="0" y="111"/>
                    </a:lnTo>
                    <a:lnTo>
                      <a:pt x="0" y="132"/>
                    </a:lnTo>
                    <a:lnTo>
                      <a:pt x="0" y="153"/>
                    </a:lnTo>
                    <a:lnTo>
                      <a:pt x="0" y="174"/>
                    </a:lnTo>
                    <a:lnTo>
                      <a:pt x="68" y="174"/>
                    </a:lnTo>
                    <a:lnTo>
                      <a:pt x="372" y="194"/>
                    </a:lnTo>
                    <a:cubicBezTo>
                      <a:pt x="393" y="194"/>
                      <a:pt x="393" y="194"/>
                      <a:pt x="414" y="174"/>
                    </a:cubicBezTo>
                    <a:lnTo>
                      <a:pt x="676" y="90"/>
                    </a:lnTo>
                    <a:lnTo>
                      <a:pt x="697" y="90"/>
                    </a:lnTo>
                    <a:lnTo>
                      <a:pt x="697" y="64"/>
                    </a:lnTo>
                    <a:lnTo>
                      <a:pt x="697" y="43"/>
                    </a:lnTo>
                    <a:lnTo>
                      <a:pt x="697" y="22"/>
                    </a:lnTo>
                    <a:lnTo>
                      <a:pt x="634" y="22"/>
                    </a:lnTo>
                    <a:lnTo>
                      <a:pt x="330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4" name="Google Shape;1190;p38">
                <a:extLst>
                  <a:ext uri="{FF2B5EF4-FFF2-40B4-BE49-F238E27FC236}">
                    <a16:creationId xmlns:a16="http://schemas.microsoft.com/office/drawing/2014/main" id="{0FABD74F-4C21-24CC-8A56-246FCA4C6E3B}"/>
                  </a:ext>
                </a:extLst>
              </p:cNvPr>
              <p:cNvSpPr/>
              <p:nvPr/>
            </p:nvSpPr>
            <p:spPr>
              <a:xfrm>
                <a:off x="3838485" y="2508599"/>
                <a:ext cx="92160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88" h="111" extrusionOk="0">
                    <a:moveTo>
                      <a:pt x="241" y="1"/>
                    </a:moveTo>
                    <a:lnTo>
                      <a:pt x="1" y="90"/>
                    </a:lnTo>
                    <a:lnTo>
                      <a:pt x="21" y="90"/>
                    </a:lnTo>
                    <a:lnTo>
                      <a:pt x="304" y="111"/>
                    </a:lnTo>
                    <a:lnTo>
                      <a:pt x="351" y="111"/>
                    </a:lnTo>
                    <a:lnTo>
                      <a:pt x="587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5" name="Google Shape;1191;p38">
                <a:extLst>
                  <a:ext uri="{FF2B5EF4-FFF2-40B4-BE49-F238E27FC236}">
                    <a16:creationId xmlns:a16="http://schemas.microsoft.com/office/drawing/2014/main" id="{67283CF6-6E7E-9FF2-9E1C-C213BBA016B3}"/>
                  </a:ext>
                </a:extLst>
              </p:cNvPr>
              <p:cNvSpPr/>
              <p:nvPr/>
            </p:nvSpPr>
            <p:spPr>
              <a:xfrm>
                <a:off x="3827827" y="2502016"/>
                <a:ext cx="113476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24" h="195" extrusionOk="0">
                    <a:moveTo>
                      <a:pt x="440" y="90"/>
                    </a:moveTo>
                    <a:lnTo>
                      <a:pt x="372" y="111"/>
                    </a:lnTo>
                    <a:lnTo>
                      <a:pt x="288" y="111"/>
                    </a:lnTo>
                    <a:lnTo>
                      <a:pt x="351" y="90"/>
                    </a:lnTo>
                    <a:close/>
                    <a:moveTo>
                      <a:pt x="288" y="1"/>
                    </a:moveTo>
                    <a:lnTo>
                      <a:pt x="48" y="90"/>
                    </a:lnTo>
                    <a:lnTo>
                      <a:pt x="27" y="111"/>
                    </a:lnTo>
                    <a:lnTo>
                      <a:pt x="0" y="111"/>
                    </a:lnTo>
                    <a:lnTo>
                      <a:pt x="0" y="132"/>
                    </a:lnTo>
                    <a:lnTo>
                      <a:pt x="0" y="153"/>
                    </a:lnTo>
                    <a:lnTo>
                      <a:pt x="27" y="153"/>
                    </a:lnTo>
                    <a:lnTo>
                      <a:pt x="27" y="173"/>
                    </a:lnTo>
                    <a:lnTo>
                      <a:pt x="69" y="173"/>
                    </a:lnTo>
                    <a:lnTo>
                      <a:pt x="372" y="194"/>
                    </a:lnTo>
                    <a:cubicBezTo>
                      <a:pt x="393" y="194"/>
                      <a:pt x="419" y="194"/>
                      <a:pt x="440" y="173"/>
                    </a:cubicBezTo>
                    <a:lnTo>
                      <a:pt x="681" y="90"/>
                    </a:lnTo>
                    <a:lnTo>
                      <a:pt x="702" y="90"/>
                    </a:lnTo>
                    <a:lnTo>
                      <a:pt x="702" y="63"/>
                    </a:lnTo>
                    <a:lnTo>
                      <a:pt x="723" y="63"/>
                    </a:lnTo>
                    <a:lnTo>
                      <a:pt x="723" y="43"/>
                    </a:lnTo>
                    <a:lnTo>
                      <a:pt x="702" y="22"/>
                    </a:lnTo>
                    <a:lnTo>
                      <a:pt x="681" y="22"/>
                    </a:lnTo>
                    <a:lnTo>
                      <a:pt x="681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6" name="Google Shape;1192;p38">
                <a:extLst>
                  <a:ext uri="{FF2B5EF4-FFF2-40B4-BE49-F238E27FC236}">
                    <a16:creationId xmlns:a16="http://schemas.microsoft.com/office/drawing/2014/main" id="{F398A946-D2DB-1306-3394-E5EDDDC4AB43}"/>
                  </a:ext>
                </a:extLst>
              </p:cNvPr>
              <p:cNvSpPr/>
              <p:nvPr/>
            </p:nvSpPr>
            <p:spPr>
              <a:xfrm>
                <a:off x="3786762" y="2529131"/>
                <a:ext cx="89652" cy="14106"/>
              </a:xfrm>
              <a:custGeom>
                <a:avLst/>
                <a:gdLst/>
                <a:ahLst/>
                <a:cxnLst/>
                <a:rect l="l" t="t" r="r" b="b"/>
                <a:pathLst>
                  <a:path w="572" h="90" extrusionOk="0">
                    <a:moveTo>
                      <a:pt x="241" y="0"/>
                    </a:moveTo>
                    <a:lnTo>
                      <a:pt x="1" y="90"/>
                    </a:lnTo>
                    <a:lnTo>
                      <a:pt x="331" y="90"/>
                    </a:lnTo>
                    <a:lnTo>
                      <a:pt x="571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7" name="Google Shape;1193;p38">
                <a:extLst>
                  <a:ext uri="{FF2B5EF4-FFF2-40B4-BE49-F238E27FC236}">
                    <a16:creationId xmlns:a16="http://schemas.microsoft.com/office/drawing/2014/main" id="{10DD3234-D8B1-8E00-E274-C155DFA33C1D}"/>
                  </a:ext>
                </a:extLst>
              </p:cNvPr>
              <p:cNvSpPr/>
              <p:nvPr/>
            </p:nvSpPr>
            <p:spPr>
              <a:xfrm>
                <a:off x="3776888" y="2521138"/>
                <a:ext cx="112692" cy="28683"/>
              </a:xfrm>
              <a:custGeom>
                <a:avLst/>
                <a:gdLst/>
                <a:ahLst/>
                <a:cxnLst/>
                <a:rect l="l" t="t" r="r" b="b"/>
                <a:pathLst>
                  <a:path w="719" h="183" extrusionOk="0">
                    <a:moveTo>
                      <a:pt x="325" y="72"/>
                    </a:moveTo>
                    <a:lnTo>
                      <a:pt x="414" y="99"/>
                    </a:lnTo>
                    <a:lnTo>
                      <a:pt x="284" y="99"/>
                    </a:lnTo>
                    <a:lnTo>
                      <a:pt x="325" y="72"/>
                    </a:lnTo>
                    <a:close/>
                    <a:moveTo>
                      <a:pt x="293" y="0"/>
                    </a:moveTo>
                    <a:cubicBezTo>
                      <a:pt x="286" y="0"/>
                      <a:pt x="277" y="3"/>
                      <a:pt x="263" y="10"/>
                    </a:cubicBezTo>
                    <a:lnTo>
                      <a:pt x="22" y="99"/>
                    </a:lnTo>
                    <a:lnTo>
                      <a:pt x="1" y="120"/>
                    </a:lnTo>
                    <a:lnTo>
                      <a:pt x="1" y="141"/>
                    </a:lnTo>
                    <a:lnTo>
                      <a:pt x="1" y="161"/>
                    </a:lnTo>
                    <a:lnTo>
                      <a:pt x="22" y="161"/>
                    </a:lnTo>
                    <a:lnTo>
                      <a:pt x="22" y="182"/>
                    </a:lnTo>
                    <a:lnTo>
                      <a:pt x="435" y="182"/>
                    </a:lnTo>
                    <a:lnTo>
                      <a:pt x="676" y="99"/>
                    </a:lnTo>
                    <a:lnTo>
                      <a:pt x="697" y="72"/>
                    </a:lnTo>
                    <a:lnTo>
                      <a:pt x="718" y="51"/>
                    </a:lnTo>
                    <a:lnTo>
                      <a:pt x="697" y="31"/>
                    </a:lnTo>
                    <a:lnTo>
                      <a:pt x="676" y="10"/>
                    </a:lnTo>
                    <a:lnTo>
                      <a:pt x="325" y="10"/>
                    </a:lnTo>
                    <a:cubicBezTo>
                      <a:pt x="311" y="10"/>
                      <a:pt x="307" y="0"/>
                      <a:pt x="293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8" name="Google Shape;1194;p38">
                <a:extLst>
                  <a:ext uri="{FF2B5EF4-FFF2-40B4-BE49-F238E27FC236}">
                    <a16:creationId xmlns:a16="http://schemas.microsoft.com/office/drawing/2014/main" id="{F1BC8722-7975-D657-9465-E120C7D5D498}"/>
                  </a:ext>
                </a:extLst>
              </p:cNvPr>
              <p:cNvSpPr/>
              <p:nvPr/>
            </p:nvSpPr>
            <p:spPr>
              <a:xfrm>
                <a:off x="3735824" y="2546372"/>
                <a:ext cx="88869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67" h="111" extrusionOk="0">
                    <a:moveTo>
                      <a:pt x="242" y="0"/>
                    </a:moveTo>
                    <a:lnTo>
                      <a:pt x="1" y="110"/>
                    </a:lnTo>
                    <a:lnTo>
                      <a:pt x="326" y="110"/>
                    </a:lnTo>
                    <a:lnTo>
                      <a:pt x="566" y="21"/>
                    </a:lnTo>
                    <a:lnTo>
                      <a:pt x="263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9" name="Google Shape;1195;p38">
                <a:extLst>
                  <a:ext uri="{FF2B5EF4-FFF2-40B4-BE49-F238E27FC236}">
                    <a16:creationId xmlns:a16="http://schemas.microsoft.com/office/drawing/2014/main" id="{8EC817BD-B364-6AC9-58A3-FE8AE2473E1F}"/>
                  </a:ext>
                </a:extLst>
              </p:cNvPr>
              <p:cNvSpPr/>
              <p:nvPr/>
            </p:nvSpPr>
            <p:spPr>
              <a:xfrm>
                <a:off x="3721874" y="2539789"/>
                <a:ext cx="113476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24" h="195" extrusionOk="0">
                    <a:moveTo>
                      <a:pt x="441" y="84"/>
                    </a:moveTo>
                    <a:lnTo>
                      <a:pt x="394" y="111"/>
                    </a:lnTo>
                    <a:lnTo>
                      <a:pt x="310" y="111"/>
                    </a:lnTo>
                    <a:lnTo>
                      <a:pt x="352" y="84"/>
                    </a:lnTo>
                    <a:close/>
                    <a:moveTo>
                      <a:pt x="352" y="1"/>
                    </a:moveTo>
                    <a:cubicBezTo>
                      <a:pt x="331" y="1"/>
                      <a:pt x="331" y="1"/>
                      <a:pt x="284" y="22"/>
                    </a:cubicBezTo>
                    <a:lnTo>
                      <a:pt x="48" y="111"/>
                    </a:lnTo>
                    <a:lnTo>
                      <a:pt x="22" y="111"/>
                    </a:lnTo>
                    <a:lnTo>
                      <a:pt x="22" y="131"/>
                    </a:lnTo>
                    <a:lnTo>
                      <a:pt x="1" y="152"/>
                    </a:lnTo>
                    <a:lnTo>
                      <a:pt x="22" y="152"/>
                    </a:lnTo>
                    <a:lnTo>
                      <a:pt x="22" y="173"/>
                    </a:lnTo>
                    <a:lnTo>
                      <a:pt x="48" y="173"/>
                    </a:lnTo>
                    <a:lnTo>
                      <a:pt x="48" y="194"/>
                    </a:lnTo>
                    <a:lnTo>
                      <a:pt x="462" y="194"/>
                    </a:lnTo>
                    <a:lnTo>
                      <a:pt x="703" y="84"/>
                    </a:lnTo>
                    <a:lnTo>
                      <a:pt x="724" y="84"/>
                    </a:lnTo>
                    <a:lnTo>
                      <a:pt x="724" y="63"/>
                    </a:lnTo>
                    <a:lnTo>
                      <a:pt x="724" y="42"/>
                    </a:lnTo>
                    <a:lnTo>
                      <a:pt x="724" y="22"/>
                    </a:lnTo>
                    <a:lnTo>
                      <a:pt x="655" y="22"/>
                    </a:lnTo>
                    <a:lnTo>
                      <a:pt x="352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0" name="Google Shape;1196;p38">
                <a:extLst>
                  <a:ext uri="{FF2B5EF4-FFF2-40B4-BE49-F238E27FC236}">
                    <a16:creationId xmlns:a16="http://schemas.microsoft.com/office/drawing/2014/main" id="{6125F8D2-6CA5-3AA8-04D7-97387EC41D18}"/>
                  </a:ext>
                </a:extLst>
              </p:cNvPr>
              <p:cNvSpPr/>
              <p:nvPr/>
            </p:nvSpPr>
            <p:spPr>
              <a:xfrm>
                <a:off x="3680966" y="2566904"/>
                <a:ext cx="92787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92" h="111" extrusionOk="0">
                    <a:moveTo>
                      <a:pt x="241" y="0"/>
                    </a:moveTo>
                    <a:lnTo>
                      <a:pt x="0" y="89"/>
                    </a:lnTo>
                    <a:lnTo>
                      <a:pt x="21" y="89"/>
                    </a:lnTo>
                    <a:lnTo>
                      <a:pt x="330" y="110"/>
                    </a:lnTo>
                    <a:lnTo>
                      <a:pt x="351" y="110"/>
                    </a:lnTo>
                    <a:lnTo>
                      <a:pt x="592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1" name="Google Shape;1197;p38">
                <a:extLst>
                  <a:ext uri="{FF2B5EF4-FFF2-40B4-BE49-F238E27FC236}">
                    <a16:creationId xmlns:a16="http://schemas.microsoft.com/office/drawing/2014/main" id="{826499C5-54C1-675B-57F1-579DD82690F0}"/>
                  </a:ext>
                </a:extLst>
              </p:cNvPr>
              <p:cNvSpPr/>
              <p:nvPr/>
            </p:nvSpPr>
            <p:spPr>
              <a:xfrm>
                <a:off x="3671092" y="2560321"/>
                <a:ext cx="112536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18" h="195" extrusionOk="0">
                    <a:moveTo>
                      <a:pt x="435" y="84"/>
                    </a:moveTo>
                    <a:lnTo>
                      <a:pt x="393" y="110"/>
                    </a:lnTo>
                    <a:lnTo>
                      <a:pt x="304" y="110"/>
                    </a:lnTo>
                    <a:lnTo>
                      <a:pt x="346" y="84"/>
                    </a:lnTo>
                    <a:close/>
                    <a:moveTo>
                      <a:pt x="283" y="0"/>
                    </a:moveTo>
                    <a:lnTo>
                      <a:pt x="42" y="110"/>
                    </a:lnTo>
                    <a:lnTo>
                      <a:pt x="21" y="110"/>
                    </a:lnTo>
                    <a:lnTo>
                      <a:pt x="0" y="131"/>
                    </a:lnTo>
                    <a:lnTo>
                      <a:pt x="0" y="152"/>
                    </a:lnTo>
                    <a:lnTo>
                      <a:pt x="21" y="173"/>
                    </a:lnTo>
                    <a:lnTo>
                      <a:pt x="84" y="173"/>
                    </a:lnTo>
                    <a:lnTo>
                      <a:pt x="393" y="194"/>
                    </a:lnTo>
                    <a:cubicBezTo>
                      <a:pt x="414" y="194"/>
                      <a:pt x="414" y="194"/>
                      <a:pt x="456" y="173"/>
                    </a:cubicBezTo>
                    <a:lnTo>
                      <a:pt x="697" y="84"/>
                    </a:lnTo>
                    <a:lnTo>
                      <a:pt x="718" y="84"/>
                    </a:lnTo>
                    <a:lnTo>
                      <a:pt x="718" y="63"/>
                    </a:lnTo>
                    <a:lnTo>
                      <a:pt x="718" y="42"/>
                    </a:lnTo>
                    <a:lnTo>
                      <a:pt x="697" y="21"/>
                    </a:lnTo>
                    <a:lnTo>
                      <a:pt x="676" y="21"/>
                    </a:lnTo>
                    <a:lnTo>
                      <a:pt x="676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2" name="Google Shape;1198;p38">
                <a:extLst>
                  <a:ext uri="{FF2B5EF4-FFF2-40B4-BE49-F238E27FC236}">
                    <a16:creationId xmlns:a16="http://schemas.microsoft.com/office/drawing/2014/main" id="{B440FEB5-FA20-0F99-396D-22672EC56561}"/>
                  </a:ext>
                </a:extLst>
              </p:cNvPr>
              <p:cNvSpPr/>
              <p:nvPr/>
            </p:nvSpPr>
            <p:spPr>
              <a:xfrm>
                <a:off x="3630028" y="2587436"/>
                <a:ext cx="92003" cy="14106"/>
              </a:xfrm>
              <a:custGeom>
                <a:avLst/>
                <a:gdLst/>
                <a:ahLst/>
                <a:cxnLst/>
                <a:rect l="l" t="t" r="r" b="b"/>
                <a:pathLst>
                  <a:path w="587" h="90" extrusionOk="0">
                    <a:moveTo>
                      <a:pt x="241" y="0"/>
                    </a:moveTo>
                    <a:lnTo>
                      <a:pt x="0" y="89"/>
                    </a:lnTo>
                    <a:lnTo>
                      <a:pt x="346" y="89"/>
                    </a:lnTo>
                    <a:lnTo>
                      <a:pt x="587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3" name="Google Shape;1199;p38">
                <a:extLst>
                  <a:ext uri="{FF2B5EF4-FFF2-40B4-BE49-F238E27FC236}">
                    <a16:creationId xmlns:a16="http://schemas.microsoft.com/office/drawing/2014/main" id="{46541CE7-0AA8-61DA-BA03-D9D27D5F06D1}"/>
                  </a:ext>
                </a:extLst>
              </p:cNvPr>
              <p:cNvSpPr/>
              <p:nvPr/>
            </p:nvSpPr>
            <p:spPr>
              <a:xfrm>
                <a:off x="3619370" y="2580854"/>
                <a:ext cx="113319" cy="27272"/>
              </a:xfrm>
              <a:custGeom>
                <a:avLst/>
                <a:gdLst/>
                <a:ahLst/>
                <a:cxnLst/>
                <a:rect l="l" t="t" r="r" b="b"/>
                <a:pathLst>
                  <a:path w="723" h="174" extrusionOk="0">
                    <a:moveTo>
                      <a:pt x="283" y="0"/>
                    </a:moveTo>
                    <a:lnTo>
                      <a:pt x="47" y="84"/>
                    </a:lnTo>
                    <a:lnTo>
                      <a:pt x="21" y="110"/>
                    </a:lnTo>
                    <a:lnTo>
                      <a:pt x="0" y="110"/>
                    </a:lnTo>
                    <a:lnTo>
                      <a:pt x="0" y="131"/>
                    </a:lnTo>
                    <a:lnTo>
                      <a:pt x="0" y="152"/>
                    </a:lnTo>
                    <a:lnTo>
                      <a:pt x="21" y="152"/>
                    </a:lnTo>
                    <a:lnTo>
                      <a:pt x="21" y="173"/>
                    </a:lnTo>
                    <a:lnTo>
                      <a:pt x="440" y="173"/>
                    </a:lnTo>
                    <a:lnTo>
                      <a:pt x="676" y="84"/>
                    </a:lnTo>
                    <a:lnTo>
                      <a:pt x="702" y="63"/>
                    </a:lnTo>
                    <a:lnTo>
                      <a:pt x="723" y="63"/>
                    </a:lnTo>
                    <a:lnTo>
                      <a:pt x="723" y="42"/>
                    </a:lnTo>
                    <a:lnTo>
                      <a:pt x="723" y="21"/>
                    </a:lnTo>
                    <a:lnTo>
                      <a:pt x="702" y="21"/>
                    </a:lnTo>
                    <a:lnTo>
                      <a:pt x="702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4" name="Google Shape;1200;p38">
                <a:extLst>
                  <a:ext uri="{FF2B5EF4-FFF2-40B4-BE49-F238E27FC236}">
                    <a16:creationId xmlns:a16="http://schemas.microsoft.com/office/drawing/2014/main" id="{71CB55F4-1CD9-2D2A-9065-1862ADDCA694}"/>
                  </a:ext>
                </a:extLst>
              </p:cNvPr>
              <p:cNvSpPr/>
              <p:nvPr/>
            </p:nvSpPr>
            <p:spPr>
              <a:xfrm>
                <a:off x="3578305" y="2604677"/>
                <a:ext cx="92944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93" h="111" extrusionOk="0">
                    <a:moveTo>
                      <a:pt x="262" y="0"/>
                    </a:moveTo>
                    <a:cubicBezTo>
                      <a:pt x="262" y="0"/>
                      <a:pt x="241" y="0"/>
                      <a:pt x="241" y="21"/>
                    </a:cubicBezTo>
                    <a:lnTo>
                      <a:pt x="0" y="110"/>
                    </a:lnTo>
                    <a:lnTo>
                      <a:pt x="351" y="110"/>
                    </a:lnTo>
                    <a:lnTo>
                      <a:pt x="592" y="21"/>
                    </a:lnTo>
                    <a:lnTo>
                      <a:pt x="262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5" name="Google Shape;1201;p38">
                <a:extLst>
                  <a:ext uri="{FF2B5EF4-FFF2-40B4-BE49-F238E27FC236}">
                    <a16:creationId xmlns:a16="http://schemas.microsoft.com/office/drawing/2014/main" id="{571C8263-E4C6-7977-383E-FE3DD24226FB}"/>
                  </a:ext>
                </a:extLst>
              </p:cNvPr>
              <p:cNvSpPr/>
              <p:nvPr/>
            </p:nvSpPr>
            <p:spPr>
              <a:xfrm>
                <a:off x="3568431" y="2598094"/>
                <a:ext cx="112692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19" h="195" extrusionOk="0">
                    <a:moveTo>
                      <a:pt x="414" y="84"/>
                    </a:moveTo>
                    <a:lnTo>
                      <a:pt x="393" y="105"/>
                    </a:lnTo>
                    <a:lnTo>
                      <a:pt x="304" y="105"/>
                    </a:lnTo>
                    <a:lnTo>
                      <a:pt x="325" y="84"/>
                    </a:lnTo>
                    <a:close/>
                    <a:moveTo>
                      <a:pt x="325" y="0"/>
                    </a:moveTo>
                    <a:cubicBezTo>
                      <a:pt x="304" y="0"/>
                      <a:pt x="304" y="0"/>
                      <a:pt x="262" y="21"/>
                    </a:cubicBezTo>
                    <a:lnTo>
                      <a:pt x="22" y="105"/>
                    </a:lnTo>
                    <a:lnTo>
                      <a:pt x="1" y="131"/>
                    </a:lnTo>
                    <a:lnTo>
                      <a:pt x="1" y="152"/>
                    </a:lnTo>
                    <a:lnTo>
                      <a:pt x="1" y="173"/>
                    </a:lnTo>
                    <a:lnTo>
                      <a:pt x="22" y="173"/>
                    </a:lnTo>
                    <a:lnTo>
                      <a:pt x="42" y="194"/>
                    </a:lnTo>
                    <a:lnTo>
                      <a:pt x="393" y="194"/>
                    </a:lnTo>
                    <a:cubicBezTo>
                      <a:pt x="414" y="194"/>
                      <a:pt x="414" y="194"/>
                      <a:pt x="435" y="173"/>
                    </a:cubicBezTo>
                    <a:lnTo>
                      <a:pt x="676" y="84"/>
                    </a:lnTo>
                    <a:lnTo>
                      <a:pt x="697" y="84"/>
                    </a:lnTo>
                    <a:lnTo>
                      <a:pt x="718" y="63"/>
                    </a:lnTo>
                    <a:lnTo>
                      <a:pt x="718" y="42"/>
                    </a:lnTo>
                    <a:lnTo>
                      <a:pt x="697" y="21"/>
                    </a:lnTo>
                    <a:lnTo>
                      <a:pt x="655" y="21"/>
                    </a:lnTo>
                    <a:lnTo>
                      <a:pt x="325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6" name="Google Shape;1202;p38">
                <a:extLst>
                  <a:ext uri="{FF2B5EF4-FFF2-40B4-BE49-F238E27FC236}">
                    <a16:creationId xmlns:a16="http://schemas.microsoft.com/office/drawing/2014/main" id="{FCBDF4AA-B5C5-4B1A-29A2-6F98D8816C33}"/>
                  </a:ext>
                </a:extLst>
              </p:cNvPr>
              <p:cNvSpPr/>
              <p:nvPr/>
            </p:nvSpPr>
            <p:spPr>
              <a:xfrm>
                <a:off x="3527366" y="2625209"/>
                <a:ext cx="92160" cy="14106"/>
              </a:xfrm>
              <a:custGeom>
                <a:avLst/>
                <a:gdLst/>
                <a:ahLst/>
                <a:cxnLst/>
                <a:rect l="l" t="t" r="r" b="b"/>
                <a:pathLst>
                  <a:path w="588" h="90" extrusionOk="0">
                    <a:moveTo>
                      <a:pt x="242" y="0"/>
                    </a:moveTo>
                    <a:lnTo>
                      <a:pt x="1" y="89"/>
                    </a:lnTo>
                    <a:lnTo>
                      <a:pt x="346" y="89"/>
                    </a:lnTo>
                    <a:lnTo>
                      <a:pt x="587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7" name="Google Shape;1203;p38">
                <a:extLst>
                  <a:ext uri="{FF2B5EF4-FFF2-40B4-BE49-F238E27FC236}">
                    <a16:creationId xmlns:a16="http://schemas.microsoft.com/office/drawing/2014/main" id="{393D026A-CE64-C2EB-705C-AE100CA2478A}"/>
                  </a:ext>
                </a:extLst>
              </p:cNvPr>
              <p:cNvSpPr/>
              <p:nvPr/>
            </p:nvSpPr>
            <p:spPr>
              <a:xfrm>
                <a:off x="3516708" y="2618627"/>
                <a:ext cx="113476" cy="28683"/>
              </a:xfrm>
              <a:custGeom>
                <a:avLst/>
                <a:gdLst/>
                <a:ahLst/>
                <a:cxnLst/>
                <a:rect l="l" t="t" r="r" b="b"/>
                <a:pathLst>
                  <a:path w="724" h="183" extrusionOk="0">
                    <a:moveTo>
                      <a:pt x="414" y="84"/>
                    </a:moveTo>
                    <a:lnTo>
                      <a:pt x="393" y="105"/>
                    </a:lnTo>
                    <a:lnTo>
                      <a:pt x="310" y="105"/>
                    </a:lnTo>
                    <a:lnTo>
                      <a:pt x="331" y="84"/>
                    </a:lnTo>
                    <a:close/>
                    <a:moveTo>
                      <a:pt x="331" y="0"/>
                    </a:moveTo>
                    <a:cubicBezTo>
                      <a:pt x="310" y="0"/>
                      <a:pt x="310" y="0"/>
                      <a:pt x="262" y="21"/>
                    </a:cubicBezTo>
                    <a:lnTo>
                      <a:pt x="22" y="105"/>
                    </a:lnTo>
                    <a:lnTo>
                      <a:pt x="1" y="105"/>
                    </a:lnTo>
                    <a:lnTo>
                      <a:pt x="1" y="131"/>
                    </a:lnTo>
                    <a:lnTo>
                      <a:pt x="1" y="152"/>
                    </a:lnTo>
                    <a:lnTo>
                      <a:pt x="22" y="173"/>
                    </a:lnTo>
                    <a:lnTo>
                      <a:pt x="393" y="173"/>
                    </a:lnTo>
                    <a:cubicBezTo>
                      <a:pt x="407" y="173"/>
                      <a:pt x="412" y="182"/>
                      <a:pt x="428" y="182"/>
                    </a:cubicBezTo>
                    <a:cubicBezTo>
                      <a:pt x="435" y="182"/>
                      <a:pt x="446" y="180"/>
                      <a:pt x="461" y="173"/>
                    </a:cubicBezTo>
                    <a:lnTo>
                      <a:pt x="676" y="84"/>
                    </a:lnTo>
                    <a:lnTo>
                      <a:pt x="702" y="84"/>
                    </a:lnTo>
                    <a:lnTo>
                      <a:pt x="702" y="63"/>
                    </a:lnTo>
                    <a:lnTo>
                      <a:pt x="723" y="63"/>
                    </a:lnTo>
                    <a:lnTo>
                      <a:pt x="723" y="42"/>
                    </a:lnTo>
                    <a:lnTo>
                      <a:pt x="723" y="21"/>
                    </a:lnTo>
                    <a:lnTo>
                      <a:pt x="702" y="21"/>
                    </a:lnTo>
                    <a:lnTo>
                      <a:pt x="676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8" name="Google Shape;1204;p38">
                <a:extLst>
                  <a:ext uri="{FF2B5EF4-FFF2-40B4-BE49-F238E27FC236}">
                    <a16:creationId xmlns:a16="http://schemas.microsoft.com/office/drawing/2014/main" id="{239D93A8-5117-BFC2-B70E-6C4D793DFCCB}"/>
                  </a:ext>
                </a:extLst>
              </p:cNvPr>
              <p:cNvSpPr/>
              <p:nvPr/>
            </p:nvSpPr>
            <p:spPr>
              <a:xfrm>
                <a:off x="4023118" y="2378980"/>
                <a:ext cx="92160" cy="20689"/>
              </a:xfrm>
              <a:custGeom>
                <a:avLst/>
                <a:gdLst/>
                <a:ahLst/>
                <a:cxnLst/>
                <a:rect l="l" t="t" r="r" b="b"/>
                <a:pathLst>
                  <a:path w="588" h="132" extrusionOk="0">
                    <a:moveTo>
                      <a:pt x="242" y="0"/>
                    </a:moveTo>
                    <a:lnTo>
                      <a:pt x="1" y="110"/>
                    </a:lnTo>
                    <a:lnTo>
                      <a:pt x="305" y="131"/>
                    </a:lnTo>
                    <a:lnTo>
                      <a:pt x="325" y="131"/>
                    </a:lnTo>
                    <a:lnTo>
                      <a:pt x="587" y="21"/>
                    </a:lnTo>
                    <a:lnTo>
                      <a:pt x="566" y="21"/>
                    </a:lnTo>
                    <a:lnTo>
                      <a:pt x="284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9" name="Google Shape;1205;p38">
                <a:extLst>
                  <a:ext uri="{FF2B5EF4-FFF2-40B4-BE49-F238E27FC236}">
                    <a16:creationId xmlns:a16="http://schemas.microsoft.com/office/drawing/2014/main" id="{716EFF65-00A8-3F15-1373-A5CED30BCC52}"/>
                  </a:ext>
                </a:extLst>
              </p:cNvPr>
              <p:cNvSpPr/>
              <p:nvPr/>
            </p:nvSpPr>
            <p:spPr>
              <a:xfrm>
                <a:off x="4012460" y="2372397"/>
                <a:ext cx="113476" cy="33698"/>
              </a:xfrm>
              <a:custGeom>
                <a:avLst/>
                <a:gdLst/>
                <a:ahLst/>
                <a:cxnLst/>
                <a:rect l="l" t="t" r="r" b="b"/>
                <a:pathLst>
                  <a:path w="724" h="215" extrusionOk="0">
                    <a:moveTo>
                      <a:pt x="352" y="84"/>
                    </a:moveTo>
                    <a:lnTo>
                      <a:pt x="441" y="105"/>
                    </a:lnTo>
                    <a:lnTo>
                      <a:pt x="373" y="131"/>
                    </a:lnTo>
                    <a:lnTo>
                      <a:pt x="263" y="131"/>
                    </a:lnTo>
                    <a:lnTo>
                      <a:pt x="352" y="84"/>
                    </a:lnTo>
                    <a:close/>
                    <a:moveTo>
                      <a:pt x="352" y="0"/>
                    </a:moveTo>
                    <a:cubicBezTo>
                      <a:pt x="331" y="0"/>
                      <a:pt x="310" y="0"/>
                      <a:pt x="289" y="21"/>
                    </a:cubicBezTo>
                    <a:lnTo>
                      <a:pt x="27" y="105"/>
                    </a:lnTo>
                    <a:lnTo>
                      <a:pt x="27" y="131"/>
                    </a:lnTo>
                    <a:lnTo>
                      <a:pt x="1" y="131"/>
                    </a:lnTo>
                    <a:lnTo>
                      <a:pt x="1" y="152"/>
                    </a:lnTo>
                    <a:lnTo>
                      <a:pt x="1" y="173"/>
                    </a:lnTo>
                    <a:lnTo>
                      <a:pt x="27" y="194"/>
                    </a:lnTo>
                    <a:lnTo>
                      <a:pt x="69" y="194"/>
                    </a:lnTo>
                    <a:lnTo>
                      <a:pt x="373" y="215"/>
                    </a:lnTo>
                    <a:cubicBezTo>
                      <a:pt x="393" y="215"/>
                      <a:pt x="393" y="215"/>
                      <a:pt x="441" y="194"/>
                    </a:cubicBezTo>
                    <a:lnTo>
                      <a:pt x="682" y="105"/>
                    </a:lnTo>
                    <a:lnTo>
                      <a:pt x="702" y="105"/>
                    </a:lnTo>
                    <a:lnTo>
                      <a:pt x="702" y="84"/>
                    </a:lnTo>
                    <a:lnTo>
                      <a:pt x="723" y="84"/>
                    </a:lnTo>
                    <a:lnTo>
                      <a:pt x="723" y="63"/>
                    </a:lnTo>
                    <a:lnTo>
                      <a:pt x="702" y="42"/>
                    </a:lnTo>
                    <a:lnTo>
                      <a:pt x="682" y="21"/>
                    </a:lnTo>
                    <a:lnTo>
                      <a:pt x="655" y="21"/>
                    </a:lnTo>
                    <a:lnTo>
                      <a:pt x="352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0" name="Google Shape;1206;p38">
                <a:extLst>
                  <a:ext uri="{FF2B5EF4-FFF2-40B4-BE49-F238E27FC236}">
                    <a16:creationId xmlns:a16="http://schemas.microsoft.com/office/drawing/2014/main" id="{479A2F25-4AA3-086F-39AF-432517B7F738}"/>
                  </a:ext>
                </a:extLst>
              </p:cNvPr>
              <p:cNvSpPr/>
              <p:nvPr/>
            </p:nvSpPr>
            <p:spPr>
              <a:xfrm>
                <a:off x="3968104" y="2399512"/>
                <a:ext cx="92944" cy="20532"/>
              </a:xfrm>
              <a:custGeom>
                <a:avLst/>
                <a:gdLst/>
                <a:ahLst/>
                <a:cxnLst/>
                <a:rect l="l" t="t" r="r" b="b"/>
                <a:pathLst>
                  <a:path w="593" h="131" extrusionOk="0">
                    <a:moveTo>
                      <a:pt x="263" y="0"/>
                    </a:moveTo>
                    <a:cubicBezTo>
                      <a:pt x="263" y="0"/>
                      <a:pt x="242" y="0"/>
                      <a:pt x="242" y="21"/>
                    </a:cubicBezTo>
                    <a:lnTo>
                      <a:pt x="1" y="110"/>
                    </a:lnTo>
                    <a:lnTo>
                      <a:pt x="310" y="131"/>
                    </a:lnTo>
                    <a:lnTo>
                      <a:pt x="331" y="131"/>
                    </a:lnTo>
                    <a:lnTo>
                      <a:pt x="593" y="21"/>
                    </a:lnTo>
                    <a:lnTo>
                      <a:pt x="572" y="21"/>
                    </a:lnTo>
                    <a:lnTo>
                      <a:pt x="263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1" name="Google Shape;1207;p38">
                <a:extLst>
                  <a:ext uri="{FF2B5EF4-FFF2-40B4-BE49-F238E27FC236}">
                    <a16:creationId xmlns:a16="http://schemas.microsoft.com/office/drawing/2014/main" id="{022201EE-F150-8650-8C05-F3FFA92BC60D}"/>
                  </a:ext>
                </a:extLst>
              </p:cNvPr>
              <p:cNvSpPr/>
              <p:nvPr/>
            </p:nvSpPr>
            <p:spPr>
              <a:xfrm>
                <a:off x="3955095" y="2392929"/>
                <a:ext cx="115827" cy="33698"/>
              </a:xfrm>
              <a:custGeom>
                <a:avLst/>
                <a:gdLst/>
                <a:ahLst/>
                <a:cxnLst/>
                <a:rect l="l" t="t" r="r" b="b"/>
                <a:pathLst>
                  <a:path w="739" h="215" extrusionOk="0">
                    <a:moveTo>
                      <a:pt x="346" y="84"/>
                    </a:moveTo>
                    <a:lnTo>
                      <a:pt x="456" y="105"/>
                    </a:lnTo>
                    <a:lnTo>
                      <a:pt x="393" y="131"/>
                    </a:lnTo>
                    <a:lnTo>
                      <a:pt x="283" y="131"/>
                    </a:lnTo>
                    <a:lnTo>
                      <a:pt x="346" y="84"/>
                    </a:lnTo>
                    <a:close/>
                    <a:moveTo>
                      <a:pt x="367" y="0"/>
                    </a:moveTo>
                    <a:cubicBezTo>
                      <a:pt x="346" y="0"/>
                      <a:pt x="325" y="0"/>
                      <a:pt x="304" y="21"/>
                    </a:cubicBezTo>
                    <a:lnTo>
                      <a:pt x="42" y="105"/>
                    </a:lnTo>
                    <a:lnTo>
                      <a:pt x="21" y="131"/>
                    </a:lnTo>
                    <a:lnTo>
                      <a:pt x="0" y="152"/>
                    </a:lnTo>
                    <a:lnTo>
                      <a:pt x="0" y="173"/>
                    </a:lnTo>
                    <a:lnTo>
                      <a:pt x="21" y="173"/>
                    </a:lnTo>
                    <a:lnTo>
                      <a:pt x="42" y="194"/>
                    </a:lnTo>
                    <a:lnTo>
                      <a:pt x="84" y="194"/>
                    </a:lnTo>
                    <a:lnTo>
                      <a:pt x="393" y="215"/>
                    </a:lnTo>
                    <a:cubicBezTo>
                      <a:pt x="414" y="215"/>
                      <a:pt x="414" y="215"/>
                      <a:pt x="456" y="194"/>
                    </a:cubicBezTo>
                    <a:lnTo>
                      <a:pt x="697" y="105"/>
                    </a:lnTo>
                    <a:lnTo>
                      <a:pt x="718" y="105"/>
                    </a:lnTo>
                    <a:lnTo>
                      <a:pt x="718" y="84"/>
                    </a:lnTo>
                    <a:lnTo>
                      <a:pt x="739" y="84"/>
                    </a:lnTo>
                    <a:lnTo>
                      <a:pt x="739" y="63"/>
                    </a:lnTo>
                    <a:lnTo>
                      <a:pt x="718" y="42"/>
                    </a:lnTo>
                    <a:lnTo>
                      <a:pt x="697" y="42"/>
                    </a:lnTo>
                    <a:lnTo>
                      <a:pt x="676" y="21"/>
                    </a:lnTo>
                    <a:lnTo>
                      <a:pt x="367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2" name="Google Shape;1208;p38">
                <a:extLst>
                  <a:ext uri="{FF2B5EF4-FFF2-40B4-BE49-F238E27FC236}">
                    <a16:creationId xmlns:a16="http://schemas.microsoft.com/office/drawing/2014/main" id="{677287BA-2897-E686-D2A6-18B1D0BDA044}"/>
                  </a:ext>
                </a:extLst>
              </p:cNvPr>
              <p:cNvSpPr/>
              <p:nvPr/>
            </p:nvSpPr>
            <p:spPr>
              <a:xfrm>
                <a:off x="3909956" y="2419887"/>
                <a:ext cx="96079" cy="20689"/>
              </a:xfrm>
              <a:custGeom>
                <a:avLst/>
                <a:gdLst/>
                <a:ahLst/>
                <a:cxnLst/>
                <a:rect l="l" t="t" r="r" b="b"/>
                <a:pathLst>
                  <a:path w="613" h="132" extrusionOk="0">
                    <a:moveTo>
                      <a:pt x="288" y="1"/>
                    </a:moveTo>
                    <a:lnTo>
                      <a:pt x="262" y="22"/>
                    </a:lnTo>
                    <a:lnTo>
                      <a:pt x="0" y="111"/>
                    </a:lnTo>
                    <a:lnTo>
                      <a:pt x="26" y="111"/>
                    </a:lnTo>
                    <a:lnTo>
                      <a:pt x="330" y="132"/>
                    </a:lnTo>
                    <a:lnTo>
                      <a:pt x="351" y="132"/>
                    </a:lnTo>
                    <a:lnTo>
                      <a:pt x="613" y="22"/>
                    </a:lnTo>
                    <a:lnTo>
                      <a:pt x="592" y="22"/>
                    </a:lnTo>
                    <a:lnTo>
                      <a:pt x="288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3" name="Google Shape;1209;p38">
                <a:extLst>
                  <a:ext uri="{FF2B5EF4-FFF2-40B4-BE49-F238E27FC236}">
                    <a16:creationId xmlns:a16="http://schemas.microsoft.com/office/drawing/2014/main" id="{9E8EE520-1D88-2EDD-742E-E76DAAB1B1E4}"/>
                  </a:ext>
                </a:extLst>
              </p:cNvPr>
              <p:cNvSpPr/>
              <p:nvPr/>
            </p:nvSpPr>
            <p:spPr>
              <a:xfrm>
                <a:off x="3900082" y="2415185"/>
                <a:ext cx="116611" cy="31974"/>
              </a:xfrm>
              <a:custGeom>
                <a:avLst/>
                <a:gdLst/>
                <a:ahLst/>
                <a:cxnLst/>
                <a:rect l="l" t="t" r="r" b="b"/>
                <a:pathLst>
                  <a:path w="744" h="204" extrusionOk="0">
                    <a:moveTo>
                      <a:pt x="351" y="73"/>
                    </a:moveTo>
                    <a:lnTo>
                      <a:pt x="456" y="94"/>
                    </a:lnTo>
                    <a:lnTo>
                      <a:pt x="393" y="120"/>
                    </a:lnTo>
                    <a:lnTo>
                      <a:pt x="283" y="120"/>
                    </a:lnTo>
                    <a:lnTo>
                      <a:pt x="351" y="73"/>
                    </a:lnTo>
                    <a:close/>
                    <a:moveTo>
                      <a:pt x="321" y="1"/>
                    </a:moveTo>
                    <a:cubicBezTo>
                      <a:pt x="316" y="1"/>
                      <a:pt x="311" y="3"/>
                      <a:pt x="304" y="10"/>
                    </a:cubicBezTo>
                    <a:lnTo>
                      <a:pt x="42" y="94"/>
                    </a:lnTo>
                    <a:lnTo>
                      <a:pt x="21" y="120"/>
                    </a:lnTo>
                    <a:lnTo>
                      <a:pt x="0" y="141"/>
                    </a:lnTo>
                    <a:lnTo>
                      <a:pt x="0" y="162"/>
                    </a:lnTo>
                    <a:lnTo>
                      <a:pt x="21" y="162"/>
                    </a:lnTo>
                    <a:lnTo>
                      <a:pt x="21" y="183"/>
                    </a:lnTo>
                    <a:lnTo>
                      <a:pt x="89" y="183"/>
                    </a:lnTo>
                    <a:lnTo>
                      <a:pt x="393" y="204"/>
                    </a:lnTo>
                    <a:cubicBezTo>
                      <a:pt x="414" y="204"/>
                      <a:pt x="414" y="204"/>
                      <a:pt x="456" y="183"/>
                    </a:cubicBezTo>
                    <a:lnTo>
                      <a:pt x="697" y="94"/>
                    </a:lnTo>
                    <a:lnTo>
                      <a:pt x="718" y="94"/>
                    </a:lnTo>
                    <a:lnTo>
                      <a:pt x="718" y="73"/>
                    </a:lnTo>
                    <a:lnTo>
                      <a:pt x="744" y="73"/>
                    </a:lnTo>
                    <a:lnTo>
                      <a:pt x="744" y="52"/>
                    </a:lnTo>
                    <a:lnTo>
                      <a:pt x="718" y="31"/>
                    </a:lnTo>
                    <a:lnTo>
                      <a:pt x="697" y="31"/>
                    </a:lnTo>
                    <a:lnTo>
                      <a:pt x="697" y="10"/>
                    </a:lnTo>
                    <a:lnTo>
                      <a:pt x="372" y="10"/>
                    </a:lnTo>
                    <a:cubicBezTo>
                      <a:pt x="341" y="10"/>
                      <a:pt x="330" y="1"/>
                      <a:pt x="321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4" name="Google Shape;1210;p38">
                <a:extLst>
                  <a:ext uri="{FF2B5EF4-FFF2-40B4-BE49-F238E27FC236}">
                    <a16:creationId xmlns:a16="http://schemas.microsoft.com/office/drawing/2014/main" id="{9813D654-D973-87CD-29C8-C79EC39F65EE}"/>
                  </a:ext>
                </a:extLst>
              </p:cNvPr>
              <p:cNvSpPr/>
              <p:nvPr/>
            </p:nvSpPr>
            <p:spPr>
              <a:xfrm>
                <a:off x="3855726" y="2443711"/>
                <a:ext cx="95295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608" h="111" extrusionOk="0">
                    <a:moveTo>
                      <a:pt x="262" y="1"/>
                    </a:moveTo>
                    <a:lnTo>
                      <a:pt x="0" y="90"/>
                    </a:lnTo>
                    <a:lnTo>
                      <a:pt x="21" y="90"/>
                    </a:lnTo>
                    <a:lnTo>
                      <a:pt x="325" y="111"/>
                    </a:lnTo>
                    <a:lnTo>
                      <a:pt x="346" y="111"/>
                    </a:lnTo>
                    <a:lnTo>
                      <a:pt x="608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5" name="Google Shape;1211;p38">
                <a:extLst>
                  <a:ext uri="{FF2B5EF4-FFF2-40B4-BE49-F238E27FC236}">
                    <a16:creationId xmlns:a16="http://schemas.microsoft.com/office/drawing/2014/main" id="{05821478-212E-C25A-A5CA-8555B2F50986}"/>
                  </a:ext>
                </a:extLst>
              </p:cNvPr>
              <p:cNvSpPr/>
              <p:nvPr/>
            </p:nvSpPr>
            <p:spPr>
              <a:xfrm>
                <a:off x="3845068" y="2435718"/>
                <a:ext cx="116768" cy="31974"/>
              </a:xfrm>
              <a:custGeom>
                <a:avLst/>
                <a:gdLst/>
                <a:ahLst/>
                <a:cxnLst/>
                <a:rect l="l" t="t" r="r" b="b"/>
                <a:pathLst>
                  <a:path w="745" h="204" extrusionOk="0">
                    <a:moveTo>
                      <a:pt x="351" y="73"/>
                    </a:moveTo>
                    <a:lnTo>
                      <a:pt x="461" y="94"/>
                    </a:lnTo>
                    <a:lnTo>
                      <a:pt x="393" y="120"/>
                    </a:lnTo>
                    <a:lnTo>
                      <a:pt x="283" y="120"/>
                    </a:lnTo>
                    <a:lnTo>
                      <a:pt x="351" y="73"/>
                    </a:lnTo>
                    <a:close/>
                    <a:moveTo>
                      <a:pt x="317" y="1"/>
                    </a:moveTo>
                    <a:cubicBezTo>
                      <a:pt x="309" y="1"/>
                      <a:pt x="299" y="3"/>
                      <a:pt x="283" y="10"/>
                    </a:cubicBezTo>
                    <a:lnTo>
                      <a:pt x="48" y="94"/>
                    </a:lnTo>
                    <a:lnTo>
                      <a:pt x="21" y="120"/>
                    </a:lnTo>
                    <a:lnTo>
                      <a:pt x="0" y="120"/>
                    </a:lnTo>
                    <a:lnTo>
                      <a:pt x="0" y="141"/>
                    </a:lnTo>
                    <a:lnTo>
                      <a:pt x="0" y="162"/>
                    </a:lnTo>
                    <a:lnTo>
                      <a:pt x="21" y="162"/>
                    </a:lnTo>
                    <a:lnTo>
                      <a:pt x="21" y="183"/>
                    </a:lnTo>
                    <a:lnTo>
                      <a:pt x="89" y="183"/>
                    </a:lnTo>
                    <a:lnTo>
                      <a:pt x="393" y="204"/>
                    </a:lnTo>
                    <a:cubicBezTo>
                      <a:pt x="414" y="204"/>
                      <a:pt x="414" y="204"/>
                      <a:pt x="461" y="183"/>
                    </a:cubicBezTo>
                    <a:lnTo>
                      <a:pt x="702" y="94"/>
                    </a:lnTo>
                    <a:lnTo>
                      <a:pt x="723" y="94"/>
                    </a:lnTo>
                    <a:lnTo>
                      <a:pt x="723" y="73"/>
                    </a:lnTo>
                    <a:lnTo>
                      <a:pt x="744" y="73"/>
                    </a:lnTo>
                    <a:lnTo>
                      <a:pt x="744" y="52"/>
                    </a:lnTo>
                    <a:lnTo>
                      <a:pt x="723" y="31"/>
                    </a:lnTo>
                    <a:lnTo>
                      <a:pt x="702" y="10"/>
                    </a:lnTo>
                    <a:lnTo>
                      <a:pt x="351" y="10"/>
                    </a:lnTo>
                    <a:cubicBezTo>
                      <a:pt x="337" y="10"/>
                      <a:pt x="333" y="1"/>
                      <a:pt x="317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6" name="Google Shape;1212;p38">
                <a:extLst>
                  <a:ext uri="{FF2B5EF4-FFF2-40B4-BE49-F238E27FC236}">
                    <a16:creationId xmlns:a16="http://schemas.microsoft.com/office/drawing/2014/main" id="{A4C86DC8-96EF-126D-55F3-97ABDB03C470}"/>
                  </a:ext>
                </a:extLst>
              </p:cNvPr>
              <p:cNvSpPr/>
              <p:nvPr/>
            </p:nvSpPr>
            <p:spPr>
              <a:xfrm>
                <a:off x="3800712" y="2464243"/>
                <a:ext cx="96235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614" h="111" extrusionOk="0">
                    <a:moveTo>
                      <a:pt x="262" y="1"/>
                    </a:moveTo>
                    <a:lnTo>
                      <a:pt x="1" y="90"/>
                    </a:lnTo>
                    <a:lnTo>
                      <a:pt x="22" y="90"/>
                    </a:lnTo>
                    <a:lnTo>
                      <a:pt x="331" y="111"/>
                    </a:lnTo>
                    <a:lnTo>
                      <a:pt x="351" y="111"/>
                    </a:lnTo>
                    <a:lnTo>
                      <a:pt x="613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7" name="Google Shape;1213;p38">
                <a:extLst>
                  <a:ext uri="{FF2B5EF4-FFF2-40B4-BE49-F238E27FC236}">
                    <a16:creationId xmlns:a16="http://schemas.microsoft.com/office/drawing/2014/main" id="{AE345406-15B6-FB0A-3050-8E78333AFB32}"/>
                  </a:ext>
                </a:extLst>
              </p:cNvPr>
              <p:cNvSpPr/>
              <p:nvPr/>
            </p:nvSpPr>
            <p:spPr>
              <a:xfrm>
                <a:off x="3790837" y="2456250"/>
                <a:ext cx="115984" cy="31974"/>
              </a:xfrm>
              <a:custGeom>
                <a:avLst/>
                <a:gdLst/>
                <a:ahLst/>
                <a:cxnLst/>
                <a:rect l="l" t="t" r="r" b="b"/>
                <a:pathLst>
                  <a:path w="740" h="204" extrusionOk="0">
                    <a:moveTo>
                      <a:pt x="346" y="73"/>
                    </a:moveTo>
                    <a:lnTo>
                      <a:pt x="456" y="94"/>
                    </a:lnTo>
                    <a:lnTo>
                      <a:pt x="394" y="120"/>
                    </a:lnTo>
                    <a:lnTo>
                      <a:pt x="284" y="120"/>
                    </a:lnTo>
                    <a:lnTo>
                      <a:pt x="346" y="73"/>
                    </a:lnTo>
                    <a:close/>
                    <a:moveTo>
                      <a:pt x="314" y="1"/>
                    </a:moveTo>
                    <a:cubicBezTo>
                      <a:pt x="307" y="1"/>
                      <a:pt x="298" y="3"/>
                      <a:pt x="284" y="10"/>
                    </a:cubicBezTo>
                    <a:lnTo>
                      <a:pt x="43" y="94"/>
                    </a:lnTo>
                    <a:lnTo>
                      <a:pt x="22" y="120"/>
                    </a:lnTo>
                    <a:lnTo>
                      <a:pt x="1" y="141"/>
                    </a:lnTo>
                    <a:lnTo>
                      <a:pt x="1" y="162"/>
                    </a:lnTo>
                    <a:lnTo>
                      <a:pt x="22" y="162"/>
                    </a:lnTo>
                    <a:lnTo>
                      <a:pt x="22" y="183"/>
                    </a:lnTo>
                    <a:lnTo>
                      <a:pt x="85" y="183"/>
                    </a:lnTo>
                    <a:lnTo>
                      <a:pt x="394" y="204"/>
                    </a:lnTo>
                    <a:cubicBezTo>
                      <a:pt x="414" y="204"/>
                      <a:pt x="435" y="204"/>
                      <a:pt x="456" y="183"/>
                    </a:cubicBezTo>
                    <a:lnTo>
                      <a:pt x="697" y="94"/>
                    </a:lnTo>
                    <a:lnTo>
                      <a:pt x="718" y="94"/>
                    </a:lnTo>
                    <a:lnTo>
                      <a:pt x="718" y="73"/>
                    </a:lnTo>
                    <a:lnTo>
                      <a:pt x="739" y="73"/>
                    </a:lnTo>
                    <a:lnTo>
                      <a:pt x="739" y="52"/>
                    </a:lnTo>
                    <a:lnTo>
                      <a:pt x="739" y="31"/>
                    </a:lnTo>
                    <a:lnTo>
                      <a:pt x="718" y="31"/>
                    </a:lnTo>
                    <a:lnTo>
                      <a:pt x="697" y="10"/>
                    </a:lnTo>
                    <a:lnTo>
                      <a:pt x="346" y="10"/>
                    </a:lnTo>
                    <a:cubicBezTo>
                      <a:pt x="332" y="10"/>
                      <a:pt x="328" y="1"/>
                      <a:pt x="314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8" name="Google Shape;1214;p38">
                <a:extLst>
                  <a:ext uri="{FF2B5EF4-FFF2-40B4-BE49-F238E27FC236}">
                    <a16:creationId xmlns:a16="http://schemas.microsoft.com/office/drawing/2014/main" id="{EC0BE897-8900-0B5A-C6BC-4DB24ACD2BF9}"/>
                  </a:ext>
                </a:extLst>
              </p:cNvPr>
              <p:cNvSpPr/>
              <p:nvPr/>
            </p:nvSpPr>
            <p:spPr>
              <a:xfrm>
                <a:off x="3749773" y="2484775"/>
                <a:ext cx="92160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88" h="111" extrusionOk="0">
                    <a:moveTo>
                      <a:pt x="237" y="1"/>
                    </a:moveTo>
                    <a:lnTo>
                      <a:pt x="1" y="90"/>
                    </a:lnTo>
                    <a:lnTo>
                      <a:pt x="326" y="111"/>
                    </a:lnTo>
                    <a:lnTo>
                      <a:pt x="347" y="111"/>
                    </a:lnTo>
                    <a:lnTo>
                      <a:pt x="587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9" name="Google Shape;1215;p38">
                <a:extLst>
                  <a:ext uri="{FF2B5EF4-FFF2-40B4-BE49-F238E27FC236}">
                    <a16:creationId xmlns:a16="http://schemas.microsoft.com/office/drawing/2014/main" id="{47D08C2F-DDE6-BADF-C180-7D7497A448F9}"/>
                  </a:ext>
                </a:extLst>
              </p:cNvPr>
              <p:cNvSpPr/>
              <p:nvPr/>
            </p:nvSpPr>
            <p:spPr>
              <a:xfrm>
                <a:off x="3735824" y="2476782"/>
                <a:ext cx="116768" cy="31974"/>
              </a:xfrm>
              <a:custGeom>
                <a:avLst/>
                <a:gdLst/>
                <a:ahLst/>
                <a:cxnLst/>
                <a:rect l="l" t="t" r="r" b="b"/>
                <a:pathLst>
                  <a:path w="745" h="204" extrusionOk="0">
                    <a:moveTo>
                      <a:pt x="352" y="73"/>
                    </a:moveTo>
                    <a:lnTo>
                      <a:pt x="457" y="94"/>
                    </a:lnTo>
                    <a:lnTo>
                      <a:pt x="415" y="120"/>
                    </a:lnTo>
                    <a:lnTo>
                      <a:pt x="284" y="120"/>
                    </a:lnTo>
                    <a:lnTo>
                      <a:pt x="352" y="73"/>
                    </a:lnTo>
                    <a:close/>
                    <a:moveTo>
                      <a:pt x="320" y="0"/>
                    </a:moveTo>
                    <a:cubicBezTo>
                      <a:pt x="316" y="0"/>
                      <a:pt x="312" y="3"/>
                      <a:pt x="305" y="10"/>
                    </a:cubicBezTo>
                    <a:lnTo>
                      <a:pt x="43" y="94"/>
                    </a:lnTo>
                    <a:lnTo>
                      <a:pt x="22" y="120"/>
                    </a:lnTo>
                    <a:lnTo>
                      <a:pt x="1" y="141"/>
                    </a:lnTo>
                    <a:lnTo>
                      <a:pt x="22" y="162"/>
                    </a:lnTo>
                    <a:lnTo>
                      <a:pt x="43" y="183"/>
                    </a:lnTo>
                    <a:lnTo>
                      <a:pt x="90" y="183"/>
                    </a:lnTo>
                    <a:lnTo>
                      <a:pt x="394" y="204"/>
                    </a:lnTo>
                    <a:cubicBezTo>
                      <a:pt x="415" y="204"/>
                      <a:pt x="436" y="204"/>
                      <a:pt x="457" y="183"/>
                    </a:cubicBezTo>
                    <a:lnTo>
                      <a:pt x="718" y="94"/>
                    </a:lnTo>
                    <a:lnTo>
                      <a:pt x="745" y="73"/>
                    </a:lnTo>
                    <a:lnTo>
                      <a:pt x="745" y="52"/>
                    </a:lnTo>
                    <a:lnTo>
                      <a:pt x="745" y="31"/>
                    </a:lnTo>
                    <a:lnTo>
                      <a:pt x="718" y="31"/>
                    </a:lnTo>
                    <a:lnTo>
                      <a:pt x="718" y="10"/>
                    </a:lnTo>
                    <a:lnTo>
                      <a:pt x="352" y="10"/>
                    </a:lnTo>
                    <a:cubicBezTo>
                      <a:pt x="334" y="10"/>
                      <a:pt x="328" y="0"/>
                      <a:pt x="320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0" name="Google Shape;1216;p38">
                <a:extLst>
                  <a:ext uri="{FF2B5EF4-FFF2-40B4-BE49-F238E27FC236}">
                    <a16:creationId xmlns:a16="http://schemas.microsoft.com/office/drawing/2014/main" id="{9787F366-AAB9-DC76-3A12-B7286AACCFC9}"/>
                  </a:ext>
                </a:extLst>
              </p:cNvPr>
              <p:cNvSpPr/>
              <p:nvPr/>
            </p:nvSpPr>
            <p:spPr>
              <a:xfrm>
                <a:off x="3694916" y="2505308"/>
                <a:ext cx="92003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87" h="111" extrusionOk="0">
                    <a:moveTo>
                      <a:pt x="241" y="1"/>
                    </a:moveTo>
                    <a:lnTo>
                      <a:pt x="0" y="90"/>
                    </a:lnTo>
                    <a:lnTo>
                      <a:pt x="325" y="111"/>
                    </a:lnTo>
                    <a:lnTo>
                      <a:pt x="351" y="90"/>
                    </a:lnTo>
                    <a:lnTo>
                      <a:pt x="587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1" name="Google Shape;1217;p38">
                <a:extLst>
                  <a:ext uri="{FF2B5EF4-FFF2-40B4-BE49-F238E27FC236}">
                    <a16:creationId xmlns:a16="http://schemas.microsoft.com/office/drawing/2014/main" id="{8D70C339-65E5-0ECD-8B9A-773B02EE00A4}"/>
                  </a:ext>
                </a:extLst>
              </p:cNvPr>
              <p:cNvSpPr/>
              <p:nvPr/>
            </p:nvSpPr>
            <p:spPr>
              <a:xfrm>
                <a:off x="3684101" y="2497314"/>
                <a:ext cx="116768" cy="31190"/>
              </a:xfrm>
              <a:custGeom>
                <a:avLst/>
                <a:gdLst/>
                <a:ahLst/>
                <a:cxnLst/>
                <a:rect l="l" t="t" r="r" b="b"/>
                <a:pathLst>
                  <a:path w="745" h="199" extrusionOk="0">
                    <a:moveTo>
                      <a:pt x="331" y="73"/>
                    </a:moveTo>
                    <a:lnTo>
                      <a:pt x="462" y="93"/>
                    </a:lnTo>
                    <a:lnTo>
                      <a:pt x="394" y="120"/>
                    </a:lnTo>
                    <a:lnTo>
                      <a:pt x="289" y="93"/>
                    </a:lnTo>
                    <a:lnTo>
                      <a:pt x="331" y="73"/>
                    </a:lnTo>
                    <a:close/>
                    <a:moveTo>
                      <a:pt x="310" y="0"/>
                    </a:moveTo>
                    <a:cubicBezTo>
                      <a:pt x="303" y="0"/>
                      <a:pt x="296" y="3"/>
                      <a:pt x="289" y="10"/>
                    </a:cubicBezTo>
                    <a:lnTo>
                      <a:pt x="27" y="93"/>
                    </a:lnTo>
                    <a:lnTo>
                      <a:pt x="27" y="120"/>
                    </a:lnTo>
                    <a:lnTo>
                      <a:pt x="1" y="120"/>
                    </a:lnTo>
                    <a:lnTo>
                      <a:pt x="1" y="141"/>
                    </a:lnTo>
                    <a:lnTo>
                      <a:pt x="1" y="162"/>
                    </a:lnTo>
                    <a:lnTo>
                      <a:pt x="27" y="183"/>
                    </a:lnTo>
                    <a:lnTo>
                      <a:pt x="394" y="183"/>
                    </a:lnTo>
                    <a:cubicBezTo>
                      <a:pt x="407" y="193"/>
                      <a:pt x="413" y="198"/>
                      <a:pt x="422" y="198"/>
                    </a:cubicBezTo>
                    <a:cubicBezTo>
                      <a:pt x="430" y="198"/>
                      <a:pt x="441" y="193"/>
                      <a:pt x="462" y="183"/>
                    </a:cubicBezTo>
                    <a:lnTo>
                      <a:pt x="703" y="93"/>
                    </a:lnTo>
                    <a:lnTo>
                      <a:pt x="724" y="93"/>
                    </a:lnTo>
                    <a:lnTo>
                      <a:pt x="724" y="73"/>
                    </a:lnTo>
                    <a:lnTo>
                      <a:pt x="745" y="52"/>
                    </a:lnTo>
                    <a:lnTo>
                      <a:pt x="724" y="31"/>
                    </a:lnTo>
                    <a:lnTo>
                      <a:pt x="703" y="31"/>
                    </a:lnTo>
                    <a:lnTo>
                      <a:pt x="703" y="10"/>
                    </a:lnTo>
                    <a:lnTo>
                      <a:pt x="352" y="10"/>
                    </a:lnTo>
                    <a:cubicBezTo>
                      <a:pt x="338" y="10"/>
                      <a:pt x="324" y="0"/>
                      <a:pt x="310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2" name="Google Shape;1218;p38">
                <a:extLst>
                  <a:ext uri="{FF2B5EF4-FFF2-40B4-BE49-F238E27FC236}">
                    <a16:creationId xmlns:a16="http://schemas.microsoft.com/office/drawing/2014/main" id="{2FBAA03B-E4DE-2DC9-1343-9B1C612B9659}"/>
                  </a:ext>
                </a:extLst>
              </p:cNvPr>
              <p:cNvSpPr/>
              <p:nvPr/>
            </p:nvSpPr>
            <p:spPr>
              <a:xfrm>
                <a:off x="3639902" y="2522548"/>
                <a:ext cx="96079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613" h="111" extrusionOk="0">
                    <a:moveTo>
                      <a:pt x="283" y="1"/>
                    </a:moveTo>
                    <a:cubicBezTo>
                      <a:pt x="262" y="1"/>
                      <a:pt x="262" y="22"/>
                      <a:pt x="241" y="22"/>
                    </a:cubicBezTo>
                    <a:lnTo>
                      <a:pt x="0" y="111"/>
                    </a:lnTo>
                    <a:lnTo>
                      <a:pt x="351" y="111"/>
                    </a:lnTo>
                    <a:lnTo>
                      <a:pt x="613" y="22"/>
                    </a:lnTo>
                    <a:lnTo>
                      <a:pt x="592" y="22"/>
                    </a:lnTo>
                    <a:lnTo>
                      <a:pt x="283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3" name="Google Shape;1219;p38">
                <a:extLst>
                  <a:ext uri="{FF2B5EF4-FFF2-40B4-BE49-F238E27FC236}">
                    <a16:creationId xmlns:a16="http://schemas.microsoft.com/office/drawing/2014/main" id="{38903979-F214-849C-DBDD-86E5D2743931}"/>
                  </a:ext>
                </a:extLst>
              </p:cNvPr>
              <p:cNvSpPr/>
              <p:nvPr/>
            </p:nvSpPr>
            <p:spPr>
              <a:xfrm>
                <a:off x="3630028" y="2516749"/>
                <a:ext cx="115827" cy="29780"/>
              </a:xfrm>
              <a:custGeom>
                <a:avLst/>
                <a:gdLst/>
                <a:ahLst/>
                <a:cxnLst/>
                <a:rect l="l" t="t" r="r" b="b"/>
                <a:pathLst>
                  <a:path w="739" h="190" extrusionOk="0">
                    <a:moveTo>
                      <a:pt x="346" y="79"/>
                    </a:moveTo>
                    <a:lnTo>
                      <a:pt x="456" y="100"/>
                    </a:lnTo>
                    <a:lnTo>
                      <a:pt x="283" y="100"/>
                    </a:lnTo>
                    <a:lnTo>
                      <a:pt x="346" y="79"/>
                    </a:lnTo>
                    <a:close/>
                    <a:moveTo>
                      <a:pt x="315" y="1"/>
                    </a:moveTo>
                    <a:cubicBezTo>
                      <a:pt x="304" y="1"/>
                      <a:pt x="294" y="6"/>
                      <a:pt x="283" y="17"/>
                    </a:cubicBezTo>
                    <a:lnTo>
                      <a:pt x="21" y="100"/>
                    </a:lnTo>
                    <a:lnTo>
                      <a:pt x="21" y="127"/>
                    </a:lnTo>
                    <a:lnTo>
                      <a:pt x="0" y="127"/>
                    </a:lnTo>
                    <a:lnTo>
                      <a:pt x="0" y="148"/>
                    </a:lnTo>
                    <a:lnTo>
                      <a:pt x="0" y="169"/>
                    </a:lnTo>
                    <a:lnTo>
                      <a:pt x="21" y="169"/>
                    </a:lnTo>
                    <a:lnTo>
                      <a:pt x="21" y="189"/>
                    </a:lnTo>
                    <a:lnTo>
                      <a:pt x="456" y="189"/>
                    </a:lnTo>
                    <a:lnTo>
                      <a:pt x="697" y="100"/>
                    </a:lnTo>
                    <a:lnTo>
                      <a:pt x="718" y="100"/>
                    </a:lnTo>
                    <a:lnTo>
                      <a:pt x="718" y="79"/>
                    </a:lnTo>
                    <a:lnTo>
                      <a:pt x="739" y="79"/>
                    </a:lnTo>
                    <a:lnTo>
                      <a:pt x="739" y="59"/>
                    </a:lnTo>
                    <a:lnTo>
                      <a:pt x="739" y="38"/>
                    </a:lnTo>
                    <a:lnTo>
                      <a:pt x="718" y="38"/>
                    </a:lnTo>
                    <a:lnTo>
                      <a:pt x="718" y="17"/>
                    </a:lnTo>
                    <a:lnTo>
                      <a:pt x="346" y="17"/>
                    </a:lnTo>
                    <a:cubicBezTo>
                      <a:pt x="335" y="6"/>
                      <a:pt x="325" y="1"/>
                      <a:pt x="315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4" name="Google Shape;1220;p38">
                <a:extLst>
                  <a:ext uri="{FF2B5EF4-FFF2-40B4-BE49-F238E27FC236}">
                    <a16:creationId xmlns:a16="http://schemas.microsoft.com/office/drawing/2014/main" id="{E9DD7E1C-F580-F484-AE85-D3904D66CFF1}"/>
                  </a:ext>
                </a:extLst>
              </p:cNvPr>
              <p:cNvSpPr/>
              <p:nvPr/>
            </p:nvSpPr>
            <p:spPr>
              <a:xfrm>
                <a:off x="3585672" y="2543081"/>
                <a:ext cx="95452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609" h="111" extrusionOk="0">
                    <a:moveTo>
                      <a:pt x="283" y="1"/>
                    </a:moveTo>
                    <a:cubicBezTo>
                      <a:pt x="283" y="1"/>
                      <a:pt x="262" y="1"/>
                      <a:pt x="262" y="21"/>
                    </a:cubicBezTo>
                    <a:lnTo>
                      <a:pt x="1" y="110"/>
                    </a:lnTo>
                    <a:lnTo>
                      <a:pt x="367" y="110"/>
                    </a:lnTo>
                    <a:lnTo>
                      <a:pt x="608" y="21"/>
                    </a:lnTo>
                    <a:lnTo>
                      <a:pt x="283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5" name="Google Shape;1221;p38">
                <a:extLst>
                  <a:ext uri="{FF2B5EF4-FFF2-40B4-BE49-F238E27FC236}">
                    <a16:creationId xmlns:a16="http://schemas.microsoft.com/office/drawing/2014/main" id="{E264EA74-3DD4-D191-4E52-D3B051A9E070}"/>
                  </a:ext>
                </a:extLst>
              </p:cNvPr>
              <p:cNvSpPr/>
              <p:nvPr/>
            </p:nvSpPr>
            <p:spPr>
              <a:xfrm>
                <a:off x="3575014" y="2536498"/>
                <a:ext cx="116768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45" h="195" extrusionOk="0">
                    <a:moveTo>
                      <a:pt x="461" y="84"/>
                    </a:moveTo>
                    <a:lnTo>
                      <a:pt x="414" y="105"/>
                    </a:lnTo>
                    <a:lnTo>
                      <a:pt x="304" y="105"/>
                    </a:lnTo>
                    <a:lnTo>
                      <a:pt x="351" y="84"/>
                    </a:lnTo>
                    <a:close/>
                    <a:moveTo>
                      <a:pt x="351" y="1"/>
                    </a:moveTo>
                    <a:cubicBezTo>
                      <a:pt x="330" y="1"/>
                      <a:pt x="330" y="1"/>
                      <a:pt x="283" y="22"/>
                    </a:cubicBezTo>
                    <a:lnTo>
                      <a:pt x="42" y="105"/>
                    </a:lnTo>
                    <a:lnTo>
                      <a:pt x="21" y="105"/>
                    </a:lnTo>
                    <a:lnTo>
                      <a:pt x="21" y="132"/>
                    </a:lnTo>
                    <a:lnTo>
                      <a:pt x="0" y="132"/>
                    </a:lnTo>
                    <a:lnTo>
                      <a:pt x="0" y="152"/>
                    </a:lnTo>
                    <a:lnTo>
                      <a:pt x="0" y="173"/>
                    </a:lnTo>
                    <a:lnTo>
                      <a:pt x="21" y="173"/>
                    </a:lnTo>
                    <a:lnTo>
                      <a:pt x="21" y="194"/>
                    </a:lnTo>
                    <a:lnTo>
                      <a:pt x="461" y="194"/>
                    </a:lnTo>
                    <a:lnTo>
                      <a:pt x="723" y="105"/>
                    </a:lnTo>
                    <a:lnTo>
                      <a:pt x="723" y="84"/>
                    </a:lnTo>
                    <a:lnTo>
                      <a:pt x="744" y="84"/>
                    </a:lnTo>
                    <a:lnTo>
                      <a:pt x="744" y="63"/>
                    </a:lnTo>
                    <a:lnTo>
                      <a:pt x="744" y="43"/>
                    </a:lnTo>
                    <a:lnTo>
                      <a:pt x="723" y="22"/>
                    </a:lnTo>
                    <a:lnTo>
                      <a:pt x="676" y="22"/>
                    </a:lnTo>
                    <a:lnTo>
                      <a:pt x="351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6" name="Google Shape;1222;p38">
                <a:extLst>
                  <a:ext uri="{FF2B5EF4-FFF2-40B4-BE49-F238E27FC236}">
                    <a16:creationId xmlns:a16="http://schemas.microsoft.com/office/drawing/2014/main" id="{027CA984-7249-9657-537B-8AD29FAB800A}"/>
                  </a:ext>
                </a:extLst>
              </p:cNvPr>
              <p:cNvSpPr/>
              <p:nvPr/>
            </p:nvSpPr>
            <p:spPr>
              <a:xfrm>
                <a:off x="3533949" y="2563613"/>
                <a:ext cx="96235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614" h="111" extrusionOk="0">
                    <a:moveTo>
                      <a:pt x="242" y="0"/>
                    </a:moveTo>
                    <a:lnTo>
                      <a:pt x="1" y="110"/>
                    </a:lnTo>
                    <a:lnTo>
                      <a:pt x="351" y="110"/>
                    </a:lnTo>
                    <a:lnTo>
                      <a:pt x="613" y="21"/>
                    </a:lnTo>
                    <a:lnTo>
                      <a:pt x="592" y="21"/>
                    </a:lnTo>
                    <a:lnTo>
                      <a:pt x="262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7" name="Google Shape;1223;p38">
                <a:extLst>
                  <a:ext uri="{FF2B5EF4-FFF2-40B4-BE49-F238E27FC236}">
                    <a16:creationId xmlns:a16="http://schemas.microsoft.com/office/drawing/2014/main" id="{DA82F68D-DFAA-E856-607B-4F811E10DC5C}"/>
                  </a:ext>
                </a:extLst>
              </p:cNvPr>
              <p:cNvSpPr/>
              <p:nvPr/>
            </p:nvSpPr>
            <p:spPr>
              <a:xfrm>
                <a:off x="3524075" y="2557030"/>
                <a:ext cx="115984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40" h="195" extrusionOk="0">
                    <a:moveTo>
                      <a:pt x="435" y="84"/>
                    </a:moveTo>
                    <a:lnTo>
                      <a:pt x="394" y="105"/>
                    </a:lnTo>
                    <a:lnTo>
                      <a:pt x="284" y="105"/>
                    </a:lnTo>
                    <a:lnTo>
                      <a:pt x="325" y="84"/>
                    </a:lnTo>
                    <a:close/>
                    <a:moveTo>
                      <a:pt x="325" y="1"/>
                    </a:moveTo>
                    <a:cubicBezTo>
                      <a:pt x="305" y="1"/>
                      <a:pt x="305" y="1"/>
                      <a:pt x="284" y="21"/>
                    </a:cubicBezTo>
                    <a:lnTo>
                      <a:pt x="22" y="105"/>
                    </a:lnTo>
                    <a:lnTo>
                      <a:pt x="1" y="131"/>
                    </a:lnTo>
                    <a:lnTo>
                      <a:pt x="1" y="152"/>
                    </a:lnTo>
                    <a:lnTo>
                      <a:pt x="1" y="173"/>
                    </a:lnTo>
                    <a:lnTo>
                      <a:pt x="22" y="173"/>
                    </a:lnTo>
                    <a:lnTo>
                      <a:pt x="43" y="194"/>
                    </a:lnTo>
                    <a:lnTo>
                      <a:pt x="456" y="194"/>
                    </a:lnTo>
                    <a:lnTo>
                      <a:pt x="697" y="84"/>
                    </a:lnTo>
                    <a:lnTo>
                      <a:pt x="718" y="84"/>
                    </a:lnTo>
                    <a:lnTo>
                      <a:pt x="739" y="63"/>
                    </a:lnTo>
                    <a:lnTo>
                      <a:pt x="739" y="42"/>
                    </a:lnTo>
                    <a:lnTo>
                      <a:pt x="718" y="21"/>
                    </a:lnTo>
                    <a:lnTo>
                      <a:pt x="655" y="21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8" name="Google Shape;1224;p38">
                <a:extLst>
                  <a:ext uri="{FF2B5EF4-FFF2-40B4-BE49-F238E27FC236}">
                    <a16:creationId xmlns:a16="http://schemas.microsoft.com/office/drawing/2014/main" id="{1241B737-F2DB-0767-99C2-F0A3D3CFB198}"/>
                  </a:ext>
                </a:extLst>
              </p:cNvPr>
              <p:cNvSpPr/>
              <p:nvPr/>
            </p:nvSpPr>
            <p:spPr>
              <a:xfrm>
                <a:off x="3478935" y="2584145"/>
                <a:ext cx="96235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614" h="111" extrusionOk="0">
                    <a:moveTo>
                      <a:pt x="242" y="0"/>
                    </a:moveTo>
                    <a:lnTo>
                      <a:pt x="1" y="110"/>
                    </a:lnTo>
                    <a:lnTo>
                      <a:pt x="373" y="110"/>
                    </a:lnTo>
                    <a:lnTo>
                      <a:pt x="613" y="21"/>
                    </a:lnTo>
                    <a:lnTo>
                      <a:pt x="613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9" name="Google Shape;1225;p38">
                <a:extLst>
                  <a:ext uri="{FF2B5EF4-FFF2-40B4-BE49-F238E27FC236}">
                    <a16:creationId xmlns:a16="http://schemas.microsoft.com/office/drawing/2014/main" id="{641617C1-9D97-3BC9-CB95-EB52A0316BCC}"/>
                  </a:ext>
                </a:extLst>
              </p:cNvPr>
              <p:cNvSpPr/>
              <p:nvPr/>
            </p:nvSpPr>
            <p:spPr>
              <a:xfrm>
                <a:off x="3469061" y="2577562"/>
                <a:ext cx="116768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45" h="195" extrusionOk="0">
                    <a:moveTo>
                      <a:pt x="457" y="84"/>
                    </a:moveTo>
                    <a:lnTo>
                      <a:pt x="415" y="105"/>
                    </a:lnTo>
                    <a:lnTo>
                      <a:pt x="305" y="105"/>
                    </a:lnTo>
                    <a:lnTo>
                      <a:pt x="352" y="84"/>
                    </a:lnTo>
                    <a:close/>
                    <a:moveTo>
                      <a:pt x="352" y="0"/>
                    </a:moveTo>
                    <a:cubicBezTo>
                      <a:pt x="326" y="0"/>
                      <a:pt x="305" y="0"/>
                      <a:pt x="284" y="21"/>
                    </a:cubicBezTo>
                    <a:lnTo>
                      <a:pt x="43" y="105"/>
                    </a:lnTo>
                    <a:lnTo>
                      <a:pt x="22" y="105"/>
                    </a:lnTo>
                    <a:lnTo>
                      <a:pt x="22" y="131"/>
                    </a:lnTo>
                    <a:lnTo>
                      <a:pt x="1" y="131"/>
                    </a:lnTo>
                    <a:lnTo>
                      <a:pt x="1" y="152"/>
                    </a:lnTo>
                    <a:lnTo>
                      <a:pt x="22" y="173"/>
                    </a:lnTo>
                    <a:lnTo>
                      <a:pt x="43" y="194"/>
                    </a:lnTo>
                    <a:lnTo>
                      <a:pt x="415" y="194"/>
                    </a:lnTo>
                    <a:cubicBezTo>
                      <a:pt x="436" y="194"/>
                      <a:pt x="436" y="194"/>
                      <a:pt x="483" y="173"/>
                    </a:cubicBezTo>
                    <a:lnTo>
                      <a:pt x="718" y="84"/>
                    </a:lnTo>
                    <a:lnTo>
                      <a:pt x="745" y="84"/>
                    </a:lnTo>
                    <a:lnTo>
                      <a:pt x="745" y="63"/>
                    </a:lnTo>
                    <a:lnTo>
                      <a:pt x="745" y="42"/>
                    </a:lnTo>
                    <a:lnTo>
                      <a:pt x="745" y="21"/>
                    </a:lnTo>
                    <a:lnTo>
                      <a:pt x="697" y="21"/>
                    </a:lnTo>
                    <a:lnTo>
                      <a:pt x="697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0" name="Google Shape;1226;p38">
                <a:extLst>
                  <a:ext uri="{FF2B5EF4-FFF2-40B4-BE49-F238E27FC236}">
                    <a16:creationId xmlns:a16="http://schemas.microsoft.com/office/drawing/2014/main" id="{4A2688C0-460E-E25C-C6D3-191BD3AB2CE0}"/>
                  </a:ext>
                </a:extLst>
              </p:cNvPr>
              <p:cNvSpPr/>
              <p:nvPr/>
            </p:nvSpPr>
            <p:spPr>
              <a:xfrm>
                <a:off x="3424862" y="2604677"/>
                <a:ext cx="99370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634" h="111" extrusionOk="0">
                    <a:moveTo>
                      <a:pt x="262" y="0"/>
                    </a:moveTo>
                    <a:lnTo>
                      <a:pt x="21" y="89"/>
                    </a:lnTo>
                    <a:cubicBezTo>
                      <a:pt x="0" y="89"/>
                      <a:pt x="21" y="110"/>
                      <a:pt x="21" y="110"/>
                    </a:cubicBezTo>
                    <a:lnTo>
                      <a:pt x="346" y="110"/>
                    </a:lnTo>
                    <a:cubicBezTo>
                      <a:pt x="372" y="110"/>
                      <a:pt x="372" y="110"/>
                      <a:pt x="393" y="89"/>
                    </a:cubicBezTo>
                    <a:lnTo>
                      <a:pt x="634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1" name="Google Shape;1227;p38">
                <a:extLst>
                  <a:ext uri="{FF2B5EF4-FFF2-40B4-BE49-F238E27FC236}">
                    <a16:creationId xmlns:a16="http://schemas.microsoft.com/office/drawing/2014/main" id="{81B924F4-14E7-8256-2A7C-D0B4D11C01B1}"/>
                  </a:ext>
                </a:extLst>
              </p:cNvPr>
              <p:cNvSpPr/>
              <p:nvPr/>
            </p:nvSpPr>
            <p:spPr>
              <a:xfrm>
                <a:off x="3417339" y="2598094"/>
                <a:ext cx="116768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45" h="195" extrusionOk="0">
                    <a:moveTo>
                      <a:pt x="441" y="84"/>
                    </a:moveTo>
                    <a:lnTo>
                      <a:pt x="394" y="105"/>
                    </a:lnTo>
                    <a:lnTo>
                      <a:pt x="289" y="105"/>
                    </a:lnTo>
                    <a:lnTo>
                      <a:pt x="331" y="84"/>
                    </a:lnTo>
                    <a:close/>
                    <a:moveTo>
                      <a:pt x="263" y="0"/>
                    </a:moveTo>
                    <a:lnTo>
                      <a:pt x="27" y="105"/>
                    </a:lnTo>
                    <a:lnTo>
                      <a:pt x="1" y="105"/>
                    </a:lnTo>
                    <a:lnTo>
                      <a:pt x="1" y="131"/>
                    </a:lnTo>
                    <a:lnTo>
                      <a:pt x="1" y="152"/>
                    </a:lnTo>
                    <a:lnTo>
                      <a:pt x="1" y="173"/>
                    </a:lnTo>
                    <a:lnTo>
                      <a:pt x="69" y="173"/>
                    </a:lnTo>
                    <a:lnTo>
                      <a:pt x="394" y="194"/>
                    </a:lnTo>
                    <a:cubicBezTo>
                      <a:pt x="420" y="194"/>
                      <a:pt x="441" y="194"/>
                      <a:pt x="462" y="173"/>
                    </a:cubicBezTo>
                    <a:lnTo>
                      <a:pt x="703" y="84"/>
                    </a:lnTo>
                    <a:lnTo>
                      <a:pt x="724" y="84"/>
                    </a:lnTo>
                    <a:lnTo>
                      <a:pt x="724" y="63"/>
                    </a:lnTo>
                    <a:lnTo>
                      <a:pt x="745" y="63"/>
                    </a:lnTo>
                    <a:lnTo>
                      <a:pt x="745" y="42"/>
                    </a:lnTo>
                    <a:lnTo>
                      <a:pt x="745" y="21"/>
                    </a:lnTo>
                    <a:lnTo>
                      <a:pt x="724" y="21"/>
                    </a:lnTo>
                    <a:lnTo>
                      <a:pt x="703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2" name="Google Shape;1228;p38">
                <a:extLst>
                  <a:ext uri="{FF2B5EF4-FFF2-40B4-BE49-F238E27FC236}">
                    <a16:creationId xmlns:a16="http://schemas.microsoft.com/office/drawing/2014/main" id="{632BF317-62DD-65CC-7693-B07522499D7E}"/>
                  </a:ext>
                </a:extLst>
              </p:cNvPr>
              <p:cNvSpPr/>
              <p:nvPr/>
            </p:nvSpPr>
            <p:spPr>
              <a:xfrm>
                <a:off x="3373139" y="2625209"/>
                <a:ext cx="96079" cy="14106"/>
              </a:xfrm>
              <a:custGeom>
                <a:avLst/>
                <a:gdLst/>
                <a:ahLst/>
                <a:cxnLst/>
                <a:rect l="l" t="t" r="r" b="b"/>
                <a:pathLst>
                  <a:path w="613" h="90" extrusionOk="0">
                    <a:moveTo>
                      <a:pt x="241" y="0"/>
                    </a:moveTo>
                    <a:lnTo>
                      <a:pt x="0" y="89"/>
                    </a:lnTo>
                    <a:lnTo>
                      <a:pt x="372" y="89"/>
                    </a:lnTo>
                    <a:lnTo>
                      <a:pt x="613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3" name="Google Shape;1229;p38">
                <a:extLst>
                  <a:ext uri="{FF2B5EF4-FFF2-40B4-BE49-F238E27FC236}">
                    <a16:creationId xmlns:a16="http://schemas.microsoft.com/office/drawing/2014/main" id="{5A7CA3F2-AEA9-4EA1-58DE-155F17789B6B}"/>
                  </a:ext>
                </a:extLst>
              </p:cNvPr>
              <p:cNvSpPr/>
              <p:nvPr/>
            </p:nvSpPr>
            <p:spPr>
              <a:xfrm>
                <a:off x="3363265" y="2618627"/>
                <a:ext cx="119902" cy="27272"/>
              </a:xfrm>
              <a:custGeom>
                <a:avLst/>
                <a:gdLst/>
                <a:ahLst/>
                <a:cxnLst/>
                <a:rect l="l" t="t" r="r" b="b"/>
                <a:pathLst>
                  <a:path w="765" h="174" extrusionOk="0">
                    <a:moveTo>
                      <a:pt x="283" y="0"/>
                    </a:moveTo>
                    <a:lnTo>
                      <a:pt x="42" y="84"/>
                    </a:lnTo>
                    <a:lnTo>
                      <a:pt x="21" y="105"/>
                    </a:lnTo>
                    <a:lnTo>
                      <a:pt x="0" y="131"/>
                    </a:lnTo>
                    <a:lnTo>
                      <a:pt x="21" y="152"/>
                    </a:lnTo>
                    <a:lnTo>
                      <a:pt x="21" y="173"/>
                    </a:lnTo>
                    <a:lnTo>
                      <a:pt x="477" y="173"/>
                    </a:lnTo>
                    <a:lnTo>
                      <a:pt x="718" y="84"/>
                    </a:lnTo>
                    <a:lnTo>
                      <a:pt x="739" y="63"/>
                    </a:lnTo>
                    <a:lnTo>
                      <a:pt x="765" y="63"/>
                    </a:lnTo>
                    <a:lnTo>
                      <a:pt x="765" y="42"/>
                    </a:lnTo>
                    <a:lnTo>
                      <a:pt x="739" y="21"/>
                    </a:lnTo>
                    <a:lnTo>
                      <a:pt x="718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4" name="Google Shape;1230;p38">
                <a:extLst>
                  <a:ext uri="{FF2B5EF4-FFF2-40B4-BE49-F238E27FC236}">
                    <a16:creationId xmlns:a16="http://schemas.microsoft.com/office/drawing/2014/main" id="{75166188-A419-8F49-9A33-BE5A08BAF890}"/>
                  </a:ext>
                </a:extLst>
              </p:cNvPr>
              <p:cNvSpPr/>
              <p:nvPr/>
            </p:nvSpPr>
            <p:spPr>
              <a:xfrm>
                <a:off x="4091298" y="2383995"/>
                <a:ext cx="92944" cy="18808"/>
              </a:xfrm>
              <a:custGeom>
                <a:avLst/>
                <a:gdLst/>
                <a:ahLst/>
                <a:cxnLst/>
                <a:rect l="l" t="t" r="r" b="b"/>
                <a:pathLst>
                  <a:path w="593" h="120" extrusionOk="0">
                    <a:moveTo>
                      <a:pt x="269" y="1"/>
                    </a:moveTo>
                    <a:cubicBezTo>
                      <a:pt x="262" y="1"/>
                      <a:pt x="262" y="10"/>
                      <a:pt x="262" y="10"/>
                    </a:cubicBezTo>
                    <a:lnTo>
                      <a:pt x="0" y="99"/>
                    </a:lnTo>
                    <a:lnTo>
                      <a:pt x="309" y="120"/>
                    </a:lnTo>
                    <a:lnTo>
                      <a:pt x="330" y="120"/>
                    </a:lnTo>
                    <a:lnTo>
                      <a:pt x="571" y="31"/>
                    </a:lnTo>
                    <a:cubicBezTo>
                      <a:pt x="592" y="10"/>
                      <a:pt x="592" y="10"/>
                      <a:pt x="571" y="10"/>
                    </a:cubicBezTo>
                    <a:lnTo>
                      <a:pt x="283" y="10"/>
                    </a:lnTo>
                    <a:cubicBezTo>
                      <a:pt x="276" y="3"/>
                      <a:pt x="272" y="1"/>
                      <a:pt x="269" y="1"/>
                    </a:cubicBez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5" name="Google Shape;1231;p38">
                <a:extLst>
                  <a:ext uri="{FF2B5EF4-FFF2-40B4-BE49-F238E27FC236}">
                    <a16:creationId xmlns:a16="http://schemas.microsoft.com/office/drawing/2014/main" id="{1F895A36-48A3-6A21-3BCD-F408850E92DE}"/>
                  </a:ext>
                </a:extLst>
              </p:cNvPr>
              <p:cNvSpPr/>
              <p:nvPr/>
            </p:nvSpPr>
            <p:spPr>
              <a:xfrm>
                <a:off x="4081424" y="2377412"/>
                <a:ext cx="112692" cy="31974"/>
              </a:xfrm>
              <a:custGeom>
                <a:avLst/>
                <a:gdLst/>
                <a:ahLst/>
                <a:cxnLst/>
                <a:rect l="l" t="t" r="r" b="b"/>
                <a:pathLst>
                  <a:path w="719" h="204" extrusionOk="0">
                    <a:moveTo>
                      <a:pt x="346" y="73"/>
                    </a:moveTo>
                    <a:lnTo>
                      <a:pt x="435" y="99"/>
                    </a:lnTo>
                    <a:lnTo>
                      <a:pt x="372" y="120"/>
                    </a:lnTo>
                    <a:lnTo>
                      <a:pt x="262" y="120"/>
                    </a:lnTo>
                    <a:lnTo>
                      <a:pt x="346" y="73"/>
                    </a:lnTo>
                    <a:close/>
                    <a:moveTo>
                      <a:pt x="314" y="1"/>
                    </a:moveTo>
                    <a:cubicBezTo>
                      <a:pt x="307" y="1"/>
                      <a:pt x="297" y="3"/>
                      <a:pt x="283" y="10"/>
                    </a:cubicBezTo>
                    <a:lnTo>
                      <a:pt x="43" y="99"/>
                    </a:lnTo>
                    <a:lnTo>
                      <a:pt x="22" y="99"/>
                    </a:lnTo>
                    <a:lnTo>
                      <a:pt x="22" y="120"/>
                    </a:lnTo>
                    <a:lnTo>
                      <a:pt x="1" y="120"/>
                    </a:lnTo>
                    <a:lnTo>
                      <a:pt x="1" y="141"/>
                    </a:lnTo>
                    <a:lnTo>
                      <a:pt x="22" y="162"/>
                    </a:lnTo>
                    <a:lnTo>
                      <a:pt x="22" y="183"/>
                    </a:lnTo>
                    <a:lnTo>
                      <a:pt x="63" y="183"/>
                    </a:lnTo>
                    <a:lnTo>
                      <a:pt x="372" y="204"/>
                    </a:lnTo>
                    <a:cubicBezTo>
                      <a:pt x="393" y="204"/>
                      <a:pt x="393" y="204"/>
                      <a:pt x="435" y="183"/>
                    </a:cubicBezTo>
                    <a:lnTo>
                      <a:pt x="676" y="99"/>
                    </a:lnTo>
                    <a:lnTo>
                      <a:pt x="697" y="99"/>
                    </a:lnTo>
                    <a:lnTo>
                      <a:pt x="697" y="73"/>
                    </a:lnTo>
                    <a:lnTo>
                      <a:pt x="718" y="52"/>
                    </a:lnTo>
                    <a:lnTo>
                      <a:pt x="697" y="31"/>
                    </a:lnTo>
                    <a:lnTo>
                      <a:pt x="676" y="31"/>
                    </a:lnTo>
                    <a:lnTo>
                      <a:pt x="655" y="10"/>
                    </a:lnTo>
                    <a:lnTo>
                      <a:pt x="346" y="10"/>
                    </a:lnTo>
                    <a:cubicBezTo>
                      <a:pt x="332" y="10"/>
                      <a:pt x="328" y="1"/>
                      <a:pt x="314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6" name="Google Shape;1232;p38">
                <a:extLst>
                  <a:ext uri="{FF2B5EF4-FFF2-40B4-BE49-F238E27FC236}">
                    <a16:creationId xmlns:a16="http://schemas.microsoft.com/office/drawing/2014/main" id="{FCCDA6A7-BD03-1968-60D6-63285840F4C7}"/>
                  </a:ext>
                </a:extLst>
              </p:cNvPr>
              <p:cNvSpPr/>
              <p:nvPr/>
            </p:nvSpPr>
            <p:spPr>
              <a:xfrm>
                <a:off x="4037068" y="2404527"/>
                <a:ext cx="92160" cy="18808"/>
              </a:xfrm>
              <a:custGeom>
                <a:avLst/>
                <a:gdLst/>
                <a:ahLst/>
                <a:cxnLst/>
                <a:rect l="l" t="t" r="r" b="b"/>
                <a:pathLst>
                  <a:path w="588" h="120" extrusionOk="0">
                    <a:moveTo>
                      <a:pt x="269" y="1"/>
                    </a:moveTo>
                    <a:cubicBezTo>
                      <a:pt x="263" y="1"/>
                      <a:pt x="263" y="10"/>
                      <a:pt x="263" y="10"/>
                    </a:cubicBezTo>
                    <a:lnTo>
                      <a:pt x="1" y="99"/>
                    </a:lnTo>
                    <a:lnTo>
                      <a:pt x="305" y="120"/>
                    </a:lnTo>
                    <a:lnTo>
                      <a:pt x="326" y="120"/>
                    </a:lnTo>
                    <a:lnTo>
                      <a:pt x="587" y="10"/>
                    </a:lnTo>
                    <a:lnTo>
                      <a:pt x="284" y="10"/>
                    </a:lnTo>
                    <a:cubicBezTo>
                      <a:pt x="277" y="3"/>
                      <a:pt x="272" y="1"/>
                      <a:pt x="269" y="1"/>
                    </a:cubicBez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7" name="Google Shape;1233;p38">
                <a:extLst>
                  <a:ext uri="{FF2B5EF4-FFF2-40B4-BE49-F238E27FC236}">
                    <a16:creationId xmlns:a16="http://schemas.microsoft.com/office/drawing/2014/main" id="{DB30B844-D42B-8575-B083-143B6F8D2C32}"/>
                  </a:ext>
                </a:extLst>
              </p:cNvPr>
              <p:cNvSpPr/>
              <p:nvPr/>
            </p:nvSpPr>
            <p:spPr>
              <a:xfrm>
                <a:off x="4026410" y="2397945"/>
                <a:ext cx="113476" cy="31974"/>
              </a:xfrm>
              <a:custGeom>
                <a:avLst/>
                <a:gdLst/>
                <a:ahLst/>
                <a:cxnLst/>
                <a:rect l="l" t="t" r="r" b="b"/>
                <a:pathLst>
                  <a:path w="724" h="204" extrusionOk="0">
                    <a:moveTo>
                      <a:pt x="352" y="73"/>
                    </a:moveTo>
                    <a:lnTo>
                      <a:pt x="435" y="99"/>
                    </a:lnTo>
                    <a:lnTo>
                      <a:pt x="373" y="120"/>
                    </a:lnTo>
                    <a:lnTo>
                      <a:pt x="284" y="120"/>
                    </a:lnTo>
                    <a:lnTo>
                      <a:pt x="352" y="73"/>
                    </a:lnTo>
                    <a:close/>
                    <a:moveTo>
                      <a:pt x="317" y="1"/>
                    </a:moveTo>
                    <a:cubicBezTo>
                      <a:pt x="310" y="1"/>
                      <a:pt x="299" y="3"/>
                      <a:pt x="284" y="10"/>
                    </a:cubicBezTo>
                    <a:lnTo>
                      <a:pt x="43" y="99"/>
                    </a:lnTo>
                    <a:lnTo>
                      <a:pt x="22" y="120"/>
                    </a:lnTo>
                    <a:lnTo>
                      <a:pt x="1" y="120"/>
                    </a:lnTo>
                    <a:lnTo>
                      <a:pt x="1" y="141"/>
                    </a:lnTo>
                    <a:lnTo>
                      <a:pt x="22" y="162"/>
                    </a:lnTo>
                    <a:lnTo>
                      <a:pt x="22" y="183"/>
                    </a:lnTo>
                    <a:lnTo>
                      <a:pt x="69" y="183"/>
                    </a:lnTo>
                    <a:lnTo>
                      <a:pt x="373" y="204"/>
                    </a:lnTo>
                    <a:cubicBezTo>
                      <a:pt x="394" y="204"/>
                      <a:pt x="394" y="204"/>
                      <a:pt x="435" y="183"/>
                    </a:cubicBezTo>
                    <a:lnTo>
                      <a:pt x="676" y="99"/>
                    </a:lnTo>
                    <a:lnTo>
                      <a:pt x="697" y="99"/>
                    </a:lnTo>
                    <a:lnTo>
                      <a:pt x="723" y="73"/>
                    </a:lnTo>
                    <a:lnTo>
                      <a:pt x="723" y="52"/>
                    </a:lnTo>
                    <a:lnTo>
                      <a:pt x="697" y="31"/>
                    </a:lnTo>
                    <a:lnTo>
                      <a:pt x="676" y="31"/>
                    </a:lnTo>
                    <a:lnTo>
                      <a:pt x="676" y="10"/>
                    </a:lnTo>
                    <a:lnTo>
                      <a:pt x="352" y="10"/>
                    </a:lnTo>
                    <a:cubicBezTo>
                      <a:pt x="338" y="10"/>
                      <a:pt x="333" y="1"/>
                      <a:pt x="317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8" name="Google Shape;1234;p38">
                <a:extLst>
                  <a:ext uri="{FF2B5EF4-FFF2-40B4-BE49-F238E27FC236}">
                    <a16:creationId xmlns:a16="http://schemas.microsoft.com/office/drawing/2014/main" id="{8C9584EB-61C1-C108-FD38-82419475AAF8}"/>
                  </a:ext>
                </a:extLst>
              </p:cNvPr>
              <p:cNvSpPr/>
              <p:nvPr/>
            </p:nvSpPr>
            <p:spPr>
              <a:xfrm>
                <a:off x="3982054" y="2423179"/>
                <a:ext cx="92160" cy="20689"/>
              </a:xfrm>
              <a:custGeom>
                <a:avLst/>
                <a:gdLst/>
                <a:ahLst/>
                <a:cxnLst/>
                <a:rect l="l" t="t" r="r" b="b"/>
                <a:pathLst>
                  <a:path w="588" h="132" extrusionOk="0">
                    <a:moveTo>
                      <a:pt x="284" y="1"/>
                    </a:moveTo>
                    <a:cubicBezTo>
                      <a:pt x="263" y="1"/>
                      <a:pt x="263" y="22"/>
                      <a:pt x="263" y="22"/>
                    </a:cubicBezTo>
                    <a:lnTo>
                      <a:pt x="1" y="111"/>
                    </a:lnTo>
                    <a:lnTo>
                      <a:pt x="22" y="111"/>
                    </a:lnTo>
                    <a:lnTo>
                      <a:pt x="305" y="132"/>
                    </a:lnTo>
                    <a:lnTo>
                      <a:pt x="326" y="132"/>
                    </a:lnTo>
                    <a:lnTo>
                      <a:pt x="587" y="22"/>
                    </a:lnTo>
                    <a:lnTo>
                      <a:pt x="284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9" name="Google Shape;1235;p38">
                <a:extLst>
                  <a:ext uri="{FF2B5EF4-FFF2-40B4-BE49-F238E27FC236}">
                    <a16:creationId xmlns:a16="http://schemas.microsoft.com/office/drawing/2014/main" id="{C41129F4-DC5D-5825-89A2-B7BD36CEB479}"/>
                  </a:ext>
                </a:extLst>
              </p:cNvPr>
              <p:cNvSpPr/>
              <p:nvPr/>
            </p:nvSpPr>
            <p:spPr>
              <a:xfrm>
                <a:off x="3971396" y="2418477"/>
                <a:ext cx="113476" cy="31974"/>
              </a:xfrm>
              <a:custGeom>
                <a:avLst/>
                <a:gdLst/>
                <a:ahLst/>
                <a:cxnLst/>
                <a:rect l="l" t="t" r="r" b="b"/>
                <a:pathLst>
                  <a:path w="724" h="204" extrusionOk="0">
                    <a:moveTo>
                      <a:pt x="352" y="73"/>
                    </a:moveTo>
                    <a:lnTo>
                      <a:pt x="441" y="99"/>
                    </a:lnTo>
                    <a:lnTo>
                      <a:pt x="373" y="120"/>
                    </a:lnTo>
                    <a:lnTo>
                      <a:pt x="289" y="120"/>
                    </a:lnTo>
                    <a:lnTo>
                      <a:pt x="352" y="73"/>
                    </a:lnTo>
                    <a:close/>
                    <a:moveTo>
                      <a:pt x="319" y="1"/>
                    </a:moveTo>
                    <a:cubicBezTo>
                      <a:pt x="312" y="1"/>
                      <a:pt x="303" y="3"/>
                      <a:pt x="289" y="10"/>
                    </a:cubicBezTo>
                    <a:lnTo>
                      <a:pt x="48" y="99"/>
                    </a:lnTo>
                    <a:lnTo>
                      <a:pt x="27" y="120"/>
                    </a:lnTo>
                    <a:lnTo>
                      <a:pt x="1" y="120"/>
                    </a:lnTo>
                    <a:lnTo>
                      <a:pt x="1" y="141"/>
                    </a:lnTo>
                    <a:lnTo>
                      <a:pt x="1" y="162"/>
                    </a:lnTo>
                    <a:lnTo>
                      <a:pt x="27" y="162"/>
                    </a:lnTo>
                    <a:lnTo>
                      <a:pt x="27" y="183"/>
                    </a:lnTo>
                    <a:lnTo>
                      <a:pt x="69" y="183"/>
                    </a:lnTo>
                    <a:lnTo>
                      <a:pt x="373" y="204"/>
                    </a:lnTo>
                    <a:cubicBezTo>
                      <a:pt x="394" y="204"/>
                      <a:pt x="420" y="204"/>
                      <a:pt x="441" y="183"/>
                    </a:cubicBezTo>
                    <a:lnTo>
                      <a:pt x="682" y="99"/>
                    </a:lnTo>
                    <a:lnTo>
                      <a:pt x="703" y="99"/>
                    </a:lnTo>
                    <a:lnTo>
                      <a:pt x="703" y="73"/>
                    </a:lnTo>
                    <a:lnTo>
                      <a:pt x="724" y="73"/>
                    </a:lnTo>
                    <a:lnTo>
                      <a:pt x="724" y="52"/>
                    </a:lnTo>
                    <a:lnTo>
                      <a:pt x="703" y="31"/>
                    </a:lnTo>
                    <a:lnTo>
                      <a:pt x="682" y="10"/>
                    </a:lnTo>
                    <a:lnTo>
                      <a:pt x="352" y="10"/>
                    </a:lnTo>
                    <a:cubicBezTo>
                      <a:pt x="338" y="10"/>
                      <a:pt x="333" y="1"/>
                      <a:pt x="319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0" name="Google Shape;1236;p38">
                <a:extLst>
                  <a:ext uri="{FF2B5EF4-FFF2-40B4-BE49-F238E27FC236}">
                    <a16:creationId xmlns:a16="http://schemas.microsoft.com/office/drawing/2014/main" id="{E8FAE784-13B5-BCAA-4A9E-B740057A6647}"/>
                  </a:ext>
                </a:extLst>
              </p:cNvPr>
              <p:cNvSpPr/>
              <p:nvPr/>
            </p:nvSpPr>
            <p:spPr>
              <a:xfrm>
                <a:off x="3927197" y="2443711"/>
                <a:ext cx="92787" cy="20689"/>
              </a:xfrm>
              <a:custGeom>
                <a:avLst/>
                <a:gdLst/>
                <a:ahLst/>
                <a:cxnLst/>
                <a:rect l="l" t="t" r="r" b="b"/>
                <a:pathLst>
                  <a:path w="592" h="132" extrusionOk="0">
                    <a:moveTo>
                      <a:pt x="283" y="1"/>
                    </a:moveTo>
                    <a:cubicBezTo>
                      <a:pt x="283" y="1"/>
                      <a:pt x="262" y="1"/>
                      <a:pt x="262" y="22"/>
                    </a:cubicBezTo>
                    <a:lnTo>
                      <a:pt x="0" y="111"/>
                    </a:lnTo>
                    <a:lnTo>
                      <a:pt x="21" y="111"/>
                    </a:lnTo>
                    <a:lnTo>
                      <a:pt x="330" y="132"/>
                    </a:lnTo>
                    <a:cubicBezTo>
                      <a:pt x="330" y="132"/>
                      <a:pt x="351" y="132"/>
                      <a:pt x="351" y="111"/>
                    </a:cubicBezTo>
                    <a:lnTo>
                      <a:pt x="592" y="22"/>
                    </a:lnTo>
                    <a:lnTo>
                      <a:pt x="283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1" name="Google Shape;1237;p38">
                <a:extLst>
                  <a:ext uri="{FF2B5EF4-FFF2-40B4-BE49-F238E27FC236}">
                    <a16:creationId xmlns:a16="http://schemas.microsoft.com/office/drawing/2014/main" id="{5CB676A4-BA9A-6E59-CA62-0077A37D9F38}"/>
                  </a:ext>
                </a:extLst>
              </p:cNvPr>
              <p:cNvSpPr/>
              <p:nvPr/>
            </p:nvSpPr>
            <p:spPr>
              <a:xfrm>
                <a:off x="3917322" y="2437128"/>
                <a:ext cx="112536" cy="33855"/>
              </a:xfrm>
              <a:custGeom>
                <a:avLst/>
                <a:gdLst/>
                <a:ahLst/>
                <a:cxnLst/>
                <a:rect l="l" t="t" r="r" b="b"/>
                <a:pathLst>
                  <a:path w="718" h="216" extrusionOk="0">
                    <a:moveTo>
                      <a:pt x="346" y="85"/>
                    </a:moveTo>
                    <a:lnTo>
                      <a:pt x="435" y="111"/>
                    </a:lnTo>
                    <a:lnTo>
                      <a:pt x="393" y="132"/>
                    </a:lnTo>
                    <a:lnTo>
                      <a:pt x="283" y="132"/>
                    </a:lnTo>
                    <a:lnTo>
                      <a:pt x="346" y="85"/>
                    </a:lnTo>
                    <a:close/>
                    <a:moveTo>
                      <a:pt x="346" y="1"/>
                    </a:moveTo>
                    <a:cubicBezTo>
                      <a:pt x="325" y="1"/>
                      <a:pt x="325" y="1"/>
                      <a:pt x="283" y="22"/>
                    </a:cubicBezTo>
                    <a:lnTo>
                      <a:pt x="42" y="111"/>
                    </a:lnTo>
                    <a:lnTo>
                      <a:pt x="21" y="111"/>
                    </a:lnTo>
                    <a:lnTo>
                      <a:pt x="21" y="132"/>
                    </a:lnTo>
                    <a:lnTo>
                      <a:pt x="0" y="132"/>
                    </a:lnTo>
                    <a:lnTo>
                      <a:pt x="0" y="153"/>
                    </a:lnTo>
                    <a:lnTo>
                      <a:pt x="21" y="174"/>
                    </a:lnTo>
                    <a:lnTo>
                      <a:pt x="42" y="195"/>
                    </a:lnTo>
                    <a:lnTo>
                      <a:pt x="84" y="195"/>
                    </a:lnTo>
                    <a:lnTo>
                      <a:pt x="372" y="216"/>
                    </a:lnTo>
                    <a:cubicBezTo>
                      <a:pt x="393" y="216"/>
                      <a:pt x="414" y="216"/>
                      <a:pt x="435" y="195"/>
                    </a:cubicBezTo>
                    <a:lnTo>
                      <a:pt x="697" y="111"/>
                    </a:lnTo>
                    <a:lnTo>
                      <a:pt x="718" y="85"/>
                    </a:lnTo>
                    <a:lnTo>
                      <a:pt x="718" y="64"/>
                    </a:lnTo>
                    <a:lnTo>
                      <a:pt x="718" y="43"/>
                    </a:lnTo>
                    <a:lnTo>
                      <a:pt x="697" y="43"/>
                    </a:lnTo>
                    <a:lnTo>
                      <a:pt x="697" y="22"/>
                    </a:lnTo>
                    <a:lnTo>
                      <a:pt x="655" y="22"/>
                    </a:lnTo>
                    <a:lnTo>
                      <a:pt x="346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2" name="Google Shape;1238;p38">
                <a:extLst>
                  <a:ext uri="{FF2B5EF4-FFF2-40B4-BE49-F238E27FC236}">
                    <a16:creationId xmlns:a16="http://schemas.microsoft.com/office/drawing/2014/main" id="{8ECEC7EF-53E5-8B35-8028-E485771C3C13}"/>
                  </a:ext>
                </a:extLst>
              </p:cNvPr>
              <p:cNvSpPr/>
              <p:nvPr/>
            </p:nvSpPr>
            <p:spPr>
              <a:xfrm>
                <a:off x="3876258" y="2464243"/>
                <a:ext cx="88712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66" h="111" extrusionOk="0">
                    <a:moveTo>
                      <a:pt x="262" y="1"/>
                    </a:moveTo>
                    <a:cubicBezTo>
                      <a:pt x="262" y="1"/>
                      <a:pt x="241" y="1"/>
                      <a:pt x="241" y="22"/>
                    </a:cubicBezTo>
                    <a:lnTo>
                      <a:pt x="0" y="111"/>
                    </a:lnTo>
                    <a:lnTo>
                      <a:pt x="325" y="111"/>
                    </a:lnTo>
                    <a:lnTo>
                      <a:pt x="566" y="22"/>
                    </a:lnTo>
                    <a:lnTo>
                      <a:pt x="262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3" name="Google Shape;1239;p38">
                <a:extLst>
                  <a:ext uri="{FF2B5EF4-FFF2-40B4-BE49-F238E27FC236}">
                    <a16:creationId xmlns:a16="http://schemas.microsoft.com/office/drawing/2014/main" id="{D30A02B9-FBDC-4EBA-6CA6-C9251C30950C}"/>
                  </a:ext>
                </a:extLst>
              </p:cNvPr>
              <p:cNvSpPr/>
              <p:nvPr/>
            </p:nvSpPr>
            <p:spPr>
              <a:xfrm>
                <a:off x="3862309" y="2457660"/>
                <a:ext cx="116768" cy="31974"/>
              </a:xfrm>
              <a:custGeom>
                <a:avLst/>
                <a:gdLst/>
                <a:ahLst/>
                <a:cxnLst/>
                <a:rect l="l" t="t" r="r" b="b"/>
                <a:pathLst>
                  <a:path w="745" h="204" extrusionOk="0">
                    <a:moveTo>
                      <a:pt x="461" y="85"/>
                    </a:moveTo>
                    <a:lnTo>
                      <a:pt x="393" y="132"/>
                    </a:lnTo>
                    <a:lnTo>
                      <a:pt x="283" y="111"/>
                    </a:lnTo>
                    <a:lnTo>
                      <a:pt x="351" y="85"/>
                    </a:lnTo>
                    <a:close/>
                    <a:moveTo>
                      <a:pt x="351" y="1"/>
                    </a:moveTo>
                    <a:cubicBezTo>
                      <a:pt x="330" y="1"/>
                      <a:pt x="330" y="1"/>
                      <a:pt x="304" y="22"/>
                    </a:cubicBezTo>
                    <a:lnTo>
                      <a:pt x="42" y="111"/>
                    </a:lnTo>
                    <a:lnTo>
                      <a:pt x="21" y="111"/>
                    </a:lnTo>
                    <a:lnTo>
                      <a:pt x="21" y="132"/>
                    </a:lnTo>
                    <a:lnTo>
                      <a:pt x="0" y="153"/>
                    </a:lnTo>
                    <a:lnTo>
                      <a:pt x="21" y="153"/>
                    </a:lnTo>
                    <a:lnTo>
                      <a:pt x="21" y="174"/>
                    </a:lnTo>
                    <a:lnTo>
                      <a:pt x="42" y="195"/>
                    </a:lnTo>
                    <a:lnTo>
                      <a:pt x="393" y="195"/>
                    </a:lnTo>
                    <a:cubicBezTo>
                      <a:pt x="407" y="195"/>
                      <a:pt x="412" y="204"/>
                      <a:pt x="427" y="204"/>
                    </a:cubicBezTo>
                    <a:cubicBezTo>
                      <a:pt x="435" y="204"/>
                      <a:pt x="446" y="202"/>
                      <a:pt x="461" y="195"/>
                    </a:cubicBezTo>
                    <a:lnTo>
                      <a:pt x="697" y="111"/>
                    </a:lnTo>
                    <a:lnTo>
                      <a:pt x="723" y="85"/>
                    </a:lnTo>
                    <a:lnTo>
                      <a:pt x="744" y="64"/>
                    </a:lnTo>
                    <a:lnTo>
                      <a:pt x="723" y="43"/>
                    </a:lnTo>
                    <a:lnTo>
                      <a:pt x="697" y="22"/>
                    </a:lnTo>
                    <a:lnTo>
                      <a:pt x="655" y="22"/>
                    </a:lnTo>
                    <a:lnTo>
                      <a:pt x="351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4" name="Google Shape;1240;p38">
                <a:extLst>
                  <a:ext uri="{FF2B5EF4-FFF2-40B4-BE49-F238E27FC236}">
                    <a16:creationId xmlns:a16="http://schemas.microsoft.com/office/drawing/2014/main" id="{336AD477-B3A4-F678-9BC1-936F77B11B59}"/>
                  </a:ext>
                </a:extLst>
              </p:cNvPr>
              <p:cNvSpPr/>
              <p:nvPr/>
            </p:nvSpPr>
            <p:spPr>
              <a:xfrm>
                <a:off x="3821244" y="2484775"/>
                <a:ext cx="92944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93" h="111" extrusionOk="0">
                    <a:moveTo>
                      <a:pt x="241" y="1"/>
                    </a:moveTo>
                    <a:lnTo>
                      <a:pt x="1" y="111"/>
                    </a:lnTo>
                    <a:lnTo>
                      <a:pt x="351" y="111"/>
                    </a:lnTo>
                    <a:lnTo>
                      <a:pt x="592" y="22"/>
                    </a:lnTo>
                    <a:lnTo>
                      <a:pt x="262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5" name="Google Shape;1241;p38">
                <a:extLst>
                  <a:ext uri="{FF2B5EF4-FFF2-40B4-BE49-F238E27FC236}">
                    <a16:creationId xmlns:a16="http://schemas.microsoft.com/office/drawing/2014/main" id="{038E0622-CBC2-0655-BDD5-3D173F6949F9}"/>
                  </a:ext>
                </a:extLst>
              </p:cNvPr>
              <p:cNvSpPr/>
              <p:nvPr/>
            </p:nvSpPr>
            <p:spPr>
              <a:xfrm>
                <a:off x="3811370" y="2478193"/>
                <a:ext cx="112692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19" h="195" extrusionOk="0">
                    <a:moveTo>
                      <a:pt x="435" y="85"/>
                    </a:moveTo>
                    <a:lnTo>
                      <a:pt x="367" y="111"/>
                    </a:lnTo>
                    <a:lnTo>
                      <a:pt x="283" y="111"/>
                    </a:lnTo>
                    <a:lnTo>
                      <a:pt x="346" y="85"/>
                    </a:lnTo>
                    <a:close/>
                    <a:moveTo>
                      <a:pt x="346" y="1"/>
                    </a:moveTo>
                    <a:cubicBezTo>
                      <a:pt x="325" y="1"/>
                      <a:pt x="304" y="1"/>
                      <a:pt x="283" y="22"/>
                    </a:cubicBezTo>
                    <a:lnTo>
                      <a:pt x="22" y="111"/>
                    </a:lnTo>
                    <a:lnTo>
                      <a:pt x="1" y="132"/>
                    </a:lnTo>
                    <a:lnTo>
                      <a:pt x="1" y="153"/>
                    </a:lnTo>
                    <a:lnTo>
                      <a:pt x="1" y="174"/>
                    </a:lnTo>
                    <a:lnTo>
                      <a:pt x="22" y="174"/>
                    </a:lnTo>
                    <a:lnTo>
                      <a:pt x="43" y="195"/>
                    </a:lnTo>
                    <a:lnTo>
                      <a:pt x="435" y="195"/>
                    </a:lnTo>
                    <a:lnTo>
                      <a:pt x="676" y="111"/>
                    </a:lnTo>
                    <a:lnTo>
                      <a:pt x="697" y="85"/>
                    </a:lnTo>
                    <a:lnTo>
                      <a:pt x="718" y="85"/>
                    </a:lnTo>
                    <a:lnTo>
                      <a:pt x="718" y="64"/>
                    </a:lnTo>
                    <a:lnTo>
                      <a:pt x="718" y="43"/>
                    </a:lnTo>
                    <a:lnTo>
                      <a:pt x="697" y="22"/>
                    </a:lnTo>
                    <a:lnTo>
                      <a:pt x="655" y="22"/>
                    </a:lnTo>
                    <a:lnTo>
                      <a:pt x="346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6" name="Google Shape;1242;p38">
                <a:extLst>
                  <a:ext uri="{FF2B5EF4-FFF2-40B4-BE49-F238E27FC236}">
                    <a16:creationId xmlns:a16="http://schemas.microsoft.com/office/drawing/2014/main" id="{4989B062-65C1-C831-3232-1B8445A0A286}"/>
                  </a:ext>
                </a:extLst>
              </p:cNvPr>
              <p:cNvSpPr/>
              <p:nvPr/>
            </p:nvSpPr>
            <p:spPr>
              <a:xfrm>
                <a:off x="3766230" y="2505308"/>
                <a:ext cx="92944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93" h="111" extrusionOk="0">
                    <a:moveTo>
                      <a:pt x="263" y="1"/>
                    </a:moveTo>
                    <a:lnTo>
                      <a:pt x="1" y="111"/>
                    </a:lnTo>
                    <a:lnTo>
                      <a:pt x="352" y="111"/>
                    </a:lnTo>
                    <a:lnTo>
                      <a:pt x="592" y="22"/>
                    </a:lnTo>
                    <a:lnTo>
                      <a:pt x="289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7" name="Google Shape;1243;p38">
                <a:extLst>
                  <a:ext uri="{FF2B5EF4-FFF2-40B4-BE49-F238E27FC236}">
                    <a16:creationId xmlns:a16="http://schemas.microsoft.com/office/drawing/2014/main" id="{20AEF972-F7E9-FD28-7BDE-01CD2DBA333E}"/>
                  </a:ext>
                </a:extLst>
              </p:cNvPr>
              <p:cNvSpPr/>
              <p:nvPr/>
            </p:nvSpPr>
            <p:spPr>
              <a:xfrm>
                <a:off x="3756356" y="2498725"/>
                <a:ext cx="116768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45" h="195" extrusionOk="0">
                    <a:moveTo>
                      <a:pt x="435" y="84"/>
                    </a:moveTo>
                    <a:lnTo>
                      <a:pt x="394" y="111"/>
                    </a:lnTo>
                    <a:lnTo>
                      <a:pt x="284" y="111"/>
                    </a:lnTo>
                    <a:lnTo>
                      <a:pt x="352" y="84"/>
                    </a:lnTo>
                    <a:close/>
                    <a:moveTo>
                      <a:pt x="352" y="1"/>
                    </a:moveTo>
                    <a:cubicBezTo>
                      <a:pt x="326" y="1"/>
                      <a:pt x="326" y="1"/>
                      <a:pt x="284" y="22"/>
                    </a:cubicBezTo>
                    <a:lnTo>
                      <a:pt x="43" y="111"/>
                    </a:lnTo>
                    <a:lnTo>
                      <a:pt x="22" y="111"/>
                    </a:lnTo>
                    <a:lnTo>
                      <a:pt x="1" y="132"/>
                    </a:lnTo>
                    <a:lnTo>
                      <a:pt x="1" y="153"/>
                    </a:lnTo>
                    <a:lnTo>
                      <a:pt x="22" y="174"/>
                    </a:lnTo>
                    <a:lnTo>
                      <a:pt x="43" y="174"/>
                    </a:lnTo>
                    <a:lnTo>
                      <a:pt x="64" y="194"/>
                    </a:lnTo>
                    <a:lnTo>
                      <a:pt x="456" y="194"/>
                    </a:lnTo>
                    <a:lnTo>
                      <a:pt x="697" y="84"/>
                    </a:lnTo>
                    <a:lnTo>
                      <a:pt x="718" y="84"/>
                    </a:lnTo>
                    <a:lnTo>
                      <a:pt x="718" y="64"/>
                    </a:lnTo>
                    <a:lnTo>
                      <a:pt x="744" y="64"/>
                    </a:lnTo>
                    <a:lnTo>
                      <a:pt x="718" y="43"/>
                    </a:lnTo>
                    <a:lnTo>
                      <a:pt x="697" y="22"/>
                    </a:lnTo>
                    <a:lnTo>
                      <a:pt x="655" y="22"/>
                    </a:lnTo>
                    <a:lnTo>
                      <a:pt x="352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8" name="Google Shape;1244;p38">
                <a:extLst>
                  <a:ext uri="{FF2B5EF4-FFF2-40B4-BE49-F238E27FC236}">
                    <a16:creationId xmlns:a16="http://schemas.microsoft.com/office/drawing/2014/main" id="{B51234CF-4F78-3470-3532-AB2CC8B0CB46}"/>
                  </a:ext>
                </a:extLst>
              </p:cNvPr>
              <p:cNvSpPr/>
              <p:nvPr/>
            </p:nvSpPr>
            <p:spPr>
              <a:xfrm>
                <a:off x="3715291" y="2525840"/>
                <a:ext cx="92160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88" h="111" extrusionOk="0">
                    <a:moveTo>
                      <a:pt x="242" y="1"/>
                    </a:moveTo>
                    <a:lnTo>
                      <a:pt x="1" y="90"/>
                    </a:lnTo>
                    <a:lnTo>
                      <a:pt x="1" y="111"/>
                    </a:lnTo>
                    <a:lnTo>
                      <a:pt x="352" y="111"/>
                    </a:lnTo>
                    <a:lnTo>
                      <a:pt x="588" y="21"/>
                    </a:lnTo>
                    <a:lnTo>
                      <a:pt x="588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9" name="Google Shape;1245;p38">
                <a:extLst>
                  <a:ext uri="{FF2B5EF4-FFF2-40B4-BE49-F238E27FC236}">
                    <a16:creationId xmlns:a16="http://schemas.microsoft.com/office/drawing/2014/main" id="{4E8CDB89-71C8-8AB8-3109-C3738AC3B293}"/>
                  </a:ext>
                </a:extLst>
              </p:cNvPr>
              <p:cNvSpPr/>
              <p:nvPr/>
            </p:nvSpPr>
            <p:spPr>
              <a:xfrm>
                <a:off x="3704633" y="2519257"/>
                <a:ext cx="113476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24" h="195" extrusionOk="0">
                    <a:moveTo>
                      <a:pt x="441" y="84"/>
                    </a:moveTo>
                    <a:lnTo>
                      <a:pt x="394" y="111"/>
                    </a:lnTo>
                    <a:lnTo>
                      <a:pt x="289" y="111"/>
                    </a:lnTo>
                    <a:lnTo>
                      <a:pt x="331" y="84"/>
                    </a:lnTo>
                    <a:close/>
                    <a:moveTo>
                      <a:pt x="289" y="1"/>
                    </a:moveTo>
                    <a:lnTo>
                      <a:pt x="27" y="111"/>
                    </a:lnTo>
                    <a:lnTo>
                      <a:pt x="1" y="111"/>
                    </a:lnTo>
                    <a:lnTo>
                      <a:pt x="1" y="132"/>
                    </a:lnTo>
                    <a:lnTo>
                      <a:pt x="1" y="153"/>
                    </a:lnTo>
                    <a:lnTo>
                      <a:pt x="1" y="173"/>
                    </a:lnTo>
                    <a:lnTo>
                      <a:pt x="48" y="173"/>
                    </a:lnTo>
                    <a:lnTo>
                      <a:pt x="69" y="194"/>
                    </a:lnTo>
                    <a:lnTo>
                      <a:pt x="373" y="194"/>
                    </a:lnTo>
                    <a:cubicBezTo>
                      <a:pt x="394" y="194"/>
                      <a:pt x="420" y="194"/>
                      <a:pt x="441" y="173"/>
                    </a:cubicBezTo>
                    <a:lnTo>
                      <a:pt x="682" y="84"/>
                    </a:lnTo>
                    <a:lnTo>
                      <a:pt x="703" y="84"/>
                    </a:lnTo>
                    <a:lnTo>
                      <a:pt x="724" y="63"/>
                    </a:lnTo>
                    <a:lnTo>
                      <a:pt x="724" y="43"/>
                    </a:lnTo>
                    <a:lnTo>
                      <a:pt x="703" y="22"/>
                    </a:lnTo>
                    <a:lnTo>
                      <a:pt x="682" y="22"/>
                    </a:lnTo>
                    <a:lnTo>
                      <a:pt x="656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0" name="Google Shape;1246;p38">
                <a:extLst>
                  <a:ext uri="{FF2B5EF4-FFF2-40B4-BE49-F238E27FC236}">
                    <a16:creationId xmlns:a16="http://schemas.microsoft.com/office/drawing/2014/main" id="{23D2D9C5-B7AA-1A73-B994-A2DECA102DD0}"/>
                  </a:ext>
                </a:extLst>
              </p:cNvPr>
              <p:cNvSpPr/>
              <p:nvPr/>
            </p:nvSpPr>
            <p:spPr>
              <a:xfrm>
                <a:off x="3660434" y="2546372"/>
                <a:ext cx="92787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92" h="111" extrusionOk="0">
                    <a:moveTo>
                      <a:pt x="241" y="0"/>
                    </a:moveTo>
                    <a:lnTo>
                      <a:pt x="0" y="89"/>
                    </a:lnTo>
                    <a:lnTo>
                      <a:pt x="21" y="89"/>
                    </a:lnTo>
                    <a:lnTo>
                      <a:pt x="330" y="110"/>
                    </a:lnTo>
                    <a:cubicBezTo>
                      <a:pt x="351" y="110"/>
                      <a:pt x="351" y="110"/>
                      <a:pt x="351" y="89"/>
                    </a:cubicBezTo>
                    <a:lnTo>
                      <a:pt x="592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1" name="Google Shape;1247;p38">
                <a:extLst>
                  <a:ext uri="{FF2B5EF4-FFF2-40B4-BE49-F238E27FC236}">
                    <a16:creationId xmlns:a16="http://schemas.microsoft.com/office/drawing/2014/main" id="{C431D149-9B4A-B94F-FD75-4A32EB93B433}"/>
                  </a:ext>
                </a:extLst>
              </p:cNvPr>
              <p:cNvSpPr/>
              <p:nvPr/>
            </p:nvSpPr>
            <p:spPr>
              <a:xfrm>
                <a:off x="3650560" y="2539789"/>
                <a:ext cx="115827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39" h="195" extrusionOk="0">
                    <a:moveTo>
                      <a:pt x="435" y="84"/>
                    </a:moveTo>
                    <a:lnTo>
                      <a:pt x="393" y="111"/>
                    </a:lnTo>
                    <a:lnTo>
                      <a:pt x="304" y="111"/>
                    </a:lnTo>
                    <a:lnTo>
                      <a:pt x="346" y="84"/>
                    </a:lnTo>
                    <a:close/>
                    <a:moveTo>
                      <a:pt x="283" y="1"/>
                    </a:moveTo>
                    <a:lnTo>
                      <a:pt x="42" y="111"/>
                    </a:lnTo>
                    <a:lnTo>
                      <a:pt x="21" y="111"/>
                    </a:lnTo>
                    <a:lnTo>
                      <a:pt x="0" y="131"/>
                    </a:lnTo>
                    <a:lnTo>
                      <a:pt x="0" y="152"/>
                    </a:lnTo>
                    <a:lnTo>
                      <a:pt x="21" y="173"/>
                    </a:lnTo>
                    <a:lnTo>
                      <a:pt x="84" y="173"/>
                    </a:lnTo>
                    <a:lnTo>
                      <a:pt x="393" y="194"/>
                    </a:lnTo>
                    <a:cubicBezTo>
                      <a:pt x="414" y="194"/>
                      <a:pt x="414" y="194"/>
                      <a:pt x="456" y="173"/>
                    </a:cubicBezTo>
                    <a:lnTo>
                      <a:pt x="697" y="84"/>
                    </a:lnTo>
                    <a:lnTo>
                      <a:pt x="718" y="84"/>
                    </a:lnTo>
                    <a:lnTo>
                      <a:pt x="718" y="63"/>
                    </a:lnTo>
                    <a:lnTo>
                      <a:pt x="739" y="42"/>
                    </a:lnTo>
                    <a:lnTo>
                      <a:pt x="718" y="42"/>
                    </a:lnTo>
                    <a:lnTo>
                      <a:pt x="718" y="22"/>
                    </a:lnTo>
                    <a:lnTo>
                      <a:pt x="697" y="22"/>
                    </a:lnTo>
                    <a:lnTo>
                      <a:pt x="697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2" name="Google Shape;1248;p38">
                <a:extLst>
                  <a:ext uri="{FF2B5EF4-FFF2-40B4-BE49-F238E27FC236}">
                    <a16:creationId xmlns:a16="http://schemas.microsoft.com/office/drawing/2014/main" id="{DA7814FD-07F3-4DB8-5391-46DCB599ADBE}"/>
                  </a:ext>
                </a:extLst>
              </p:cNvPr>
              <p:cNvSpPr/>
              <p:nvPr/>
            </p:nvSpPr>
            <p:spPr>
              <a:xfrm>
                <a:off x="3609495" y="2566904"/>
                <a:ext cx="92003" cy="14106"/>
              </a:xfrm>
              <a:custGeom>
                <a:avLst/>
                <a:gdLst/>
                <a:ahLst/>
                <a:cxnLst/>
                <a:rect l="l" t="t" r="r" b="b"/>
                <a:pathLst>
                  <a:path w="587" h="90" extrusionOk="0">
                    <a:moveTo>
                      <a:pt x="241" y="0"/>
                    </a:moveTo>
                    <a:lnTo>
                      <a:pt x="0" y="89"/>
                    </a:lnTo>
                    <a:lnTo>
                      <a:pt x="346" y="89"/>
                    </a:lnTo>
                    <a:lnTo>
                      <a:pt x="587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3" name="Google Shape;1249;p38">
                <a:extLst>
                  <a:ext uri="{FF2B5EF4-FFF2-40B4-BE49-F238E27FC236}">
                    <a16:creationId xmlns:a16="http://schemas.microsoft.com/office/drawing/2014/main" id="{366D706C-33A9-071E-BE44-54A93B040094}"/>
                  </a:ext>
                </a:extLst>
              </p:cNvPr>
              <p:cNvSpPr/>
              <p:nvPr/>
            </p:nvSpPr>
            <p:spPr>
              <a:xfrm>
                <a:off x="3598837" y="2560321"/>
                <a:ext cx="113476" cy="27272"/>
              </a:xfrm>
              <a:custGeom>
                <a:avLst/>
                <a:gdLst/>
                <a:ahLst/>
                <a:cxnLst/>
                <a:rect l="l" t="t" r="r" b="b"/>
                <a:pathLst>
                  <a:path w="724" h="174" extrusionOk="0">
                    <a:moveTo>
                      <a:pt x="262" y="0"/>
                    </a:moveTo>
                    <a:lnTo>
                      <a:pt x="21" y="84"/>
                    </a:lnTo>
                    <a:lnTo>
                      <a:pt x="21" y="110"/>
                    </a:lnTo>
                    <a:lnTo>
                      <a:pt x="0" y="110"/>
                    </a:lnTo>
                    <a:lnTo>
                      <a:pt x="0" y="131"/>
                    </a:lnTo>
                    <a:lnTo>
                      <a:pt x="0" y="152"/>
                    </a:lnTo>
                    <a:lnTo>
                      <a:pt x="21" y="173"/>
                    </a:lnTo>
                    <a:lnTo>
                      <a:pt x="461" y="173"/>
                    </a:lnTo>
                    <a:lnTo>
                      <a:pt x="702" y="84"/>
                    </a:lnTo>
                    <a:lnTo>
                      <a:pt x="702" y="63"/>
                    </a:lnTo>
                    <a:lnTo>
                      <a:pt x="723" y="63"/>
                    </a:lnTo>
                    <a:lnTo>
                      <a:pt x="723" y="42"/>
                    </a:lnTo>
                    <a:lnTo>
                      <a:pt x="723" y="21"/>
                    </a:lnTo>
                    <a:lnTo>
                      <a:pt x="702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4" name="Google Shape;1250;p38">
                <a:extLst>
                  <a:ext uri="{FF2B5EF4-FFF2-40B4-BE49-F238E27FC236}">
                    <a16:creationId xmlns:a16="http://schemas.microsoft.com/office/drawing/2014/main" id="{B980E6EE-A0A6-890C-A71D-B46B1ED0FE43}"/>
                  </a:ext>
                </a:extLst>
              </p:cNvPr>
              <p:cNvSpPr/>
              <p:nvPr/>
            </p:nvSpPr>
            <p:spPr>
              <a:xfrm>
                <a:off x="3554482" y="2584145"/>
                <a:ext cx="96235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614" h="111" extrusionOk="0">
                    <a:moveTo>
                      <a:pt x="283" y="0"/>
                    </a:moveTo>
                    <a:cubicBezTo>
                      <a:pt x="262" y="0"/>
                      <a:pt x="262" y="0"/>
                      <a:pt x="262" y="21"/>
                    </a:cubicBezTo>
                    <a:lnTo>
                      <a:pt x="1" y="110"/>
                    </a:lnTo>
                    <a:lnTo>
                      <a:pt x="372" y="110"/>
                    </a:lnTo>
                    <a:lnTo>
                      <a:pt x="613" y="21"/>
                    </a:lnTo>
                    <a:lnTo>
                      <a:pt x="592" y="21"/>
                    </a:lnTo>
                    <a:lnTo>
                      <a:pt x="283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5" name="Google Shape;1251;p38">
                <a:extLst>
                  <a:ext uri="{FF2B5EF4-FFF2-40B4-BE49-F238E27FC236}">
                    <a16:creationId xmlns:a16="http://schemas.microsoft.com/office/drawing/2014/main" id="{3AB3C8B5-F40A-FBD1-9916-D6745677C4C8}"/>
                  </a:ext>
                </a:extLst>
              </p:cNvPr>
              <p:cNvSpPr/>
              <p:nvPr/>
            </p:nvSpPr>
            <p:spPr>
              <a:xfrm>
                <a:off x="3544607" y="2577562"/>
                <a:ext cx="115984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40" h="195" extrusionOk="0">
                    <a:moveTo>
                      <a:pt x="435" y="84"/>
                    </a:moveTo>
                    <a:lnTo>
                      <a:pt x="414" y="105"/>
                    </a:lnTo>
                    <a:lnTo>
                      <a:pt x="304" y="105"/>
                    </a:lnTo>
                    <a:lnTo>
                      <a:pt x="346" y="84"/>
                    </a:lnTo>
                    <a:close/>
                    <a:moveTo>
                      <a:pt x="346" y="0"/>
                    </a:moveTo>
                    <a:cubicBezTo>
                      <a:pt x="325" y="0"/>
                      <a:pt x="304" y="0"/>
                      <a:pt x="283" y="21"/>
                    </a:cubicBezTo>
                    <a:lnTo>
                      <a:pt x="43" y="105"/>
                    </a:lnTo>
                    <a:lnTo>
                      <a:pt x="22" y="105"/>
                    </a:lnTo>
                    <a:lnTo>
                      <a:pt x="22" y="131"/>
                    </a:lnTo>
                    <a:lnTo>
                      <a:pt x="1" y="131"/>
                    </a:lnTo>
                    <a:lnTo>
                      <a:pt x="1" y="152"/>
                    </a:lnTo>
                    <a:lnTo>
                      <a:pt x="22" y="173"/>
                    </a:lnTo>
                    <a:lnTo>
                      <a:pt x="43" y="173"/>
                    </a:lnTo>
                    <a:lnTo>
                      <a:pt x="43" y="194"/>
                    </a:lnTo>
                    <a:lnTo>
                      <a:pt x="456" y="194"/>
                    </a:lnTo>
                    <a:lnTo>
                      <a:pt x="697" y="84"/>
                    </a:lnTo>
                    <a:lnTo>
                      <a:pt x="718" y="84"/>
                    </a:lnTo>
                    <a:lnTo>
                      <a:pt x="739" y="63"/>
                    </a:lnTo>
                    <a:lnTo>
                      <a:pt x="739" y="42"/>
                    </a:lnTo>
                    <a:lnTo>
                      <a:pt x="718" y="21"/>
                    </a:lnTo>
                    <a:lnTo>
                      <a:pt x="676" y="21"/>
                    </a:lnTo>
                    <a:lnTo>
                      <a:pt x="346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6" name="Google Shape;1252;p38">
                <a:extLst>
                  <a:ext uri="{FF2B5EF4-FFF2-40B4-BE49-F238E27FC236}">
                    <a16:creationId xmlns:a16="http://schemas.microsoft.com/office/drawing/2014/main" id="{5556A438-AC88-FBD9-E6FC-841897100DAA}"/>
                  </a:ext>
                </a:extLst>
              </p:cNvPr>
              <p:cNvSpPr/>
              <p:nvPr/>
            </p:nvSpPr>
            <p:spPr>
              <a:xfrm>
                <a:off x="3503543" y="2604677"/>
                <a:ext cx="95452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609" h="111" extrusionOk="0">
                    <a:moveTo>
                      <a:pt x="237" y="0"/>
                    </a:moveTo>
                    <a:lnTo>
                      <a:pt x="1" y="110"/>
                    </a:lnTo>
                    <a:lnTo>
                      <a:pt x="367" y="110"/>
                    </a:lnTo>
                    <a:lnTo>
                      <a:pt x="608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7" name="Google Shape;1253;p38">
                <a:extLst>
                  <a:ext uri="{FF2B5EF4-FFF2-40B4-BE49-F238E27FC236}">
                    <a16:creationId xmlns:a16="http://schemas.microsoft.com/office/drawing/2014/main" id="{0C893E6D-366F-3780-8D04-C2129CA782EA}"/>
                  </a:ext>
                </a:extLst>
              </p:cNvPr>
              <p:cNvSpPr/>
              <p:nvPr/>
            </p:nvSpPr>
            <p:spPr>
              <a:xfrm>
                <a:off x="3492885" y="2598094"/>
                <a:ext cx="116768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45" h="195" extrusionOk="0">
                    <a:moveTo>
                      <a:pt x="435" y="84"/>
                    </a:moveTo>
                    <a:lnTo>
                      <a:pt x="394" y="105"/>
                    </a:lnTo>
                    <a:lnTo>
                      <a:pt x="305" y="105"/>
                    </a:lnTo>
                    <a:lnTo>
                      <a:pt x="352" y="84"/>
                    </a:lnTo>
                    <a:close/>
                    <a:moveTo>
                      <a:pt x="352" y="0"/>
                    </a:moveTo>
                    <a:cubicBezTo>
                      <a:pt x="331" y="0"/>
                      <a:pt x="305" y="0"/>
                      <a:pt x="284" y="21"/>
                    </a:cubicBezTo>
                    <a:lnTo>
                      <a:pt x="43" y="105"/>
                    </a:lnTo>
                    <a:lnTo>
                      <a:pt x="22" y="105"/>
                    </a:lnTo>
                    <a:lnTo>
                      <a:pt x="1" y="131"/>
                    </a:lnTo>
                    <a:lnTo>
                      <a:pt x="1" y="152"/>
                    </a:lnTo>
                    <a:lnTo>
                      <a:pt x="22" y="173"/>
                    </a:lnTo>
                    <a:lnTo>
                      <a:pt x="43" y="173"/>
                    </a:lnTo>
                    <a:lnTo>
                      <a:pt x="69" y="194"/>
                    </a:lnTo>
                    <a:lnTo>
                      <a:pt x="394" y="194"/>
                    </a:lnTo>
                    <a:cubicBezTo>
                      <a:pt x="414" y="194"/>
                      <a:pt x="435" y="194"/>
                      <a:pt x="462" y="173"/>
                    </a:cubicBezTo>
                    <a:lnTo>
                      <a:pt x="697" y="84"/>
                    </a:lnTo>
                    <a:lnTo>
                      <a:pt x="723" y="84"/>
                    </a:lnTo>
                    <a:lnTo>
                      <a:pt x="744" y="63"/>
                    </a:lnTo>
                    <a:lnTo>
                      <a:pt x="744" y="42"/>
                    </a:lnTo>
                    <a:lnTo>
                      <a:pt x="723" y="21"/>
                    </a:lnTo>
                    <a:lnTo>
                      <a:pt x="697" y="21"/>
                    </a:lnTo>
                    <a:lnTo>
                      <a:pt x="676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8" name="Google Shape;1254;p38">
                <a:extLst>
                  <a:ext uri="{FF2B5EF4-FFF2-40B4-BE49-F238E27FC236}">
                    <a16:creationId xmlns:a16="http://schemas.microsoft.com/office/drawing/2014/main" id="{D07F8049-F715-DAE5-8037-D28CBB01C078}"/>
                  </a:ext>
                </a:extLst>
              </p:cNvPr>
              <p:cNvSpPr/>
              <p:nvPr/>
            </p:nvSpPr>
            <p:spPr>
              <a:xfrm>
                <a:off x="3451820" y="2625209"/>
                <a:ext cx="92944" cy="14106"/>
              </a:xfrm>
              <a:custGeom>
                <a:avLst/>
                <a:gdLst/>
                <a:ahLst/>
                <a:cxnLst/>
                <a:rect l="l" t="t" r="r" b="b"/>
                <a:pathLst>
                  <a:path w="593" h="90" extrusionOk="0">
                    <a:moveTo>
                      <a:pt x="242" y="0"/>
                    </a:moveTo>
                    <a:lnTo>
                      <a:pt x="1" y="89"/>
                    </a:lnTo>
                    <a:lnTo>
                      <a:pt x="373" y="89"/>
                    </a:lnTo>
                    <a:lnTo>
                      <a:pt x="593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9" name="Google Shape;1255;p38">
                <a:extLst>
                  <a:ext uri="{FF2B5EF4-FFF2-40B4-BE49-F238E27FC236}">
                    <a16:creationId xmlns:a16="http://schemas.microsoft.com/office/drawing/2014/main" id="{A7D6BA68-7EA7-0CEC-8976-830FC65DEB46}"/>
                  </a:ext>
                </a:extLst>
              </p:cNvPr>
              <p:cNvSpPr/>
              <p:nvPr/>
            </p:nvSpPr>
            <p:spPr>
              <a:xfrm>
                <a:off x="3442103" y="2618627"/>
                <a:ext cx="115827" cy="27272"/>
              </a:xfrm>
              <a:custGeom>
                <a:avLst/>
                <a:gdLst/>
                <a:ahLst/>
                <a:cxnLst/>
                <a:rect l="l" t="t" r="r" b="b"/>
                <a:pathLst>
                  <a:path w="739" h="174" extrusionOk="0">
                    <a:moveTo>
                      <a:pt x="262" y="0"/>
                    </a:moveTo>
                    <a:lnTo>
                      <a:pt x="21" y="105"/>
                    </a:lnTo>
                    <a:lnTo>
                      <a:pt x="0" y="105"/>
                    </a:lnTo>
                    <a:lnTo>
                      <a:pt x="0" y="131"/>
                    </a:lnTo>
                    <a:lnTo>
                      <a:pt x="0" y="152"/>
                    </a:lnTo>
                    <a:lnTo>
                      <a:pt x="21" y="173"/>
                    </a:lnTo>
                    <a:lnTo>
                      <a:pt x="456" y="173"/>
                    </a:lnTo>
                    <a:lnTo>
                      <a:pt x="697" y="84"/>
                    </a:lnTo>
                    <a:lnTo>
                      <a:pt x="718" y="84"/>
                    </a:lnTo>
                    <a:lnTo>
                      <a:pt x="718" y="63"/>
                    </a:lnTo>
                    <a:lnTo>
                      <a:pt x="738" y="42"/>
                    </a:lnTo>
                    <a:lnTo>
                      <a:pt x="718" y="21"/>
                    </a:lnTo>
                    <a:lnTo>
                      <a:pt x="697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0" name="Google Shape;1256;p38">
                <a:extLst>
                  <a:ext uri="{FF2B5EF4-FFF2-40B4-BE49-F238E27FC236}">
                    <a16:creationId xmlns:a16="http://schemas.microsoft.com/office/drawing/2014/main" id="{0F7743B4-0AC6-4C59-E524-B19387582D46}"/>
                  </a:ext>
                </a:extLst>
              </p:cNvPr>
              <p:cNvSpPr/>
              <p:nvPr/>
            </p:nvSpPr>
            <p:spPr>
              <a:xfrm>
                <a:off x="3950864" y="2375688"/>
                <a:ext cx="92944" cy="20689"/>
              </a:xfrm>
              <a:custGeom>
                <a:avLst/>
                <a:gdLst/>
                <a:ahLst/>
                <a:cxnLst/>
                <a:rect l="l" t="t" r="r" b="b"/>
                <a:pathLst>
                  <a:path w="593" h="132" extrusionOk="0">
                    <a:moveTo>
                      <a:pt x="263" y="0"/>
                    </a:moveTo>
                    <a:lnTo>
                      <a:pt x="1" y="110"/>
                    </a:lnTo>
                    <a:lnTo>
                      <a:pt x="310" y="131"/>
                    </a:lnTo>
                    <a:lnTo>
                      <a:pt x="352" y="131"/>
                    </a:lnTo>
                    <a:lnTo>
                      <a:pt x="593" y="21"/>
                    </a:lnTo>
                    <a:lnTo>
                      <a:pt x="289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1" name="Google Shape;1257;p38">
                <a:extLst>
                  <a:ext uri="{FF2B5EF4-FFF2-40B4-BE49-F238E27FC236}">
                    <a16:creationId xmlns:a16="http://schemas.microsoft.com/office/drawing/2014/main" id="{3119E7C7-A7CA-10BC-1E81-11083176AB3A}"/>
                  </a:ext>
                </a:extLst>
              </p:cNvPr>
              <p:cNvSpPr/>
              <p:nvPr/>
            </p:nvSpPr>
            <p:spPr>
              <a:xfrm>
                <a:off x="3941146" y="2368322"/>
                <a:ext cx="112536" cy="34482"/>
              </a:xfrm>
              <a:custGeom>
                <a:avLst/>
                <a:gdLst/>
                <a:ahLst/>
                <a:cxnLst/>
                <a:rect l="l" t="t" r="r" b="b"/>
                <a:pathLst>
                  <a:path w="718" h="220" extrusionOk="0">
                    <a:moveTo>
                      <a:pt x="456" y="89"/>
                    </a:moveTo>
                    <a:lnTo>
                      <a:pt x="372" y="131"/>
                    </a:lnTo>
                    <a:lnTo>
                      <a:pt x="262" y="110"/>
                    </a:lnTo>
                    <a:lnTo>
                      <a:pt x="351" y="89"/>
                    </a:lnTo>
                    <a:close/>
                    <a:moveTo>
                      <a:pt x="351" y="0"/>
                    </a:moveTo>
                    <a:cubicBezTo>
                      <a:pt x="325" y="0"/>
                      <a:pt x="304" y="0"/>
                      <a:pt x="283" y="26"/>
                    </a:cubicBezTo>
                    <a:lnTo>
                      <a:pt x="21" y="110"/>
                    </a:lnTo>
                    <a:lnTo>
                      <a:pt x="0" y="110"/>
                    </a:lnTo>
                    <a:lnTo>
                      <a:pt x="0" y="131"/>
                    </a:lnTo>
                    <a:lnTo>
                      <a:pt x="0" y="157"/>
                    </a:lnTo>
                    <a:lnTo>
                      <a:pt x="0" y="178"/>
                    </a:lnTo>
                    <a:lnTo>
                      <a:pt x="21" y="178"/>
                    </a:lnTo>
                    <a:lnTo>
                      <a:pt x="21" y="199"/>
                    </a:lnTo>
                    <a:lnTo>
                      <a:pt x="63" y="199"/>
                    </a:lnTo>
                    <a:lnTo>
                      <a:pt x="372" y="220"/>
                    </a:lnTo>
                    <a:cubicBezTo>
                      <a:pt x="393" y="220"/>
                      <a:pt x="414" y="220"/>
                      <a:pt x="435" y="199"/>
                    </a:cubicBezTo>
                    <a:lnTo>
                      <a:pt x="697" y="110"/>
                    </a:lnTo>
                    <a:lnTo>
                      <a:pt x="718" y="110"/>
                    </a:lnTo>
                    <a:lnTo>
                      <a:pt x="718" y="89"/>
                    </a:lnTo>
                    <a:lnTo>
                      <a:pt x="718" y="68"/>
                    </a:lnTo>
                    <a:lnTo>
                      <a:pt x="718" y="47"/>
                    </a:lnTo>
                    <a:lnTo>
                      <a:pt x="697" y="26"/>
                    </a:lnTo>
                    <a:lnTo>
                      <a:pt x="655" y="26"/>
                    </a:lnTo>
                    <a:lnTo>
                      <a:pt x="351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2" name="Google Shape;1258;p38">
                <a:extLst>
                  <a:ext uri="{FF2B5EF4-FFF2-40B4-BE49-F238E27FC236}">
                    <a16:creationId xmlns:a16="http://schemas.microsoft.com/office/drawing/2014/main" id="{C12C5762-83CC-C37E-6811-F23D56033B9C}"/>
                  </a:ext>
                </a:extLst>
              </p:cNvPr>
              <p:cNvSpPr/>
              <p:nvPr/>
            </p:nvSpPr>
            <p:spPr>
              <a:xfrm>
                <a:off x="3893499" y="2396221"/>
                <a:ext cx="95295" cy="20689"/>
              </a:xfrm>
              <a:custGeom>
                <a:avLst/>
                <a:gdLst/>
                <a:ahLst/>
                <a:cxnLst/>
                <a:rect l="l" t="t" r="r" b="b"/>
                <a:pathLst>
                  <a:path w="608" h="132" extrusionOk="0">
                    <a:moveTo>
                      <a:pt x="262" y="0"/>
                    </a:moveTo>
                    <a:lnTo>
                      <a:pt x="0" y="110"/>
                    </a:lnTo>
                    <a:lnTo>
                      <a:pt x="21" y="110"/>
                    </a:lnTo>
                    <a:lnTo>
                      <a:pt x="325" y="131"/>
                    </a:lnTo>
                    <a:lnTo>
                      <a:pt x="346" y="131"/>
                    </a:lnTo>
                    <a:lnTo>
                      <a:pt x="608" y="21"/>
                    </a:lnTo>
                    <a:lnTo>
                      <a:pt x="283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3" name="Google Shape;1259;p38">
                <a:extLst>
                  <a:ext uri="{FF2B5EF4-FFF2-40B4-BE49-F238E27FC236}">
                    <a16:creationId xmlns:a16="http://schemas.microsoft.com/office/drawing/2014/main" id="{5742A208-6722-CCFC-583F-F60C422004CD}"/>
                  </a:ext>
                </a:extLst>
              </p:cNvPr>
              <p:cNvSpPr/>
              <p:nvPr/>
            </p:nvSpPr>
            <p:spPr>
              <a:xfrm>
                <a:off x="3882841" y="2388697"/>
                <a:ext cx="116611" cy="34638"/>
              </a:xfrm>
              <a:custGeom>
                <a:avLst/>
                <a:gdLst/>
                <a:ahLst/>
                <a:cxnLst/>
                <a:rect l="l" t="t" r="r" b="b"/>
                <a:pathLst>
                  <a:path w="744" h="221" extrusionOk="0">
                    <a:moveTo>
                      <a:pt x="351" y="90"/>
                    </a:moveTo>
                    <a:lnTo>
                      <a:pt x="482" y="111"/>
                    </a:lnTo>
                    <a:lnTo>
                      <a:pt x="393" y="132"/>
                    </a:lnTo>
                    <a:lnTo>
                      <a:pt x="283" y="132"/>
                    </a:lnTo>
                    <a:lnTo>
                      <a:pt x="351" y="90"/>
                    </a:lnTo>
                    <a:close/>
                    <a:moveTo>
                      <a:pt x="372" y="1"/>
                    </a:moveTo>
                    <a:cubicBezTo>
                      <a:pt x="351" y="1"/>
                      <a:pt x="330" y="1"/>
                      <a:pt x="304" y="27"/>
                    </a:cubicBezTo>
                    <a:lnTo>
                      <a:pt x="42" y="111"/>
                    </a:lnTo>
                    <a:lnTo>
                      <a:pt x="21" y="132"/>
                    </a:lnTo>
                    <a:lnTo>
                      <a:pt x="0" y="132"/>
                    </a:lnTo>
                    <a:lnTo>
                      <a:pt x="0" y="158"/>
                    </a:lnTo>
                    <a:lnTo>
                      <a:pt x="0" y="179"/>
                    </a:lnTo>
                    <a:lnTo>
                      <a:pt x="21" y="179"/>
                    </a:lnTo>
                    <a:lnTo>
                      <a:pt x="42" y="200"/>
                    </a:lnTo>
                    <a:lnTo>
                      <a:pt x="68" y="200"/>
                    </a:lnTo>
                    <a:lnTo>
                      <a:pt x="393" y="221"/>
                    </a:lnTo>
                    <a:cubicBezTo>
                      <a:pt x="414" y="221"/>
                      <a:pt x="414" y="221"/>
                      <a:pt x="461" y="200"/>
                    </a:cubicBezTo>
                    <a:lnTo>
                      <a:pt x="723" y="111"/>
                    </a:lnTo>
                    <a:lnTo>
                      <a:pt x="744" y="90"/>
                    </a:lnTo>
                    <a:lnTo>
                      <a:pt x="744" y="69"/>
                    </a:lnTo>
                    <a:lnTo>
                      <a:pt x="723" y="48"/>
                    </a:lnTo>
                    <a:lnTo>
                      <a:pt x="723" y="27"/>
                    </a:lnTo>
                    <a:lnTo>
                      <a:pt x="676" y="27"/>
                    </a:lnTo>
                    <a:lnTo>
                      <a:pt x="372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4" name="Google Shape;1260;p38">
                <a:extLst>
                  <a:ext uri="{FF2B5EF4-FFF2-40B4-BE49-F238E27FC236}">
                    <a16:creationId xmlns:a16="http://schemas.microsoft.com/office/drawing/2014/main" id="{213D6F96-F26B-81C7-5A63-7FB50D35329D}"/>
                  </a:ext>
                </a:extLst>
              </p:cNvPr>
              <p:cNvSpPr/>
              <p:nvPr/>
            </p:nvSpPr>
            <p:spPr>
              <a:xfrm>
                <a:off x="3838485" y="2416753"/>
                <a:ext cx="96235" cy="20532"/>
              </a:xfrm>
              <a:custGeom>
                <a:avLst/>
                <a:gdLst/>
                <a:ahLst/>
                <a:cxnLst/>
                <a:rect l="l" t="t" r="r" b="b"/>
                <a:pathLst>
                  <a:path w="614" h="131" extrusionOk="0">
                    <a:moveTo>
                      <a:pt x="283" y="0"/>
                    </a:moveTo>
                    <a:lnTo>
                      <a:pt x="262" y="21"/>
                    </a:lnTo>
                    <a:lnTo>
                      <a:pt x="1" y="110"/>
                    </a:lnTo>
                    <a:lnTo>
                      <a:pt x="325" y="131"/>
                    </a:lnTo>
                    <a:lnTo>
                      <a:pt x="351" y="131"/>
                    </a:lnTo>
                    <a:lnTo>
                      <a:pt x="613" y="21"/>
                    </a:lnTo>
                    <a:lnTo>
                      <a:pt x="283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5" name="Google Shape;1261;p38">
                <a:extLst>
                  <a:ext uri="{FF2B5EF4-FFF2-40B4-BE49-F238E27FC236}">
                    <a16:creationId xmlns:a16="http://schemas.microsoft.com/office/drawing/2014/main" id="{F38E622B-6DA1-F2A7-E05B-F67026BD770B}"/>
                  </a:ext>
                </a:extLst>
              </p:cNvPr>
              <p:cNvSpPr/>
              <p:nvPr/>
            </p:nvSpPr>
            <p:spPr>
              <a:xfrm>
                <a:off x="3827827" y="2410327"/>
                <a:ext cx="116768" cy="33541"/>
              </a:xfrm>
              <a:custGeom>
                <a:avLst/>
                <a:gdLst/>
                <a:ahLst/>
                <a:cxnLst/>
                <a:rect l="l" t="t" r="r" b="b"/>
                <a:pathLst>
                  <a:path w="745" h="214" extrusionOk="0">
                    <a:moveTo>
                      <a:pt x="351" y="83"/>
                    </a:moveTo>
                    <a:lnTo>
                      <a:pt x="461" y="104"/>
                    </a:lnTo>
                    <a:lnTo>
                      <a:pt x="393" y="125"/>
                    </a:lnTo>
                    <a:lnTo>
                      <a:pt x="288" y="125"/>
                    </a:lnTo>
                    <a:lnTo>
                      <a:pt x="351" y="83"/>
                    </a:lnTo>
                    <a:close/>
                    <a:moveTo>
                      <a:pt x="328" y="0"/>
                    </a:moveTo>
                    <a:cubicBezTo>
                      <a:pt x="320" y="0"/>
                      <a:pt x="309" y="7"/>
                      <a:pt x="288" y="20"/>
                    </a:cubicBezTo>
                    <a:lnTo>
                      <a:pt x="48" y="104"/>
                    </a:lnTo>
                    <a:lnTo>
                      <a:pt x="27" y="125"/>
                    </a:lnTo>
                    <a:lnTo>
                      <a:pt x="0" y="125"/>
                    </a:lnTo>
                    <a:lnTo>
                      <a:pt x="0" y="151"/>
                    </a:lnTo>
                    <a:lnTo>
                      <a:pt x="0" y="172"/>
                    </a:lnTo>
                    <a:lnTo>
                      <a:pt x="27" y="193"/>
                    </a:lnTo>
                    <a:lnTo>
                      <a:pt x="69" y="193"/>
                    </a:lnTo>
                    <a:lnTo>
                      <a:pt x="393" y="214"/>
                    </a:lnTo>
                    <a:cubicBezTo>
                      <a:pt x="419" y="214"/>
                      <a:pt x="419" y="214"/>
                      <a:pt x="461" y="193"/>
                    </a:cubicBezTo>
                    <a:lnTo>
                      <a:pt x="702" y="104"/>
                    </a:lnTo>
                    <a:lnTo>
                      <a:pt x="723" y="104"/>
                    </a:lnTo>
                    <a:lnTo>
                      <a:pt x="723" y="83"/>
                    </a:lnTo>
                    <a:lnTo>
                      <a:pt x="744" y="83"/>
                    </a:lnTo>
                    <a:lnTo>
                      <a:pt x="744" y="62"/>
                    </a:lnTo>
                    <a:lnTo>
                      <a:pt x="723" y="41"/>
                    </a:lnTo>
                    <a:lnTo>
                      <a:pt x="702" y="20"/>
                    </a:lnTo>
                    <a:lnTo>
                      <a:pt x="351" y="20"/>
                    </a:lnTo>
                    <a:cubicBezTo>
                      <a:pt x="341" y="7"/>
                      <a:pt x="336" y="0"/>
                      <a:pt x="328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6" name="Google Shape;1262;p38">
                <a:extLst>
                  <a:ext uri="{FF2B5EF4-FFF2-40B4-BE49-F238E27FC236}">
                    <a16:creationId xmlns:a16="http://schemas.microsoft.com/office/drawing/2014/main" id="{A209CF54-8326-9BA9-631A-FB00C20D26C0}"/>
                  </a:ext>
                </a:extLst>
              </p:cNvPr>
              <p:cNvSpPr/>
              <p:nvPr/>
            </p:nvSpPr>
            <p:spPr>
              <a:xfrm>
                <a:off x="3520000" y="2440420"/>
                <a:ext cx="359707" cy="116768"/>
              </a:xfrm>
              <a:custGeom>
                <a:avLst/>
                <a:gdLst/>
                <a:ahLst/>
                <a:cxnLst/>
                <a:rect l="l" t="t" r="r" b="b"/>
                <a:pathLst>
                  <a:path w="2295" h="745" extrusionOk="0">
                    <a:moveTo>
                      <a:pt x="1943" y="1"/>
                    </a:moveTo>
                    <a:lnTo>
                      <a:pt x="1" y="718"/>
                    </a:lnTo>
                    <a:lnTo>
                      <a:pt x="351" y="745"/>
                    </a:lnTo>
                    <a:lnTo>
                      <a:pt x="372" y="745"/>
                    </a:lnTo>
                    <a:lnTo>
                      <a:pt x="2294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7" name="Google Shape;1263;p38">
                <a:extLst>
                  <a:ext uri="{FF2B5EF4-FFF2-40B4-BE49-F238E27FC236}">
                    <a16:creationId xmlns:a16="http://schemas.microsoft.com/office/drawing/2014/main" id="{D60326B7-3CDC-5E15-DF49-1C64F9E41D84}"/>
                  </a:ext>
                </a:extLst>
              </p:cNvPr>
              <p:cNvSpPr/>
              <p:nvPr/>
            </p:nvSpPr>
            <p:spPr>
              <a:xfrm>
                <a:off x="3510126" y="2432113"/>
                <a:ext cx="379455" cy="131657"/>
              </a:xfrm>
              <a:custGeom>
                <a:avLst/>
                <a:gdLst/>
                <a:ahLst/>
                <a:cxnLst/>
                <a:rect l="l" t="t" r="r" b="b"/>
                <a:pathLst>
                  <a:path w="2421" h="840" extrusionOk="0">
                    <a:moveTo>
                      <a:pt x="2137" y="96"/>
                    </a:moveTo>
                    <a:lnTo>
                      <a:pt x="414" y="750"/>
                    </a:lnTo>
                    <a:lnTo>
                      <a:pt x="284" y="750"/>
                    </a:lnTo>
                    <a:lnTo>
                      <a:pt x="2027" y="96"/>
                    </a:lnTo>
                    <a:close/>
                    <a:moveTo>
                      <a:pt x="1995" y="0"/>
                    </a:moveTo>
                    <a:cubicBezTo>
                      <a:pt x="1988" y="0"/>
                      <a:pt x="1979" y="3"/>
                      <a:pt x="1965" y="12"/>
                    </a:cubicBezTo>
                    <a:lnTo>
                      <a:pt x="22" y="750"/>
                    </a:lnTo>
                    <a:lnTo>
                      <a:pt x="1" y="750"/>
                    </a:lnTo>
                    <a:lnTo>
                      <a:pt x="1" y="771"/>
                    </a:lnTo>
                    <a:lnTo>
                      <a:pt x="1" y="798"/>
                    </a:lnTo>
                    <a:lnTo>
                      <a:pt x="22" y="818"/>
                    </a:lnTo>
                    <a:lnTo>
                      <a:pt x="64" y="818"/>
                    </a:lnTo>
                    <a:lnTo>
                      <a:pt x="414" y="839"/>
                    </a:lnTo>
                    <a:cubicBezTo>
                      <a:pt x="435" y="839"/>
                      <a:pt x="435" y="839"/>
                      <a:pt x="456" y="818"/>
                    </a:cubicBezTo>
                    <a:lnTo>
                      <a:pt x="2378" y="96"/>
                    </a:lnTo>
                    <a:lnTo>
                      <a:pt x="2399" y="96"/>
                    </a:lnTo>
                    <a:lnTo>
                      <a:pt x="2420" y="75"/>
                    </a:lnTo>
                    <a:lnTo>
                      <a:pt x="2420" y="54"/>
                    </a:lnTo>
                    <a:lnTo>
                      <a:pt x="2420" y="33"/>
                    </a:lnTo>
                    <a:lnTo>
                      <a:pt x="2399" y="33"/>
                    </a:lnTo>
                    <a:lnTo>
                      <a:pt x="2378" y="12"/>
                    </a:lnTo>
                    <a:lnTo>
                      <a:pt x="2027" y="12"/>
                    </a:lnTo>
                    <a:cubicBezTo>
                      <a:pt x="2013" y="12"/>
                      <a:pt x="2009" y="0"/>
                      <a:pt x="1995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8" name="Google Shape;1264;p38">
                <a:extLst>
                  <a:ext uri="{FF2B5EF4-FFF2-40B4-BE49-F238E27FC236}">
                    <a16:creationId xmlns:a16="http://schemas.microsoft.com/office/drawing/2014/main" id="{0E3276A7-230B-7B70-7FB8-3606AFB46BC2}"/>
                  </a:ext>
                </a:extLst>
              </p:cNvPr>
              <p:cNvSpPr/>
              <p:nvPr/>
            </p:nvSpPr>
            <p:spPr>
              <a:xfrm>
                <a:off x="3455112" y="2563613"/>
                <a:ext cx="99527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635" h="111" extrusionOk="0">
                    <a:moveTo>
                      <a:pt x="242" y="0"/>
                    </a:moveTo>
                    <a:lnTo>
                      <a:pt x="1" y="89"/>
                    </a:lnTo>
                    <a:lnTo>
                      <a:pt x="1" y="110"/>
                    </a:lnTo>
                    <a:lnTo>
                      <a:pt x="373" y="110"/>
                    </a:lnTo>
                    <a:lnTo>
                      <a:pt x="635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9" name="Google Shape;1265;p38">
                <a:extLst>
                  <a:ext uri="{FF2B5EF4-FFF2-40B4-BE49-F238E27FC236}">
                    <a16:creationId xmlns:a16="http://schemas.microsoft.com/office/drawing/2014/main" id="{E0C670A8-E6C6-5914-07B9-8A18FF6D9461}"/>
                  </a:ext>
                </a:extLst>
              </p:cNvPr>
              <p:cNvSpPr/>
              <p:nvPr/>
            </p:nvSpPr>
            <p:spPr>
              <a:xfrm>
                <a:off x="3445394" y="2557030"/>
                <a:ext cx="119902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65" h="195" extrusionOk="0">
                    <a:moveTo>
                      <a:pt x="456" y="84"/>
                    </a:moveTo>
                    <a:lnTo>
                      <a:pt x="414" y="105"/>
                    </a:lnTo>
                    <a:lnTo>
                      <a:pt x="283" y="105"/>
                    </a:lnTo>
                    <a:lnTo>
                      <a:pt x="346" y="84"/>
                    </a:lnTo>
                    <a:close/>
                    <a:moveTo>
                      <a:pt x="283" y="1"/>
                    </a:moveTo>
                    <a:lnTo>
                      <a:pt x="21" y="105"/>
                    </a:lnTo>
                    <a:lnTo>
                      <a:pt x="0" y="105"/>
                    </a:lnTo>
                    <a:lnTo>
                      <a:pt x="0" y="131"/>
                    </a:lnTo>
                    <a:lnTo>
                      <a:pt x="0" y="152"/>
                    </a:lnTo>
                    <a:lnTo>
                      <a:pt x="21" y="173"/>
                    </a:lnTo>
                    <a:lnTo>
                      <a:pt x="63" y="173"/>
                    </a:lnTo>
                    <a:lnTo>
                      <a:pt x="414" y="194"/>
                    </a:lnTo>
                    <a:cubicBezTo>
                      <a:pt x="435" y="194"/>
                      <a:pt x="435" y="194"/>
                      <a:pt x="477" y="173"/>
                    </a:cubicBezTo>
                    <a:lnTo>
                      <a:pt x="717" y="84"/>
                    </a:lnTo>
                    <a:lnTo>
                      <a:pt x="738" y="84"/>
                    </a:lnTo>
                    <a:lnTo>
                      <a:pt x="738" y="63"/>
                    </a:lnTo>
                    <a:lnTo>
                      <a:pt x="765" y="63"/>
                    </a:lnTo>
                    <a:lnTo>
                      <a:pt x="765" y="42"/>
                    </a:lnTo>
                    <a:lnTo>
                      <a:pt x="738" y="21"/>
                    </a:lnTo>
                    <a:lnTo>
                      <a:pt x="717" y="21"/>
                    </a:lnTo>
                    <a:lnTo>
                      <a:pt x="717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0" name="Google Shape;1266;p38">
                <a:extLst>
                  <a:ext uri="{FF2B5EF4-FFF2-40B4-BE49-F238E27FC236}">
                    <a16:creationId xmlns:a16="http://schemas.microsoft.com/office/drawing/2014/main" id="{6A6F8AE8-D713-B243-AA74-75F8C2065651}"/>
                  </a:ext>
                </a:extLst>
              </p:cNvPr>
              <p:cNvSpPr/>
              <p:nvPr/>
            </p:nvSpPr>
            <p:spPr>
              <a:xfrm>
                <a:off x="3401038" y="2584145"/>
                <a:ext cx="98586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629" h="111" extrusionOk="0">
                    <a:moveTo>
                      <a:pt x="262" y="0"/>
                    </a:moveTo>
                    <a:lnTo>
                      <a:pt x="0" y="89"/>
                    </a:lnTo>
                    <a:lnTo>
                      <a:pt x="21" y="89"/>
                    </a:lnTo>
                    <a:lnTo>
                      <a:pt x="346" y="110"/>
                    </a:lnTo>
                    <a:cubicBezTo>
                      <a:pt x="367" y="110"/>
                      <a:pt x="367" y="110"/>
                      <a:pt x="393" y="89"/>
                    </a:cubicBezTo>
                    <a:lnTo>
                      <a:pt x="629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1" name="Google Shape;1267;p38">
                <a:extLst>
                  <a:ext uri="{FF2B5EF4-FFF2-40B4-BE49-F238E27FC236}">
                    <a16:creationId xmlns:a16="http://schemas.microsoft.com/office/drawing/2014/main" id="{46F17078-E662-EA77-CC53-CCCDB6B3B706}"/>
                  </a:ext>
                </a:extLst>
              </p:cNvPr>
              <p:cNvSpPr/>
              <p:nvPr/>
            </p:nvSpPr>
            <p:spPr>
              <a:xfrm>
                <a:off x="3390380" y="2577562"/>
                <a:ext cx="119902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65" h="195" extrusionOk="0">
                    <a:moveTo>
                      <a:pt x="482" y="84"/>
                    </a:moveTo>
                    <a:lnTo>
                      <a:pt x="414" y="105"/>
                    </a:lnTo>
                    <a:lnTo>
                      <a:pt x="304" y="105"/>
                    </a:lnTo>
                    <a:lnTo>
                      <a:pt x="351" y="84"/>
                    </a:lnTo>
                    <a:close/>
                    <a:moveTo>
                      <a:pt x="283" y="0"/>
                    </a:moveTo>
                    <a:lnTo>
                      <a:pt x="42" y="105"/>
                    </a:lnTo>
                    <a:lnTo>
                      <a:pt x="21" y="105"/>
                    </a:lnTo>
                    <a:lnTo>
                      <a:pt x="0" y="131"/>
                    </a:lnTo>
                    <a:lnTo>
                      <a:pt x="0" y="152"/>
                    </a:lnTo>
                    <a:lnTo>
                      <a:pt x="21" y="173"/>
                    </a:lnTo>
                    <a:lnTo>
                      <a:pt x="89" y="173"/>
                    </a:lnTo>
                    <a:lnTo>
                      <a:pt x="414" y="194"/>
                    </a:lnTo>
                    <a:cubicBezTo>
                      <a:pt x="435" y="194"/>
                      <a:pt x="461" y="194"/>
                      <a:pt x="482" y="173"/>
                    </a:cubicBezTo>
                    <a:lnTo>
                      <a:pt x="723" y="84"/>
                    </a:lnTo>
                    <a:lnTo>
                      <a:pt x="744" y="84"/>
                    </a:lnTo>
                    <a:lnTo>
                      <a:pt x="765" y="63"/>
                    </a:lnTo>
                    <a:lnTo>
                      <a:pt x="765" y="42"/>
                    </a:lnTo>
                    <a:lnTo>
                      <a:pt x="765" y="21"/>
                    </a:lnTo>
                    <a:lnTo>
                      <a:pt x="744" y="21"/>
                    </a:lnTo>
                    <a:lnTo>
                      <a:pt x="744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2" name="Google Shape;1268;p38">
                <a:extLst>
                  <a:ext uri="{FF2B5EF4-FFF2-40B4-BE49-F238E27FC236}">
                    <a16:creationId xmlns:a16="http://schemas.microsoft.com/office/drawing/2014/main" id="{03477CA0-9CE6-BAA2-9EAF-1CD12B3238E4}"/>
                  </a:ext>
                </a:extLst>
              </p:cNvPr>
              <p:cNvSpPr/>
              <p:nvPr/>
            </p:nvSpPr>
            <p:spPr>
              <a:xfrm>
                <a:off x="3349316" y="2604677"/>
                <a:ext cx="96235" cy="14106"/>
              </a:xfrm>
              <a:custGeom>
                <a:avLst/>
                <a:gdLst/>
                <a:ahLst/>
                <a:cxnLst/>
                <a:rect l="l" t="t" r="r" b="b"/>
                <a:pathLst>
                  <a:path w="614" h="90" extrusionOk="0">
                    <a:moveTo>
                      <a:pt x="241" y="0"/>
                    </a:moveTo>
                    <a:lnTo>
                      <a:pt x="0" y="89"/>
                    </a:lnTo>
                    <a:lnTo>
                      <a:pt x="372" y="89"/>
                    </a:lnTo>
                    <a:lnTo>
                      <a:pt x="613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3" name="Google Shape;1269;p38">
                <a:extLst>
                  <a:ext uri="{FF2B5EF4-FFF2-40B4-BE49-F238E27FC236}">
                    <a16:creationId xmlns:a16="http://schemas.microsoft.com/office/drawing/2014/main" id="{FBEA11F3-6BB1-1855-1E26-341185AF7124}"/>
                  </a:ext>
                </a:extLst>
              </p:cNvPr>
              <p:cNvSpPr/>
              <p:nvPr/>
            </p:nvSpPr>
            <p:spPr>
              <a:xfrm>
                <a:off x="3335366" y="2598094"/>
                <a:ext cx="119902" cy="28683"/>
              </a:xfrm>
              <a:custGeom>
                <a:avLst/>
                <a:gdLst/>
                <a:ahLst/>
                <a:cxnLst/>
                <a:rect l="l" t="t" r="r" b="b"/>
                <a:pathLst>
                  <a:path w="765" h="183" extrusionOk="0">
                    <a:moveTo>
                      <a:pt x="482" y="84"/>
                    </a:moveTo>
                    <a:lnTo>
                      <a:pt x="440" y="105"/>
                    </a:lnTo>
                    <a:lnTo>
                      <a:pt x="309" y="105"/>
                    </a:lnTo>
                    <a:lnTo>
                      <a:pt x="351" y="84"/>
                    </a:lnTo>
                    <a:close/>
                    <a:moveTo>
                      <a:pt x="288" y="0"/>
                    </a:moveTo>
                    <a:lnTo>
                      <a:pt x="47" y="105"/>
                    </a:lnTo>
                    <a:lnTo>
                      <a:pt x="26" y="105"/>
                    </a:lnTo>
                    <a:lnTo>
                      <a:pt x="26" y="131"/>
                    </a:lnTo>
                    <a:lnTo>
                      <a:pt x="0" y="152"/>
                    </a:lnTo>
                    <a:lnTo>
                      <a:pt x="26" y="152"/>
                    </a:lnTo>
                    <a:lnTo>
                      <a:pt x="26" y="173"/>
                    </a:lnTo>
                    <a:lnTo>
                      <a:pt x="440" y="173"/>
                    </a:lnTo>
                    <a:cubicBezTo>
                      <a:pt x="454" y="173"/>
                      <a:pt x="459" y="183"/>
                      <a:pt x="473" y="183"/>
                    </a:cubicBezTo>
                    <a:cubicBezTo>
                      <a:pt x="480" y="183"/>
                      <a:pt x="489" y="180"/>
                      <a:pt x="503" y="173"/>
                    </a:cubicBezTo>
                    <a:lnTo>
                      <a:pt x="744" y="84"/>
                    </a:lnTo>
                    <a:lnTo>
                      <a:pt x="765" y="63"/>
                    </a:lnTo>
                    <a:lnTo>
                      <a:pt x="765" y="42"/>
                    </a:lnTo>
                    <a:lnTo>
                      <a:pt x="765" y="21"/>
                    </a:lnTo>
                    <a:lnTo>
                      <a:pt x="744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4" name="Google Shape;1270;p38">
                <a:extLst>
                  <a:ext uri="{FF2B5EF4-FFF2-40B4-BE49-F238E27FC236}">
                    <a16:creationId xmlns:a16="http://schemas.microsoft.com/office/drawing/2014/main" id="{3D9B105D-7F28-5BD9-9CD3-93DEEA3566F7}"/>
                  </a:ext>
                </a:extLst>
              </p:cNvPr>
              <p:cNvSpPr/>
              <p:nvPr/>
            </p:nvSpPr>
            <p:spPr>
              <a:xfrm>
                <a:off x="3294302" y="2625209"/>
                <a:ext cx="99527" cy="14106"/>
              </a:xfrm>
              <a:custGeom>
                <a:avLst/>
                <a:gdLst/>
                <a:ahLst/>
                <a:cxnLst/>
                <a:rect l="l" t="t" r="r" b="b"/>
                <a:pathLst>
                  <a:path w="635" h="90" extrusionOk="0">
                    <a:moveTo>
                      <a:pt x="241" y="0"/>
                    </a:moveTo>
                    <a:lnTo>
                      <a:pt x="0" y="89"/>
                    </a:lnTo>
                    <a:lnTo>
                      <a:pt x="393" y="89"/>
                    </a:lnTo>
                    <a:lnTo>
                      <a:pt x="634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5" name="Google Shape;1271;p38">
                <a:extLst>
                  <a:ext uri="{FF2B5EF4-FFF2-40B4-BE49-F238E27FC236}">
                    <a16:creationId xmlns:a16="http://schemas.microsoft.com/office/drawing/2014/main" id="{70885C09-FE4A-40D4-2A60-1E2461F7BB32}"/>
                  </a:ext>
                </a:extLst>
              </p:cNvPr>
              <p:cNvSpPr/>
              <p:nvPr/>
            </p:nvSpPr>
            <p:spPr>
              <a:xfrm>
                <a:off x="3284428" y="2618627"/>
                <a:ext cx="120059" cy="27272"/>
              </a:xfrm>
              <a:custGeom>
                <a:avLst/>
                <a:gdLst/>
                <a:ahLst/>
                <a:cxnLst/>
                <a:rect l="l" t="t" r="r" b="b"/>
                <a:pathLst>
                  <a:path w="766" h="174" extrusionOk="0">
                    <a:moveTo>
                      <a:pt x="283" y="0"/>
                    </a:moveTo>
                    <a:lnTo>
                      <a:pt x="22" y="84"/>
                    </a:lnTo>
                    <a:lnTo>
                      <a:pt x="22" y="105"/>
                    </a:lnTo>
                    <a:lnTo>
                      <a:pt x="1" y="105"/>
                    </a:lnTo>
                    <a:lnTo>
                      <a:pt x="1" y="131"/>
                    </a:lnTo>
                    <a:lnTo>
                      <a:pt x="1" y="152"/>
                    </a:lnTo>
                    <a:lnTo>
                      <a:pt x="22" y="173"/>
                    </a:lnTo>
                    <a:lnTo>
                      <a:pt x="482" y="173"/>
                    </a:lnTo>
                    <a:lnTo>
                      <a:pt x="718" y="84"/>
                    </a:lnTo>
                    <a:lnTo>
                      <a:pt x="744" y="63"/>
                    </a:lnTo>
                    <a:lnTo>
                      <a:pt x="765" y="42"/>
                    </a:lnTo>
                    <a:lnTo>
                      <a:pt x="765" y="21"/>
                    </a:lnTo>
                    <a:lnTo>
                      <a:pt x="744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6" name="Google Shape;1272;p38">
                <a:extLst>
                  <a:ext uri="{FF2B5EF4-FFF2-40B4-BE49-F238E27FC236}">
                    <a16:creationId xmlns:a16="http://schemas.microsoft.com/office/drawing/2014/main" id="{27E44262-C6D8-652D-B3CB-862EF76E9730}"/>
                  </a:ext>
                </a:extLst>
              </p:cNvPr>
              <p:cNvSpPr/>
              <p:nvPr/>
            </p:nvSpPr>
            <p:spPr>
              <a:xfrm>
                <a:off x="3216248" y="2450294"/>
                <a:ext cx="496066" cy="102818"/>
              </a:xfrm>
              <a:custGeom>
                <a:avLst/>
                <a:gdLst/>
                <a:ahLst/>
                <a:cxnLst/>
                <a:rect l="l" t="t" r="r" b="b"/>
                <a:pathLst>
                  <a:path w="3165" h="656" extrusionOk="0">
                    <a:moveTo>
                      <a:pt x="1635" y="1"/>
                    </a:moveTo>
                    <a:lnTo>
                      <a:pt x="1" y="634"/>
                    </a:lnTo>
                    <a:lnTo>
                      <a:pt x="22" y="634"/>
                    </a:lnTo>
                    <a:lnTo>
                      <a:pt x="1572" y="655"/>
                    </a:lnTo>
                    <a:lnTo>
                      <a:pt x="1593" y="655"/>
                    </a:lnTo>
                    <a:lnTo>
                      <a:pt x="3164" y="69"/>
                    </a:lnTo>
                    <a:lnTo>
                      <a:pt x="165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7" name="Google Shape;1273;p38">
                <a:extLst>
                  <a:ext uri="{FF2B5EF4-FFF2-40B4-BE49-F238E27FC236}">
                    <a16:creationId xmlns:a16="http://schemas.microsoft.com/office/drawing/2014/main" id="{5EA9FB59-E8E5-DC8A-B365-8F27058701BD}"/>
                  </a:ext>
                </a:extLst>
              </p:cNvPr>
              <p:cNvSpPr/>
              <p:nvPr/>
            </p:nvSpPr>
            <p:spPr>
              <a:xfrm>
                <a:off x="3205590" y="2443711"/>
                <a:ext cx="519733" cy="119275"/>
              </a:xfrm>
              <a:custGeom>
                <a:avLst/>
                <a:gdLst/>
                <a:ahLst/>
                <a:cxnLst/>
                <a:rect l="l" t="t" r="r" b="b"/>
                <a:pathLst>
                  <a:path w="3316" h="761" extrusionOk="0">
                    <a:moveTo>
                      <a:pt x="1724" y="90"/>
                    </a:moveTo>
                    <a:lnTo>
                      <a:pt x="3033" y="132"/>
                    </a:lnTo>
                    <a:lnTo>
                      <a:pt x="1640" y="676"/>
                    </a:lnTo>
                    <a:cubicBezTo>
                      <a:pt x="1661" y="655"/>
                      <a:pt x="1640" y="655"/>
                      <a:pt x="1640" y="655"/>
                    </a:cubicBezTo>
                    <a:lnTo>
                      <a:pt x="284" y="635"/>
                    </a:lnTo>
                    <a:lnTo>
                      <a:pt x="1724" y="90"/>
                    </a:lnTo>
                    <a:close/>
                    <a:moveTo>
                      <a:pt x="1745" y="1"/>
                    </a:moveTo>
                    <a:cubicBezTo>
                      <a:pt x="1703" y="1"/>
                      <a:pt x="1703" y="1"/>
                      <a:pt x="1661" y="22"/>
                    </a:cubicBezTo>
                    <a:lnTo>
                      <a:pt x="43" y="635"/>
                    </a:lnTo>
                    <a:lnTo>
                      <a:pt x="22" y="655"/>
                    </a:lnTo>
                    <a:lnTo>
                      <a:pt x="1" y="655"/>
                    </a:lnTo>
                    <a:lnTo>
                      <a:pt x="1" y="676"/>
                    </a:lnTo>
                    <a:lnTo>
                      <a:pt x="1" y="697"/>
                    </a:lnTo>
                    <a:lnTo>
                      <a:pt x="22" y="697"/>
                    </a:lnTo>
                    <a:lnTo>
                      <a:pt x="22" y="724"/>
                    </a:lnTo>
                    <a:lnTo>
                      <a:pt x="69" y="724"/>
                    </a:lnTo>
                    <a:lnTo>
                      <a:pt x="1640" y="744"/>
                    </a:lnTo>
                    <a:cubicBezTo>
                      <a:pt x="1650" y="755"/>
                      <a:pt x="1656" y="760"/>
                      <a:pt x="1664" y="760"/>
                    </a:cubicBezTo>
                    <a:cubicBezTo>
                      <a:pt x="1671" y="760"/>
                      <a:pt x="1682" y="755"/>
                      <a:pt x="1703" y="744"/>
                    </a:cubicBezTo>
                    <a:lnTo>
                      <a:pt x="3274" y="153"/>
                    </a:lnTo>
                    <a:lnTo>
                      <a:pt x="3295" y="132"/>
                    </a:lnTo>
                    <a:lnTo>
                      <a:pt x="3316" y="111"/>
                    </a:lnTo>
                    <a:lnTo>
                      <a:pt x="3295" y="90"/>
                    </a:lnTo>
                    <a:lnTo>
                      <a:pt x="3274" y="69"/>
                    </a:lnTo>
                    <a:lnTo>
                      <a:pt x="3232" y="69"/>
                    </a:lnTo>
                    <a:lnTo>
                      <a:pt x="1745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8" name="Google Shape;1274;p38">
                <a:extLst>
                  <a:ext uri="{FF2B5EF4-FFF2-40B4-BE49-F238E27FC236}">
                    <a16:creationId xmlns:a16="http://schemas.microsoft.com/office/drawing/2014/main" id="{582F8E45-FE6B-DE22-E82A-9B579526E345}"/>
                  </a:ext>
                </a:extLst>
              </p:cNvPr>
              <p:cNvSpPr/>
              <p:nvPr/>
            </p:nvSpPr>
            <p:spPr>
              <a:xfrm>
                <a:off x="3749773" y="1711605"/>
                <a:ext cx="1176453" cy="975205"/>
              </a:xfrm>
              <a:custGeom>
                <a:avLst/>
                <a:gdLst/>
                <a:ahLst/>
                <a:cxnLst/>
                <a:rect l="l" t="t" r="r" b="b"/>
                <a:pathLst>
                  <a:path w="7506" h="6222" extrusionOk="0">
                    <a:moveTo>
                      <a:pt x="7306" y="1"/>
                    </a:moveTo>
                    <a:lnTo>
                      <a:pt x="2593" y="1226"/>
                    </a:lnTo>
                    <a:cubicBezTo>
                      <a:pt x="2530" y="1226"/>
                      <a:pt x="2441" y="1310"/>
                      <a:pt x="2399" y="1399"/>
                    </a:cubicBezTo>
                    <a:lnTo>
                      <a:pt x="22" y="5960"/>
                    </a:lnTo>
                    <a:cubicBezTo>
                      <a:pt x="1" y="5981"/>
                      <a:pt x="1" y="6023"/>
                      <a:pt x="22" y="6023"/>
                    </a:cubicBezTo>
                    <a:lnTo>
                      <a:pt x="195" y="6222"/>
                    </a:lnTo>
                    <a:lnTo>
                      <a:pt x="498" y="5918"/>
                    </a:lnTo>
                    <a:lnTo>
                      <a:pt x="498" y="5850"/>
                    </a:lnTo>
                    <a:lnTo>
                      <a:pt x="4342" y="4431"/>
                    </a:lnTo>
                    <a:cubicBezTo>
                      <a:pt x="4384" y="4410"/>
                      <a:pt x="4452" y="4347"/>
                      <a:pt x="4494" y="4300"/>
                    </a:cubicBezTo>
                    <a:lnTo>
                      <a:pt x="7024" y="524"/>
                    </a:lnTo>
                    <a:lnTo>
                      <a:pt x="7092" y="571"/>
                    </a:lnTo>
                    <a:lnTo>
                      <a:pt x="7505" y="241"/>
                    </a:lnTo>
                    <a:lnTo>
                      <a:pt x="733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9" name="Google Shape;1275;p38">
                <a:extLst>
                  <a:ext uri="{FF2B5EF4-FFF2-40B4-BE49-F238E27FC236}">
                    <a16:creationId xmlns:a16="http://schemas.microsoft.com/office/drawing/2014/main" id="{C3FFB601-DF45-5F3F-0DC5-8103C86DD417}"/>
                  </a:ext>
                </a:extLst>
              </p:cNvPr>
              <p:cNvSpPr/>
              <p:nvPr/>
            </p:nvSpPr>
            <p:spPr>
              <a:xfrm>
                <a:off x="3742406" y="1701731"/>
                <a:ext cx="1190402" cy="991662"/>
              </a:xfrm>
              <a:custGeom>
                <a:avLst/>
                <a:gdLst/>
                <a:ahLst/>
                <a:cxnLst/>
                <a:rect l="l" t="t" r="r" b="b"/>
                <a:pathLst>
                  <a:path w="7595" h="6327" extrusionOk="0">
                    <a:moveTo>
                      <a:pt x="7332" y="111"/>
                    </a:moveTo>
                    <a:lnTo>
                      <a:pt x="7463" y="283"/>
                    </a:lnTo>
                    <a:lnTo>
                      <a:pt x="7139" y="566"/>
                    </a:lnTo>
                    <a:lnTo>
                      <a:pt x="7092" y="545"/>
                    </a:lnTo>
                    <a:lnTo>
                      <a:pt x="7029" y="545"/>
                    </a:lnTo>
                    <a:lnTo>
                      <a:pt x="4499" y="4342"/>
                    </a:lnTo>
                    <a:cubicBezTo>
                      <a:pt x="4452" y="4384"/>
                      <a:pt x="4389" y="4431"/>
                      <a:pt x="4368" y="4431"/>
                    </a:cubicBezTo>
                    <a:lnTo>
                      <a:pt x="524" y="5871"/>
                    </a:lnTo>
                    <a:lnTo>
                      <a:pt x="483" y="5934"/>
                    </a:lnTo>
                    <a:lnTo>
                      <a:pt x="504" y="5955"/>
                    </a:lnTo>
                    <a:lnTo>
                      <a:pt x="242" y="6217"/>
                    </a:lnTo>
                    <a:lnTo>
                      <a:pt x="111" y="6044"/>
                    </a:lnTo>
                    <a:lnTo>
                      <a:pt x="2488" y="1483"/>
                    </a:lnTo>
                    <a:cubicBezTo>
                      <a:pt x="2509" y="1441"/>
                      <a:pt x="2535" y="1420"/>
                      <a:pt x="2577" y="1373"/>
                    </a:cubicBezTo>
                    <a:cubicBezTo>
                      <a:pt x="2598" y="1352"/>
                      <a:pt x="2640" y="1331"/>
                      <a:pt x="2640" y="1331"/>
                    </a:cubicBezTo>
                    <a:lnTo>
                      <a:pt x="7332" y="111"/>
                    </a:lnTo>
                    <a:close/>
                    <a:moveTo>
                      <a:pt x="7332" y="1"/>
                    </a:moveTo>
                    <a:lnTo>
                      <a:pt x="2619" y="1221"/>
                    </a:lnTo>
                    <a:cubicBezTo>
                      <a:pt x="2577" y="1242"/>
                      <a:pt x="2535" y="1268"/>
                      <a:pt x="2488" y="1310"/>
                    </a:cubicBezTo>
                    <a:cubicBezTo>
                      <a:pt x="2467" y="1352"/>
                      <a:pt x="2425" y="1399"/>
                      <a:pt x="2405" y="1441"/>
                    </a:cubicBezTo>
                    <a:lnTo>
                      <a:pt x="22" y="6002"/>
                    </a:lnTo>
                    <a:cubicBezTo>
                      <a:pt x="1" y="6023"/>
                      <a:pt x="1" y="6044"/>
                      <a:pt x="1" y="6065"/>
                    </a:cubicBezTo>
                    <a:cubicBezTo>
                      <a:pt x="1" y="6078"/>
                      <a:pt x="8" y="6099"/>
                      <a:pt x="24" y="6115"/>
                    </a:cubicBezTo>
                    <a:lnTo>
                      <a:pt x="24" y="6115"/>
                    </a:lnTo>
                    <a:lnTo>
                      <a:pt x="221" y="6327"/>
                    </a:lnTo>
                    <a:lnTo>
                      <a:pt x="284" y="6327"/>
                    </a:lnTo>
                    <a:lnTo>
                      <a:pt x="593" y="6002"/>
                    </a:lnTo>
                    <a:lnTo>
                      <a:pt x="614" y="5955"/>
                    </a:lnTo>
                    <a:lnTo>
                      <a:pt x="4410" y="4541"/>
                    </a:lnTo>
                    <a:cubicBezTo>
                      <a:pt x="4473" y="4515"/>
                      <a:pt x="4541" y="4452"/>
                      <a:pt x="4583" y="4384"/>
                    </a:cubicBezTo>
                    <a:lnTo>
                      <a:pt x="7071" y="655"/>
                    </a:lnTo>
                    <a:lnTo>
                      <a:pt x="7118" y="676"/>
                    </a:lnTo>
                    <a:lnTo>
                      <a:pt x="7181" y="676"/>
                    </a:lnTo>
                    <a:lnTo>
                      <a:pt x="7573" y="352"/>
                    </a:lnTo>
                    <a:lnTo>
                      <a:pt x="7594" y="263"/>
                    </a:lnTo>
                    <a:lnTo>
                      <a:pt x="7421" y="43"/>
                    </a:lnTo>
                    <a:lnTo>
                      <a:pt x="7421" y="64"/>
                    </a:lnTo>
                    <a:cubicBezTo>
                      <a:pt x="7421" y="43"/>
                      <a:pt x="7421" y="43"/>
                      <a:pt x="7401" y="22"/>
                    </a:cubicBezTo>
                    <a:cubicBezTo>
                      <a:pt x="7401" y="22"/>
                      <a:pt x="7380" y="1"/>
                      <a:pt x="7353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0" name="Google Shape;1276;p38">
                <a:extLst>
                  <a:ext uri="{FF2B5EF4-FFF2-40B4-BE49-F238E27FC236}">
                    <a16:creationId xmlns:a16="http://schemas.microsoft.com/office/drawing/2014/main" id="{32167C24-5F15-7885-F8E5-12445DAE4AAC}"/>
                  </a:ext>
                </a:extLst>
              </p:cNvPr>
              <p:cNvSpPr/>
              <p:nvPr/>
            </p:nvSpPr>
            <p:spPr>
              <a:xfrm>
                <a:off x="3777515" y="1745460"/>
                <a:ext cx="1148554" cy="942291"/>
              </a:xfrm>
              <a:custGeom>
                <a:avLst/>
                <a:gdLst/>
                <a:ahLst/>
                <a:cxnLst/>
                <a:rect l="l" t="t" r="r" b="b"/>
                <a:pathLst>
                  <a:path w="7328" h="6012" extrusionOk="0">
                    <a:moveTo>
                      <a:pt x="7301" y="0"/>
                    </a:moveTo>
                    <a:cubicBezTo>
                      <a:pt x="7297" y="0"/>
                      <a:pt x="7292" y="2"/>
                      <a:pt x="7287" y="4"/>
                    </a:cubicBezTo>
                    <a:lnTo>
                      <a:pt x="2615" y="1204"/>
                    </a:lnTo>
                    <a:cubicBezTo>
                      <a:pt x="2547" y="1225"/>
                      <a:pt x="2484" y="1314"/>
                      <a:pt x="2442" y="1382"/>
                    </a:cubicBezTo>
                    <a:lnTo>
                      <a:pt x="18" y="5938"/>
                    </a:lnTo>
                    <a:cubicBezTo>
                      <a:pt x="1" y="5976"/>
                      <a:pt x="11" y="6012"/>
                      <a:pt x="53" y="6012"/>
                    </a:cubicBezTo>
                    <a:cubicBezTo>
                      <a:pt x="63" y="6012"/>
                      <a:pt x="73" y="6010"/>
                      <a:pt x="86" y="6006"/>
                    </a:cubicBezTo>
                    <a:lnTo>
                      <a:pt x="4317" y="4414"/>
                    </a:lnTo>
                    <a:cubicBezTo>
                      <a:pt x="4359" y="4414"/>
                      <a:pt x="4427" y="4346"/>
                      <a:pt x="4448" y="4304"/>
                    </a:cubicBezTo>
                    <a:lnTo>
                      <a:pt x="7287" y="114"/>
                    </a:lnTo>
                    <a:cubicBezTo>
                      <a:pt x="7323" y="55"/>
                      <a:pt x="7328" y="0"/>
                      <a:pt x="730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1" name="Google Shape;1277;p38">
                <a:extLst>
                  <a:ext uri="{FF2B5EF4-FFF2-40B4-BE49-F238E27FC236}">
                    <a16:creationId xmlns:a16="http://schemas.microsoft.com/office/drawing/2014/main" id="{6DB61BDB-C67A-B51C-AD36-13B9D8A2A8BF}"/>
                  </a:ext>
                </a:extLst>
              </p:cNvPr>
              <p:cNvSpPr/>
              <p:nvPr/>
            </p:nvSpPr>
            <p:spPr>
              <a:xfrm>
                <a:off x="3770305" y="1736996"/>
                <a:ext cx="1162503" cy="956397"/>
              </a:xfrm>
              <a:custGeom>
                <a:avLst/>
                <a:gdLst/>
                <a:ahLst/>
                <a:cxnLst/>
                <a:rect l="l" t="t" r="r" b="b"/>
                <a:pathLst>
                  <a:path w="7417" h="6102" extrusionOk="0">
                    <a:moveTo>
                      <a:pt x="7285" y="127"/>
                    </a:moveTo>
                    <a:lnTo>
                      <a:pt x="7264" y="147"/>
                    </a:lnTo>
                    <a:lnTo>
                      <a:pt x="4452" y="4316"/>
                    </a:lnTo>
                    <a:cubicBezTo>
                      <a:pt x="4426" y="4358"/>
                      <a:pt x="4363" y="4421"/>
                      <a:pt x="4342" y="4421"/>
                    </a:cubicBezTo>
                    <a:lnTo>
                      <a:pt x="132" y="5992"/>
                    </a:lnTo>
                    <a:lnTo>
                      <a:pt x="2530" y="1478"/>
                    </a:lnTo>
                    <a:cubicBezTo>
                      <a:pt x="2551" y="1436"/>
                      <a:pt x="2572" y="1389"/>
                      <a:pt x="2593" y="1368"/>
                    </a:cubicBezTo>
                    <a:cubicBezTo>
                      <a:pt x="2640" y="1347"/>
                      <a:pt x="2661" y="1326"/>
                      <a:pt x="2682" y="1326"/>
                    </a:cubicBezTo>
                    <a:lnTo>
                      <a:pt x="7285" y="127"/>
                    </a:lnTo>
                    <a:close/>
                    <a:moveTo>
                      <a:pt x="7342" y="1"/>
                    </a:moveTo>
                    <a:cubicBezTo>
                      <a:pt x="7331" y="1"/>
                      <a:pt x="7319" y="6"/>
                      <a:pt x="7306" y="17"/>
                    </a:cubicBezTo>
                    <a:lnTo>
                      <a:pt x="2661" y="1216"/>
                    </a:lnTo>
                    <a:cubicBezTo>
                      <a:pt x="2619" y="1237"/>
                      <a:pt x="2572" y="1258"/>
                      <a:pt x="2530" y="1305"/>
                    </a:cubicBezTo>
                    <a:cubicBezTo>
                      <a:pt x="2488" y="1326"/>
                      <a:pt x="2462" y="1368"/>
                      <a:pt x="2420" y="1410"/>
                    </a:cubicBezTo>
                    <a:lnTo>
                      <a:pt x="22" y="5971"/>
                    </a:lnTo>
                    <a:cubicBezTo>
                      <a:pt x="22" y="5971"/>
                      <a:pt x="22" y="5992"/>
                      <a:pt x="1" y="6018"/>
                    </a:cubicBezTo>
                    <a:cubicBezTo>
                      <a:pt x="1" y="6039"/>
                      <a:pt x="1" y="6060"/>
                      <a:pt x="22" y="6081"/>
                    </a:cubicBezTo>
                    <a:cubicBezTo>
                      <a:pt x="43" y="6102"/>
                      <a:pt x="64" y="6102"/>
                      <a:pt x="85" y="6102"/>
                    </a:cubicBezTo>
                    <a:lnTo>
                      <a:pt x="132" y="6102"/>
                    </a:lnTo>
                    <a:lnTo>
                      <a:pt x="4384" y="4531"/>
                    </a:lnTo>
                    <a:cubicBezTo>
                      <a:pt x="4452" y="4510"/>
                      <a:pt x="4494" y="4447"/>
                      <a:pt x="4536" y="4379"/>
                    </a:cubicBezTo>
                    <a:lnTo>
                      <a:pt x="7374" y="189"/>
                    </a:lnTo>
                    <a:cubicBezTo>
                      <a:pt x="7395" y="147"/>
                      <a:pt x="7416" y="127"/>
                      <a:pt x="7416" y="79"/>
                    </a:cubicBezTo>
                    <a:cubicBezTo>
                      <a:pt x="7416" y="58"/>
                      <a:pt x="7395" y="38"/>
                      <a:pt x="7374" y="17"/>
                    </a:cubicBezTo>
                    <a:cubicBezTo>
                      <a:pt x="7364" y="6"/>
                      <a:pt x="7353" y="1"/>
                      <a:pt x="7342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2" name="Google Shape;1278;p38">
                <a:extLst>
                  <a:ext uri="{FF2B5EF4-FFF2-40B4-BE49-F238E27FC236}">
                    <a16:creationId xmlns:a16="http://schemas.microsoft.com/office/drawing/2014/main" id="{A4F43A29-42B3-1180-48B7-6B821ECCE933}"/>
                  </a:ext>
                </a:extLst>
              </p:cNvPr>
              <p:cNvSpPr/>
              <p:nvPr/>
            </p:nvSpPr>
            <p:spPr>
              <a:xfrm>
                <a:off x="4262766" y="1982442"/>
                <a:ext cx="294819" cy="285101"/>
              </a:xfrm>
              <a:custGeom>
                <a:avLst/>
                <a:gdLst/>
                <a:ahLst/>
                <a:cxnLst/>
                <a:rect l="l" t="t" r="r" b="b"/>
                <a:pathLst>
                  <a:path w="1881" h="1819" extrusionOk="0">
                    <a:moveTo>
                      <a:pt x="1620" y="0"/>
                    </a:moveTo>
                    <a:cubicBezTo>
                      <a:pt x="1581" y="0"/>
                      <a:pt x="1535" y="7"/>
                      <a:pt x="1483" y="22"/>
                    </a:cubicBezTo>
                    <a:cubicBezTo>
                      <a:pt x="1111" y="132"/>
                      <a:pt x="525" y="655"/>
                      <a:pt x="237" y="1153"/>
                    </a:cubicBezTo>
                    <a:cubicBezTo>
                      <a:pt x="1" y="1555"/>
                      <a:pt x="24" y="1818"/>
                      <a:pt x="254" y="1818"/>
                    </a:cubicBezTo>
                    <a:cubicBezTo>
                      <a:pt x="299" y="1818"/>
                      <a:pt x="353" y="1808"/>
                      <a:pt x="415" y="1786"/>
                    </a:cubicBezTo>
                    <a:cubicBezTo>
                      <a:pt x="787" y="1677"/>
                      <a:pt x="1310" y="1200"/>
                      <a:pt x="1593" y="718"/>
                    </a:cubicBezTo>
                    <a:cubicBezTo>
                      <a:pt x="1875" y="300"/>
                      <a:pt x="1880" y="0"/>
                      <a:pt x="162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3" name="Google Shape;1279;p38">
                <a:extLst>
                  <a:ext uri="{FF2B5EF4-FFF2-40B4-BE49-F238E27FC236}">
                    <a16:creationId xmlns:a16="http://schemas.microsoft.com/office/drawing/2014/main" id="{DB0BA370-29FA-C9D3-9F95-CE0E0FEF886C}"/>
                  </a:ext>
                </a:extLst>
              </p:cNvPr>
              <p:cNvSpPr/>
              <p:nvPr/>
            </p:nvSpPr>
            <p:spPr>
              <a:xfrm>
                <a:off x="4258691" y="1972568"/>
                <a:ext cx="298110" cy="303909"/>
              </a:xfrm>
              <a:custGeom>
                <a:avLst/>
                <a:gdLst/>
                <a:ahLst/>
                <a:cxnLst/>
                <a:rect l="l" t="t" r="r" b="b"/>
                <a:pathLst>
                  <a:path w="1902" h="1939" extrusionOk="0">
                    <a:moveTo>
                      <a:pt x="1645" y="111"/>
                    </a:moveTo>
                    <a:cubicBezTo>
                      <a:pt x="1678" y="111"/>
                      <a:pt x="1705" y="116"/>
                      <a:pt x="1729" y="127"/>
                    </a:cubicBezTo>
                    <a:cubicBezTo>
                      <a:pt x="1750" y="147"/>
                      <a:pt x="1771" y="168"/>
                      <a:pt x="1771" y="216"/>
                    </a:cubicBezTo>
                    <a:cubicBezTo>
                      <a:pt x="1792" y="326"/>
                      <a:pt x="1729" y="519"/>
                      <a:pt x="1572" y="760"/>
                    </a:cubicBezTo>
                    <a:cubicBezTo>
                      <a:pt x="1289" y="1216"/>
                      <a:pt x="765" y="1698"/>
                      <a:pt x="420" y="1808"/>
                    </a:cubicBezTo>
                    <a:cubicBezTo>
                      <a:pt x="331" y="1829"/>
                      <a:pt x="263" y="1829"/>
                      <a:pt x="221" y="1829"/>
                    </a:cubicBezTo>
                    <a:cubicBezTo>
                      <a:pt x="179" y="1808"/>
                      <a:pt x="158" y="1787"/>
                      <a:pt x="158" y="1740"/>
                    </a:cubicBezTo>
                    <a:cubicBezTo>
                      <a:pt x="132" y="1656"/>
                      <a:pt x="158" y="1478"/>
                      <a:pt x="310" y="1242"/>
                    </a:cubicBezTo>
                    <a:cubicBezTo>
                      <a:pt x="462" y="1001"/>
                      <a:pt x="655" y="739"/>
                      <a:pt x="896" y="540"/>
                    </a:cubicBezTo>
                    <a:cubicBezTo>
                      <a:pt x="1116" y="326"/>
                      <a:pt x="1357" y="168"/>
                      <a:pt x="1530" y="127"/>
                    </a:cubicBezTo>
                    <a:cubicBezTo>
                      <a:pt x="1574" y="116"/>
                      <a:pt x="1612" y="111"/>
                      <a:pt x="1645" y="111"/>
                    </a:cubicBezTo>
                    <a:close/>
                    <a:moveTo>
                      <a:pt x="1640" y="1"/>
                    </a:moveTo>
                    <a:cubicBezTo>
                      <a:pt x="1597" y="1"/>
                      <a:pt x="1554" y="6"/>
                      <a:pt x="1509" y="17"/>
                    </a:cubicBezTo>
                    <a:cubicBezTo>
                      <a:pt x="1289" y="85"/>
                      <a:pt x="1048" y="257"/>
                      <a:pt x="813" y="456"/>
                    </a:cubicBezTo>
                    <a:cubicBezTo>
                      <a:pt x="593" y="671"/>
                      <a:pt x="373" y="933"/>
                      <a:pt x="221" y="1195"/>
                    </a:cubicBezTo>
                    <a:cubicBezTo>
                      <a:pt x="69" y="1436"/>
                      <a:pt x="1" y="1635"/>
                      <a:pt x="48" y="1787"/>
                    </a:cubicBezTo>
                    <a:cubicBezTo>
                      <a:pt x="69" y="1849"/>
                      <a:pt x="111" y="1918"/>
                      <a:pt x="200" y="1939"/>
                    </a:cubicBezTo>
                    <a:cubicBezTo>
                      <a:pt x="263" y="1939"/>
                      <a:pt x="352" y="1939"/>
                      <a:pt x="441" y="1918"/>
                    </a:cubicBezTo>
                    <a:cubicBezTo>
                      <a:pt x="833" y="1787"/>
                      <a:pt x="1357" y="1305"/>
                      <a:pt x="1661" y="823"/>
                    </a:cubicBezTo>
                    <a:cubicBezTo>
                      <a:pt x="1834" y="561"/>
                      <a:pt x="1902" y="367"/>
                      <a:pt x="1881" y="195"/>
                    </a:cubicBezTo>
                    <a:cubicBezTo>
                      <a:pt x="1881" y="127"/>
                      <a:pt x="1834" y="64"/>
                      <a:pt x="1771" y="17"/>
                    </a:cubicBezTo>
                    <a:cubicBezTo>
                      <a:pt x="1726" y="6"/>
                      <a:pt x="1683" y="1"/>
                      <a:pt x="1640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4" name="Google Shape;1280;p38">
                <a:extLst>
                  <a:ext uri="{FF2B5EF4-FFF2-40B4-BE49-F238E27FC236}">
                    <a16:creationId xmlns:a16="http://schemas.microsoft.com/office/drawing/2014/main" id="{25C29305-AA78-26FC-E72B-D2BC547E0C46}"/>
                  </a:ext>
                </a:extLst>
              </p:cNvPr>
              <p:cNvSpPr/>
              <p:nvPr/>
            </p:nvSpPr>
            <p:spPr>
              <a:xfrm>
                <a:off x="2384770" y="1599226"/>
                <a:ext cx="622395" cy="1022853"/>
              </a:xfrm>
              <a:custGeom>
                <a:avLst/>
                <a:gdLst/>
                <a:ahLst/>
                <a:cxnLst/>
                <a:rect l="l" t="t" r="r" b="b"/>
                <a:pathLst>
                  <a:path w="3971" h="6526" extrusionOk="0">
                    <a:moveTo>
                      <a:pt x="1551" y="0"/>
                    </a:moveTo>
                    <a:lnTo>
                      <a:pt x="1" y="414"/>
                    </a:lnTo>
                    <a:lnTo>
                      <a:pt x="2117" y="6525"/>
                    </a:lnTo>
                    <a:cubicBezTo>
                      <a:pt x="2991" y="6174"/>
                      <a:pt x="3971" y="5981"/>
                      <a:pt x="3971" y="5981"/>
                    </a:cubicBezTo>
                    <a:lnTo>
                      <a:pt x="155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5" name="Google Shape;1281;p38">
                <a:extLst>
                  <a:ext uri="{FF2B5EF4-FFF2-40B4-BE49-F238E27FC236}">
                    <a16:creationId xmlns:a16="http://schemas.microsoft.com/office/drawing/2014/main" id="{6BB3A15A-6F47-35EA-BFB8-66A02CC7016B}"/>
                  </a:ext>
                </a:extLst>
              </p:cNvPr>
              <p:cNvSpPr/>
              <p:nvPr/>
            </p:nvSpPr>
            <p:spPr>
              <a:xfrm>
                <a:off x="2375053" y="1588412"/>
                <a:ext cx="639479" cy="1043542"/>
              </a:xfrm>
              <a:custGeom>
                <a:avLst/>
                <a:gdLst/>
                <a:ahLst/>
                <a:cxnLst/>
                <a:rect l="l" t="t" r="r" b="b"/>
                <a:pathLst>
                  <a:path w="4080" h="6658" extrusionOk="0">
                    <a:moveTo>
                      <a:pt x="1571" y="132"/>
                    </a:moveTo>
                    <a:lnTo>
                      <a:pt x="3970" y="6002"/>
                    </a:lnTo>
                    <a:cubicBezTo>
                      <a:pt x="3902" y="6023"/>
                      <a:pt x="3032" y="6201"/>
                      <a:pt x="2226" y="6526"/>
                    </a:cubicBezTo>
                    <a:lnTo>
                      <a:pt x="131" y="504"/>
                    </a:lnTo>
                    <a:lnTo>
                      <a:pt x="1571" y="132"/>
                    </a:lnTo>
                    <a:close/>
                    <a:moveTo>
                      <a:pt x="1592" y="1"/>
                    </a:moveTo>
                    <a:lnTo>
                      <a:pt x="42" y="420"/>
                    </a:lnTo>
                    <a:lnTo>
                      <a:pt x="0" y="483"/>
                    </a:lnTo>
                    <a:lnTo>
                      <a:pt x="2137" y="6615"/>
                    </a:lnTo>
                    <a:lnTo>
                      <a:pt x="2200" y="6657"/>
                    </a:lnTo>
                    <a:cubicBezTo>
                      <a:pt x="3053" y="6311"/>
                      <a:pt x="4033" y="6092"/>
                      <a:pt x="4033" y="6092"/>
                    </a:cubicBezTo>
                    <a:lnTo>
                      <a:pt x="4080" y="6023"/>
                    </a:lnTo>
                    <a:lnTo>
                      <a:pt x="1655" y="48"/>
                    </a:lnTo>
                    <a:lnTo>
                      <a:pt x="1592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6" name="Google Shape;1282;p38">
                <a:extLst>
                  <a:ext uri="{FF2B5EF4-FFF2-40B4-BE49-F238E27FC236}">
                    <a16:creationId xmlns:a16="http://schemas.microsoft.com/office/drawing/2014/main" id="{35054216-C6DA-0CE5-AA8A-FB035953197D}"/>
                  </a:ext>
                </a:extLst>
              </p:cNvPr>
              <p:cNvSpPr/>
              <p:nvPr/>
            </p:nvSpPr>
            <p:spPr>
              <a:xfrm>
                <a:off x="2768143" y="1551579"/>
                <a:ext cx="352340" cy="698098"/>
              </a:xfrm>
              <a:custGeom>
                <a:avLst/>
                <a:gdLst/>
                <a:ahLst/>
                <a:cxnLst/>
                <a:rect l="l" t="t" r="r" b="b"/>
                <a:pathLst>
                  <a:path w="2248" h="4454" extrusionOk="0">
                    <a:moveTo>
                      <a:pt x="1" y="0"/>
                    </a:moveTo>
                    <a:cubicBezTo>
                      <a:pt x="1" y="0"/>
                      <a:pt x="42" y="1069"/>
                      <a:pt x="283" y="1786"/>
                    </a:cubicBezTo>
                    <a:cubicBezTo>
                      <a:pt x="503" y="2530"/>
                      <a:pt x="1441" y="4363"/>
                      <a:pt x="1441" y="4363"/>
                    </a:cubicBezTo>
                    <a:cubicBezTo>
                      <a:pt x="1441" y="4363"/>
                      <a:pt x="1601" y="4454"/>
                      <a:pt x="1754" y="4454"/>
                    </a:cubicBezTo>
                    <a:cubicBezTo>
                      <a:pt x="1812" y="4454"/>
                      <a:pt x="1870" y="4441"/>
                      <a:pt x="1917" y="4405"/>
                    </a:cubicBezTo>
                    <a:cubicBezTo>
                      <a:pt x="2095" y="4274"/>
                      <a:pt x="2247" y="4101"/>
                      <a:pt x="2137" y="3619"/>
                    </a:cubicBezTo>
                    <a:cubicBezTo>
                      <a:pt x="2027" y="3116"/>
                      <a:pt x="1896" y="2813"/>
                      <a:pt x="1896" y="2813"/>
                    </a:cubicBezTo>
                    <a:cubicBezTo>
                      <a:pt x="1896" y="2813"/>
                      <a:pt x="1854" y="2682"/>
                      <a:pt x="1744" y="2619"/>
                    </a:cubicBezTo>
                    <a:cubicBezTo>
                      <a:pt x="1695" y="2588"/>
                      <a:pt x="1646" y="2580"/>
                      <a:pt x="1606" y="2580"/>
                    </a:cubicBezTo>
                    <a:cubicBezTo>
                      <a:pt x="1558" y="2580"/>
                      <a:pt x="1525" y="2593"/>
                      <a:pt x="1525" y="2593"/>
                    </a:cubicBezTo>
                    <a:cubicBezTo>
                      <a:pt x="1525" y="2593"/>
                      <a:pt x="1352" y="870"/>
                      <a:pt x="1179" y="435"/>
                    </a:cubicBezTo>
                    <a:cubicBezTo>
                      <a:pt x="980" y="0"/>
                      <a:pt x="393" y="21"/>
                      <a:pt x="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7" name="Google Shape;1283;p38">
                <a:extLst>
                  <a:ext uri="{FF2B5EF4-FFF2-40B4-BE49-F238E27FC236}">
                    <a16:creationId xmlns:a16="http://schemas.microsoft.com/office/drawing/2014/main" id="{4AEDA51A-55C4-576C-40A4-35330254221E}"/>
                  </a:ext>
                </a:extLst>
              </p:cNvPr>
              <p:cNvSpPr/>
              <p:nvPr/>
            </p:nvSpPr>
            <p:spPr>
              <a:xfrm>
                <a:off x="2757486" y="1540921"/>
                <a:ext cx="362998" cy="717533"/>
              </a:xfrm>
              <a:custGeom>
                <a:avLst/>
                <a:gdLst/>
                <a:ahLst/>
                <a:cxnLst/>
                <a:rect l="l" t="t" r="r" b="b"/>
                <a:pathLst>
                  <a:path w="2316" h="4578" extrusionOk="0">
                    <a:moveTo>
                      <a:pt x="131" y="110"/>
                    </a:moveTo>
                    <a:lnTo>
                      <a:pt x="131" y="110"/>
                    </a:lnTo>
                    <a:cubicBezTo>
                      <a:pt x="309" y="131"/>
                      <a:pt x="524" y="131"/>
                      <a:pt x="723" y="173"/>
                    </a:cubicBezTo>
                    <a:cubicBezTo>
                      <a:pt x="938" y="220"/>
                      <a:pt x="1116" y="330"/>
                      <a:pt x="1179" y="524"/>
                    </a:cubicBezTo>
                    <a:cubicBezTo>
                      <a:pt x="1268" y="723"/>
                      <a:pt x="1357" y="1268"/>
                      <a:pt x="1420" y="1744"/>
                    </a:cubicBezTo>
                    <a:cubicBezTo>
                      <a:pt x="1488" y="2247"/>
                      <a:pt x="1530" y="2687"/>
                      <a:pt x="1530" y="2687"/>
                    </a:cubicBezTo>
                    <a:lnTo>
                      <a:pt x="1619" y="2729"/>
                    </a:lnTo>
                    <a:cubicBezTo>
                      <a:pt x="1619" y="2729"/>
                      <a:pt x="1656" y="2710"/>
                      <a:pt x="1707" y="2710"/>
                    </a:cubicBezTo>
                    <a:cubicBezTo>
                      <a:pt x="1733" y="2710"/>
                      <a:pt x="1762" y="2715"/>
                      <a:pt x="1792" y="2729"/>
                    </a:cubicBezTo>
                    <a:cubicBezTo>
                      <a:pt x="1854" y="2792"/>
                      <a:pt x="1902" y="2901"/>
                      <a:pt x="1902" y="2901"/>
                    </a:cubicBezTo>
                    <a:cubicBezTo>
                      <a:pt x="1902" y="2901"/>
                      <a:pt x="2053" y="3210"/>
                      <a:pt x="2142" y="3687"/>
                    </a:cubicBezTo>
                    <a:cubicBezTo>
                      <a:pt x="2205" y="3928"/>
                      <a:pt x="2184" y="4080"/>
                      <a:pt x="2142" y="4190"/>
                    </a:cubicBezTo>
                    <a:cubicBezTo>
                      <a:pt x="2095" y="4300"/>
                      <a:pt x="2032" y="4363"/>
                      <a:pt x="1943" y="4431"/>
                    </a:cubicBezTo>
                    <a:cubicBezTo>
                      <a:pt x="1907" y="4455"/>
                      <a:pt x="1861" y="4465"/>
                      <a:pt x="1811" y="4465"/>
                    </a:cubicBezTo>
                    <a:cubicBezTo>
                      <a:pt x="1776" y="4465"/>
                      <a:pt x="1739" y="4460"/>
                      <a:pt x="1703" y="4452"/>
                    </a:cubicBezTo>
                    <a:cubicBezTo>
                      <a:pt x="1619" y="4431"/>
                      <a:pt x="1551" y="4389"/>
                      <a:pt x="1551" y="4389"/>
                    </a:cubicBezTo>
                    <a:cubicBezTo>
                      <a:pt x="1551" y="4363"/>
                      <a:pt x="1310" y="3928"/>
                      <a:pt x="1069" y="3383"/>
                    </a:cubicBezTo>
                    <a:cubicBezTo>
                      <a:pt x="807" y="2839"/>
                      <a:pt x="503" y="2205"/>
                      <a:pt x="393" y="1854"/>
                    </a:cubicBezTo>
                    <a:cubicBezTo>
                      <a:pt x="179" y="1179"/>
                      <a:pt x="131" y="220"/>
                      <a:pt x="131" y="110"/>
                    </a:cubicBezTo>
                    <a:close/>
                    <a:moveTo>
                      <a:pt x="69" y="0"/>
                    </a:moveTo>
                    <a:lnTo>
                      <a:pt x="1" y="68"/>
                    </a:lnTo>
                    <a:cubicBezTo>
                      <a:pt x="1" y="68"/>
                      <a:pt x="69" y="1137"/>
                      <a:pt x="283" y="1875"/>
                    </a:cubicBezTo>
                    <a:cubicBezTo>
                      <a:pt x="414" y="2247"/>
                      <a:pt x="702" y="2881"/>
                      <a:pt x="964" y="3425"/>
                    </a:cubicBezTo>
                    <a:cubicBezTo>
                      <a:pt x="1226" y="3996"/>
                      <a:pt x="1462" y="4452"/>
                      <a:pt x="1462" y="4452"/>
                    </a:cubicBezTo>
                    <a:lnTo>
                      <a:pt x="1488" y="4473"/>
                    </a:lnTo>
                    <a:cubicBezTo>
                      <a:pt x="1488" y="4473"/>
                      <a:pt x="1551" y="4520"/>
                      <a:pt x="1661" y="4541"/>
                    </a:cubicBezTo>
                    <a:cubicBezTo>
                      <a:pt x="1716" y="4562"/>
                      <a:pt x="1776" y="4577"/>
                      <a:pt x="1836" y="4577"/>
                    </a:cubicBezTo>
                    <a:cubicBezTo>
                      <a:pt x="1896" y="4577"/>
                      <a:pt x="1956" y="4562"/>
                      <a:pt x="2011" y="4520"/>
                    </a:cubicBezTo>
                    <a:cubicBezTo>
                      <a:pt x="2095" y="4452"/>
                      <a:pt x="2184" y="4363"/>
                      <a:pt x="2247" y="4232"/>
                    </a:cubicBezTo>
                    <a:cubicBezTo>
                      <a:pt x="2294" y="4101"/>
                      <a:pt x="2315" y="3928"/>
                      <a:pt x="2247" y="3666"/>
                    </a:cubicBezTo>
                    <a:cubicBezTo>
                      <a:pt x="2142" y="3184"/>
                      <a:pt x="2011" y="2881"/>
                      <a:pt x="2011" y="2881"/>
                    </a:cubicBezTo>
                    <a:cubicBezTo>
                      <a:pt x="2011" y="2881"/>
                      <a:pt x="1964" y="2729"/>
                      <a:pt x="1833" y="2640"/>
                    </a:cubicBezTo>
                    <a:cubicBezTo>
                      <a:pt x="1798" y="2613"/>
                      <a:pt x="1764" y="2605"/>
                      <a:pt x="1735" y="2605"/>
                    </a:cubicBezTo>
                    <a:cubicBezTo>
                      <a:pt x="1696" y="2605"/>
                      <a:pt x="1664" y="2619"/>
                      <a:pt x="1640" y="2619"/>
                    </a:cubicBezTo>
                    <a:cubicBezTo>
                      <a:pt x="1640" y="2598"/>
                      <a:pt x="1593" y="2205"/>
                      <a:pt x="1530" y="1744"/>
                    </a:cubicBezTo>
                    <a:cubicBezTo>
                      <a:pt x="1462" y="1247"/>
                      <a:pt x="1378" y="723"/>
                      <a:pt x="1289" y="482"/>
                    </a:cubicBezTo>
                    <a:cubicBezTo>
                      <a:pt x="1179" y="241"/>
                      <a:pt x="964" y="131"/>
                      <a:pt x="744" y="68"/>
                    </a:cubicBezTo>
                    <a:cubicBezTo>
                      <a:pt x="503" y="21"/>
                      <a:pt x="262" y="21"/>
                      <a:pt x="69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" name="Google Shape;1284;p38">
                <a:extLst>
                  <a:ext uri="{FF2B5EF4-FFF2-40B4-BE49-F238E27FC236}">
                    <a16:creationId xmlns:a16="http://schemas.microsoft.com/office/drawing/2014/main" id="{716570A9-52AF-B9BC-FC4F-D76274B5D333}"/>
                  </a:ext>
                </a:extLst>
              </p:cNvPr>
              <p:cNvSpPr/>
              <p:nvPr/>
            </p:nvSpPr>
            <p:spPr>
              <a:xfrm>
                <a:off x="3150576" y="2057204"/>
                <a:ext cx="602646" cy="352184"/>
              </a:xfrm>
              <a:custGeom>
                <a:avLst/>
                <a:gdLst/>
                <a:ahLst/>
                <a:cxnLst/>
                <a:rect l="l" t="t" r="r" b="b"/>
                <a:pathLst>
                  <a:path w="3845" h="2247" extrusionOk="0">
                    <a:moveTo>
                      <a:pt x="1116" y="0"/>
                    </a:moveTo>
                    <a:cubicBezTo>
                      <a:pt x="834" y="0"/>
                      <a:pt x="289" y="461"/>
                      <a:pt x="179" y="744"/>
                    </a:cubicBezTo>
                    <a:cubicBezTo>
                      <a:pt x="69" y="1048"/>
                      <a:pt x="1" y="1592"/>
                      <a:pt x="158" y="1901"/>
                    </a:cubicBezTo>
                    <a:cubicBezTo>
                      <a:pt x="237" y="2048"/>
                      <a:pt x="368" y="2083"/>
                      <a:pt x="476" y="2083"/>
                    </a:cubicBezTo>
                    <a:cubicBezTo>
                      <a:pt x="576" y="2083"/>
                      <a:pt x="656" y="2053"/>
                      <a:pt x="656" y="2053"/>
                    </a:cubicBezTo>
                    <a:cubicBezTo>
                      <a:pt x="917" y="2116"/>
                      <a:pt x="986" y="2116"/>
                      <a:pt x="1179" y="2142"/>
                    </a:cubicBezTo>
                    <a:cubicBezTo>
                      <a:pt x="1399" y="2163"/>
                      <a:pt x="2143" y="2205"/>
                      <a:pt x="2405" y="2205"/>
                    </a:cubicBezTo>
                    <a:cubicBezTo>
                      <a:pt x="2646" y="2184"/>
                      <a:pt x="2578" y="2247"/>
                      <a:pt x="2949" y="1681"/>
                    </a:cubicBezTo>
                    <a:cubicBezTo>
                      <a:pt x="3321" y="1116"/>
                      <a:pt x="3583" y="1027"/>
                      <a:pt x="3714" y="765"/>
                    </a:cubicBezTo>
                    <a:cubicBezTo>
                      <a:pt x="3845" y="482"/>
                      <a:pt x="3646" y="262"/>
                      <a:pt x="3342" y="152"/>
                    </a:cubicBezTo>
                    <a:cubicBezTo>
                      <a:pt x="3059" y="68"/>
                      <a:pt x="1399" y="0"/>
                      <a:pt x="1116" y="0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" name="Google Shape;1285;p38">
                <a:extLst>
                  <a:ext uri="{FF2B5EF4-FFF2-40B4-BE49-F238E27FC236}">
                    <a16:creationId xmlns:a16="http://schemas.microsoft.com/office/drawing/2014/main" id="{E566B349-CA73-11D2-85DE-34B3624B76A5}"/>
                  </a:ext>
                </a:extLst>
              </p:cNvPr>
              <p:cNvSpPr/>
              <p:nvPr/>
            </p:nvSpPr>
            <p:spPr>
              <a:xfrm>
                <a:off x="3150576" y="2050621"/>
                <a:ext cx="599355" cy="360020"/>
              </a:xfrm>
              <a:custGeom>
                <a:avLst/>
                <a:gdLst/>
                <a:ahLst/>
                <a:cxnLst/>
                <a:rect l="l" t="t" r="r" b="b"/>
                <a:pathLst>
                  <a:path w="3824" h="2297" extrusionOk="0">
                    <a:moveTo>
                      <a:pt x="1116" y="110"/>
                    </a:moveTo>
                    <a:cubicBezTo>
                      <a:pt x="1247" y="110"/>
                      <a:pt x="1750" y="131"/>
                      <a:pt x="2227" y="152"/>
                    </a:cubicBezTo>
                    <a:cubicBezTo>
                      <a:pt x="2468" y="152"/>
                      <a:pt x="2708" y="173"/>
                      <a:pt x="2907" y="194"/>
                    </a:cubicBezTo>
                    <a:cubicBezTo>
                      <a:pt x="3122" y="220"/>
                      <a:pt x="3274" y="241"/>
                      <a:pt x="3342" y="262"/>
                    </a:cubicBezTo>
                    <a:cubicBezTo>
                      <a:pt x="3473" y="304"/>
                      <a:pt x="3583" y="372"/>
                      <a:pt x="3646" y="456"/>
                    </a:cubicBezTo>
                    <a:cubicBezTo>
                      <a:pt x="3714" y="545"/>
                      <a:pt x="3714" y="655"/>
                      <a:pt x="3667" y="786"/>
                    </a:cubicBezTo>
                    <a:cubicBezTo>
                      <a:pt x="3604" y="896"/>
                      <a:pt x="3515" y="980"/>
                      <a:pt x="3384" y="1111"/>
                    </a:cubicBezTo>
                    <a:cubicBezTo>
                      <a:pt x="3253" y="1242"/>
                      <a:pt x="3101" y="1399"/>
                      <a:pt x="2907" y="1702"/>
                    </a:cubicBezTo>
                    <a:cubicBezTo>
                      <a:pt x="2729" y="1985"/>
                      <a:pt x="2646" y="2116"/>
                      <a:pt x="2598" y="2158"/>
                    </a:cubicBezTo>
                    <a:cubicBezTo>
                      <a:pt x="2557" y="2184"/>
                      <a:pt x="2557" y="2184"/>
                      <a:pt x="2536" y="2184"/>
                    </a:cubicBezTo>
                    <a:lnTo>
                      <a:pt x="2384" y="2184"/>
                    </a:lnTo>
                    <a:cubicBezTo>
                      <a:pt x="2345" y="2188"/>
                      <a:pt x="2290" y="2189"/>
                      <a:pt x="2224" y="2189"/>
                    </a:cubicBezTo>
                    <a:cubicBezTo>
                      <a:pt x="1914" y="2189"/>
                      <a:pt x="1365" y="2154"/>
                      <a:pt x="1205" y="2137"/>
                    </a:cubicBezTo>
                    <a:cubicBezTo>
                      <a:pt x="986" y="2116"/>
                      <a:pt x="944" y="2116"/>
                      <a:pt x="682" y="2053"/>
                    </a:cubicBezTo>
                    <a:lnTo>
                      <a:pt x="635" y="2053"/>
                    </a:lnTo>
                    <a:cubicBezTo>
                      <a:pt x="635" y="2053"/>
                      <a:pt x="572" y="2074"/>
                      <a:pt x="462" y="2074"/>
                    </a:cubicBezTo>
                    <a:cubicBezTo>
                      <a:pt x="373" y="2074"/>
                      <a:pt x="263" y="2027"/>
                      <a:pt x="200" y="1922"/>
                    </a:cubicBezTo>
                    <a:cubicBezTo>
                      <a:pt x="132" y="1791"/>
                      <a:pt x="111" y="1571"/>
                      <a:pt x="111" y="1372"/>
                    </a:cubicBezTo>
                    <a:cubicBezTo>
                      <a:pt x="132" y="1158"/>
                      <a:pt x="179" y="959"/>
                      <a:pt x="242" y="807"/>
                    </a:cubicBezTo>
                    <a:cubicBezTo>
                      <a:pt x="289" y="697"/>
                      <a:pt x="441" y="503"/>
                      <a:pt x="614" y="351"/>
                    </a:cubicBezTo>
                    <a:cubicBezTo>
                      <a:pt x="813" y="220"/>
                      <a:pt x="1006" y="110"/>
                      <a:pt x="1116" y="110"/>
                    </a:cubicBezTo>
                    <a:close/>
                    <a:moveTo>
                      <a:pt x="1116" y="0"/>
                    </a:moveTo>
                    <a:cubicBezTo>
                      <a:pt x="944" y="0"/>
                      <a:pt x="745" y="131"/>
                      <a:pt x="551" y="283"/>
                    </a:cubicBezTo>
                    <a:cubicBezTo>
                      <a:pt x="373" y="435"/>
                      <a:pt x="200" y="613"/>
                      <a:pt x="132" y="786"/>
                    </a:cubicBezTo>
                    <a:cubicBezTo>
                      <a:pt x="69" y="917"/>
                      <a:pt x="27" y="1137"/>
                      <a:pt x="27" y="1351"/>
                    </a:cubicBezTo>
                    <a:cubicBezTo>
                      <a:pt x="1" y="1571"/>
                      <a:pt x="27" y="1791"/>
                      <a:pt x="111" y="1964"/>
                    </a:cubicBezTo>
                    <a:cubicBezTo>
                      <a:pt x="200" y="2116"/>
                      <a:pt x="331" y="2184"/>
                      <a:pt x="462" y="2184"/>
                    </a:cubicBezTo>
                    <a:cubicBezTo>
                      <a:pt x="572" y="2184"/>
                      <a:pt x="635" y="2158"/>
                      <a:pt x="656" y="2158"/>
                    </a:cubicBezTo>
                    <a:cubicBezTo>
                      <a:pt x="917" y="2205"/>
                      <a:pt x="986" y="2226"/>
                      <a:pt x="1179" y="2247"/>
                    </a:cubicBezTo>
                    <a:cubicBezTo>
                      <a:pt x="1354" y="2264"/>
                      <a:pt x="1856" y="2297"/>
                      <a:pt x="2188" y="2297"/>
                    </a:cubicBezTo>
                    <a:cubicBezTo>
                      <a:pt x="2275" y="2297"/>
                      <a:pt x="2350" y="2294"/>
                      <a:pt x="2405" y="2289"/>
                    </a:cubicBezTo>
                    <a:lnTo>
                      <a:pt x="2536" y="2289"/>
                    </a:lnTo>
                    <a:cubicBezTo>
                      <a:pt x="2578" y="2289"/>
                      <a:pt x="2619" y="2268"/>
                      <a:pt x="2667" y="2226"/>
                    </a:cubicBezTo>
                    <a:cubicBezTo>
                      <a:pt x="2729" y="2158"/>
                      <a:pt x="2818" y="2027"/>
                      <a:pt x="2991" y="1744"/>
                    </a:cubicBezTo>
                    <a:cubicBezTo>
                      <a:pt x="3169" y="1461"/>
                      <a:pt x="3342" y="1310"/>
                      <a:pt x="3452" y="1179"/>
                    </a:cubicBezTo>
                    <a:cubicBezTo>
                      <a:pt x="3583" y="1069"/>
                      <a:pt x="3693" y="959"/>
                      <a:pt x="3756" y="828"/>
                    </a:cubicBezTo>
                    <a:cubicBezTo>
                      <a:pt x="3824" y="676"/>
                      <a:pt x="3824" y="524"/>
                      <a:pt x="3735" y="393"/>
                    </a:cubicBezTo>
                    <a:cubicBezTo>
                      <a:pt x="3646" y="283"/>
                      <a:pt x="3515" y="194"/>
                      <a:pt x="3363" y="152"/>
                    </a:cubicBezTo>
                    <a:cubicBezTo>
                      <a:pt x="3274" y="131"/>
                      <a:pt x="3122" y="110"/>
                      <a:pt x="2928" y="89"/>
                    </a:cubicBezTo>
                    <a:cubicBezTo>
                      <a:pt x="2729" y="63"/>
                      <a:pt x="2468" y="42"/>
                      <a:pt x="2227" y="42"/>
                    </a:cubicBezTo>
                    <a:cubicBezTo>
                      <a:pt x="1750" y="21"/>
                      <a:pt x="1268" y="0"/>
                      <a:pt x="1116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" name="Google Shape;1286;p38">
                <a:extLst>
                  <a:ext uri="{FF2B5EF4-FFF2-40B4-BE49-F238E27FC236}">
                    <a16:creationId xmlns:a16="http://schemas.microsoft.com/office/drawing/2014/main" id="{08E52370-5873-205E-28C1-DC9A06D01504}"/>
                  </a:ext>
                </a:extLst>
              </p:cNvPr>
              <p:cNvSpPr/>
              <p:nvPr/>
            </p:nvSpPr>
            <p:spPr>
              <a:xfrm>
                <a:off x="2938828" y="1950311"/>
                <a:ext cx="462368" cy="496693"/>
              </a:xfrm>
              <a:custGeom>
                <a:avLst/>
                <a:gdLst/>
                <a:ahLst/>
                <a:cxnLst/>
                <a:rect l="l" t="t" r="r" b="b"/>
                <a:pathLst>
                  <a:path w="2950" h="3169" extrusionOk="0">
                    <a:moveTo>
                      <a:pt x="1044" y="1"/>
                    </a:moveTo>
                    <a:cubicBezTo>
                      <a:pt x="1016" y="1"/>
                      <a:pt x="996" y="3"/>
                      <a:pt x="985" y="7"/>
                    </a:cubicBezTo>
                    <a:cubicBezTo>
                      <a:pt x="854" y="49"/>
                      <a:pt x="593" y="159"/>
                      <a:pt x="305" y="619"/>
                    </a:cubicBezTo>
                    <a:cubicBezTo>
                      <a:pt x="1" y="1054"/>
                      <a:pt x="43" y="1882"/>
                      <a:pt x="331" y="2405"/>
                    </a:cubicBezTo>
                    <a:cubicBezTo>
                      <a:pt x="614" y="2955"/>
                      <a:pt x="959" y="2997"/>
                      <a:pt x="1352" y="3107"/>
                    </a:cubicBezTo>
                    <a:cubicBezTo>
                      <a:pt x="1513" y="3149"/>
                      <a:pt x="1651" y="3168"/>
                      <a:pt x="1764" y="3168"/>
                    </a:cubicBezTo>
                    <a:cubicBezTo>
                      <a:pt x="1946" y="3168"/>
                      <a:pt x="2065" y="3119"/>
                      <a:pt x="2117" y="3039"/>
                    </a:cubicBezTo>
                    <a:cubicBezTo>
                      <a:pt x="2206" y="2908"/>
                      <a:pt x="2268" y="2756"/>
                      <a:pt x="2268" y="2756"/>
                    </a:cubicBezTo>
                    <a:lnTo>
                      <a:pt x="2268" y="2756"/>
                    </a:lnTo>
                    <a:cubicBezTo>
                      <a:pt x="2268" y="2756"/>
                      <a:pt x="2218" y="2782"/>
                      <a:pt x="2148" y="2782"/>
                    </a:cubicBezTo>
                    <a:cubicBezTo>
                      <a:pt x="2088" y="2782"/>
                      <a:pt x="2014" y="2763"/>
                      <a:pt x="1944" y="2693"/>
                    </a:cubicBezTo>
                    <a:cubicBezTo>
                      <a:pt x="1813" y="2536"/>
                      <a:pt x="1420" y="2321"/>
                      <a:pt x="1724" y="1515"/>
                    </a:cubicBezTo>
                    <a:cubicBezTo>
                      <a:pt x="2018" y="722"/>
                      <a:pt x="2644" y="703"/>
                      <a:pt x="2704" y="703"/>
                    </a:cubicBezTo>
                    <a:cubicBezTo>
                      <a:pt x="2707" y="703"/>
                      <a:pt x="2708" y="703"/>
                      <a:pt x="2708" y="703"/>
                    </a:cubicBezTo>
                    <a:cubicBezTo>
                      <a:pt x="2949" y="703"/>
                      <a:pt x="2881" y="289"/>
                      <a:pt x="2488" y="206"/>
                    </a:cubicBezTo>
                    <a:cubicBezTo>
                      <a:pt x="2290" y="163"/>
                      <a:pt x="1308" y="1"/>
                      <a:pt x="104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1" name="Google Shape;1287;p38">
                <a:extLst>
                  <a:ext uri="{FF2B5EF4-FFF2-40B4-BE49-F238E27FC236}">
                    <a16:creationId xmlns:a16="http://schemas.microsoft.com/office/drawing/2014/main" id="{24CB2216-3966-E776-5FDE-FB173A33859F}"/>
                  </a:ext>
                </a:extLst>
              </p:cNvPr>
              <p:cNvSpPr/>
              <p:nvPr/>
            </p:nvSpPr>
            <p:spPr>
              <a:xfrm>
                <a:off x="2945410" y="1941378"/>
                <a:ext cx="448419" cy="514404"/>
              </a:xfrm>
              <a:custGeom>
                <a:avLst/>
                <a:gdLst/>
                <a:ahLst/>
                <a:cxnLst/>
                <a:rect l="l" t="t" r="r" b="b"/>
                <a:pathLst>
                  <a:path w="2861" h="3282" extrusionOk="0">
                    <a:moveTo>
                      <a:pt x="1027" y="106"/>
                    </a:moveTo>
                    <a:cubicBezTo>
                      <a:pt x="1048" y="106"/>
                      <a:pt x="1116" y="106"/>
                      <a:pt x="1179" y="132"/>
                    </a:cubicBezTo>
                    <a:cubicBezTo>
                      <a:pt x="1310" y="132"/>
                      <a:pt x="1467" y="153"/>
                      <a:pt x="1640" y="174"/>
                    </a:cubicBezTo>
                    <a:cubicBezTo>
                      <a:pt x="1965" y="237"/>
                      <a:pt x="2336" y="305"/>
                      <a:pt x="2446" y="326"/>
                    </a:cubicBezTo>
                    <a:cubicBezTo>
                      <a:pt x="2619" y="367"/>
                      <a:pt x="2729" y="477"/>
                      <a:pt x="2750" y="566"/>
                    </a:cubicBezTo>
                    <a:cubicBezTo>
                      <a:pt x="2776" y="608"/>
                      <a:pt x="2750" y="655"/>
                      <a:pt x="2750" y="676"/>
                    </a:cubicBezTo>
                    <a:cubicBezTo>
                      <a:pt x="2729" y="697"/>
                      <a:pt x="2708" y="718"/>
                      <a:pt x="2666" y="718"/>
                    </a:cubicBezTo>
                    <a:cubicBezTo>
                      <a:pt x="2666" y="718"/>
                      <a:pt x="2653" y="717"/>
                      <a:pt x="2629" y="717"/>
                    </a:cubicBezTo>
                    <a:cubicBezTo>
                      <a:pt x="2565" y="717"/>
                      <a:pt x="2429" y="728"/>
                      <a:pt x="2274" y="807"/>
                    </a:cubicBezTo>
                    <a:cubicBezTo>
                      <a:pt x="2054" y="917"/>
                      <a:pt x="1792" y="1132"/>
                      <a:pt x="1640" y="1546"/>
                    </a:cubicBezTo>
                    <a:cubicBezTo>
                      <a:pt x="1488" y="1965"/>
                      <a:pt x="1509" y="2227"/>
                      <a:pt x="1572" y="2420"/>
                    </a:cubicBezTo>
                    <a:cubicBezTo>
                      <a:pt x="1661" y="2619"/>
                      <a:pt x="1813" y="2724"/>
                      <a:pt x="1881" y="2792"/>
                    </a:cubicBezTo>
                    <a:cubicBezTo>
                      <a:pt x="1944" y="2881"/>
                      <a:pt x="2054" y="2902"/>
                      <a:pt x="2122" y="2902"/>
                    </a:cubicBezTo>
                    <a:cubicBezTo>
                      <a:pt x="2096" y="2944"/>
                      <a:pt x="2075" y="2986"/>
                      <a:pt x="2033" y="3075"/>
                    </a:cubicBezTo>
                    <a:cubicBezTo>
                      <a:pt x="1991" y="3117"/>
                      <a:pt x="1923" y="3164"/>
                      <a:pt x="1813" y="3164"/>
                    </a:cubicBezTo>
                    <a:cubicBezTo>
                      <a:pt x="1778" y="3169"/>
                      <a:pt x="1742" y="3172"/>
                      <a:pt x="1705" y="3172"/>
                    </a:cubicBezTo>
                    <a:cubicBezTo>
                      <a:pt x="1599" y="3172"/>
                      <a:pt x="1479" y="3152"/>
                      <a:pt x="1336" y="3117"/>
                    </a:cubicBezTo>
                    <a:cubicBezTo>
                      <a:pt x="1137" y="3054"/>
                      <a:pt x="943" y="3012"/>
                      <a:pt x="786" y="2923"/>
                    </a:cubicBezTo>
                    <a:cubicBezTo>
                      <a:pt x="613" y="2834"/>
                      <a:pt x="462" y="2703"/>
                      <a:pt x="331" y="2441"/>
                    </a:cubicBezTo>
                    <a:cubicBezTo>
                      <a:pt x="200" y="2200"/>
                      <a:pt x="111" y="1855"/>
                      <a:pt x="111" y="1546"/>
                    </a:cubicBezTo>
                    <a:cubicBezTo>
                      <a:pt x="90" y="1221"/>
                      <a:pt x="179" y="917"/>
                      <a:pt x="310" y="697"/>
                    </a:cubicBezTo>
                    <a:cubicBezTo>
                      <a:pt x="593" y="263"/>
                      <a:pt x="854" y="153"/>
                      <a:pt x="943" y="106"/>
                    </a:cubicBezTo>
                    <a:close/>
                    <a:moveTo>
                      <a:pt x="1027" y="1"/>
                    </a:moveTo>
                    <a:cubicBezTo>
                      <a:pt x="985" y="1"/>
                      <a:pt x="943" y="1"/>
                      <a:pt x="917" y="22"/>
                    </a:cubicBezTo>
                    <a:cubicBezTo>
                      <a:pt x="786" y="43"/>
                      <a:pt x="524" y="195"/>
                      <a:pt x="221" y="655"/>
                    </a:cubicBezTo>
                    <a:cubicBezTo>
                      <a:pt x="69" y="870"/>
                      <a:pt x="1" y="1200"/>
                      <a:pt x="1" y="1546"/>
                    </a:cubicBezTo>
                    <a:cubicBezTo>
                      <a:pt x="1" y="1876"/>
                      <a:pt x="90" y="2227"/>
                      <a:pt x="242" y="2509"/>
                    </a:cubicBezTo>
                    <a:cubicBezTo>
                      <a:pt x="373" y="2771"/>
                      <a:pt x="551" y="2923"/>
                      <a:pt x="723" y="3033"/>
                    </a:cubicBezTo>
                    <a:cubicBezTo>
                      <a:pt x="917" y="3117"/>
                      <a:pt x="1116" y="3164"/>
                      <a:pt x="1310" y="3206"/>
                    </a:cubicBezTo>
                    <a:cubicBezTo>
                      <a:pt x="1460" y="3257"/>
                      <a:pt x="1595" y="3282"/>
                      <a:pt x="1709" y="3282"/>
                    </a:cubicBezTo>
                    <a:cubicBezTo>
                      <a:pt x="1746" y="3282"/>
                      <a:pt x="1780" y="3279"/>
                      <a:pt x="1813" y="3274"/>
                    </a:cubicBezTo>
                    <a:cubicBezTo>
                      <a:pt x="1944" y="3274"/>
                      <a:pt x="2054" y="3206"/>
                      <a:pt x="2122" y="3117"/>
                    </a:cubicBezTo>
                    <a:cubicBezTo>
                      <a:pt x="2205" y="2986"/>
                      <a:pt x="2274" y="2834"/>
                      <a:pt x="2274" y="2834"/>
                    </a:cubicBezTo>
                    <a:lnTo>
                      <a:pt x="2205" y="2771"/>
                    </a:lnTo>
                    <a:cubicBezTo>
                      <a:pt x="2205" y="2771"/>
                      <a:pt x="2164" y="2771"/>
                      <a:pt x="2122" y="2792"/>
                    </a:cubicBezTo>
                    <a:cubicBezTo>
                      <a:pt x="2054" y="2792"/>
                      <a:pt x="2012" y="2792"/>
                      <a:pt x="1944" y="2724"/>
                    </a:cubicBezTo>
                    <a:cubicBezTo>
                      <a:pt x="1881" y="2640"/>
                      <a:pt x="1750" y="2551"/>
                      <a:pt x="1682" y="2378"/>
                    </a:cubicBezTo>
                    <a:cubicBezTo>
                      <a:pt x="1619" y="2227"/>
                      <a:pt x="1598" y="1986"/>
                      <a:pt x="1750" y="1572"/>
                    </a:cubicBezTo>
                    <a:cubicBezTo>
                      <a:pt x="1881" y="1179"/>
                      <a:pt x="2122" y="1001"/>
                      <a:pt x="2315" y="917"/>
                    </a:cubicBezTo>
                    <a:cubicBezTo>
                      <a:pt x="2460" y="838"/>
                      <a:pt x="2579" y="827"/>
                      <a:pt x="2634" y="827"/>
                    </a:cubicBezTo>
                    <a:cubicBezTo>
                      <a:pt x="2655" y="827"/>
                      <a:pt x="2666" y="828"/>
                      <a:pt x="2666" y="828"/>
                    </a:cubicBezTo>
                    <a:cubicBezTo>
                      <a:pt x="2750" y="828"/>
                      <a:pt x="2797" y="786"/>
                      <a:pt x="2839" y="718"/>
                    </a:cubicBezTo>
                    <a:cubicBezTo>
                      <a:pt x="2860" y="676"/>
                      <a:pt x="2860" y="608"/>
                      <a:pt x="2860" y="525"/>
                    </a:cubicBezTo>
                    <a:cubicBezTo>
                      <a:pt x="2818" y="394"/>
                      <a:pt x="2687" y="263"/>
                      <a:pt x="2467" y="216"/>
                    </a:cubicBezTo>
                    <a:cubicBezTo>
                      <a:pt x="2336" y="195"/>
                      <a:pt x="1991" y="132"/>
                      <a:pt x="1661" y="85"/>
                    </a:cubicBezTo>
                    <a:cubicBezTo>
                      <a:pt x="1488" y="64"/>
                      <a:pt x="1310" y="22"/>
                      <a:pt x="1179" y="22"/>
                    </a:cubicBezTo>
                    <a:cubicBezTo>
                      <a:pt x="1116" y="22"/>
                      <a:pt x="1074" y="1"/>
                      <a:pt x="1027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2" name="Google Shape;1288;p38">
                <a:extLst>
                  <a:ext uri="{FF2B5EF4-FFF2-40B4-BE49-F238E27FC236}">
                    <a16:creationId xmlns:a16="http://schemas.microsoft.com/office/drawing/2014/main" id="{2FECE945-055B-2CCC-DC32-E0B9E2A83F04}"/>
                  </a:ext>
                </a:extLst>
              </p:cNvPr>
              <p:cNvSpPr/>
              <p:nvPr/>
            </p:nvSpPr>
            <p:spPr>
              <a:xfrm>
                <a:off x="2268316" y="1379955"/>
                <a:ext cx="359707" cy="301872"/>
              </a:xfrm>
              <a:custGeom>
                <a:avLst/>
                <a:gdLst/>
                <a:ahLst/>
                <a:cxnLst/>
                <a:rect l="l" t="t" r="r" b="b"/>
                <a:pathLst>
                  <a:path w="2295" h="1926" extrusionOk="0">
                    <a:moveTo>
                      <a:pt x="1812" y="1"/>
                    </a:moveTo>
                    <a:lnTo>
                      <a:pt x="110" y="69"/>
                    </a:lnTo>
                    <a:lnTo>
                      <a:pt x="0" y="1530"/>
                    </a:lnTo>
                    <a:cubicBezTo>
                      <a:pt x="0" y="1530"/>
                      <a:pt x="658" y="1926"/>
                      <a:pt x="1305" y="1926"/>
                    </a:cubicBezTo>
                    <a:cubicBezTo>
                      <a:pt x="1336" y="1926"/>
                      <a:pt x="1368" y="1925"/>
                      <a:pt x="1399" y="1923"/>
                    </a:cubicBezTo>
                    <a:cubicBezTo>
                      <a:pt x="2074" y="1881"/>
                      <a:pt x="2294" y="1462"/>
                      <a:pt x="2294" y="1462"/>
                    </a:cubicBezTo>
                    <a:lnTo>
                      <a:pt x="1812" y="1"/>
                    </a:ln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3" name="Google Shape;1289;p38">
                <a:extLst>
                  <a:ext uri="{FF2B5EF4-FFF2-40B4-BE49-F238E27FC236}">
                    <a16:creationId xmlns:a16="http://schemas.microsoft.com/office/drawing/2014/main" id="{A79FF12F-5D4B-A138-C504-363F391699DF}"/>
                  </a:ext>
                </a:extLst>
              </p:cNvPr>
              <p:cNvSpPr/>
              <p:nvPr/>
            </p:nvSpPr>
            <p:spPr>
              <a:xfrm>
                <a:off x="2261734" y="1373372"/>
                <a:ext cx="376007" cy="315664"/>
              </a:xfrm>
              <a:custGeom>
                <a:avLst/>
                <a:gdLst/>
                <a:ahLst/>
                <a:cxnLst/>
                <a:rect l="l" t="t" r="r" b="b"/>
                <a:pathLst>
                  <a:path w="2399" h="2014" extrusionOk="0">
                    <a:moveTo>
                      <a:pt x="1812" y="111"/>
                    </a:moveTo>
                    <a:lnTo>
                      <a:pt x="2294" y="1483"/>
                    </a:lnTo>
                    <a:cubicBezTo>
                      <a:pt x="2268" y="1504"/>
                      <a:pt x="2247" y="1572"/>
                      <a:pt x="2116" y="1682"/>
                    </a:cubicBezTo>
                    <a:cubicBezTo>
                      <a:pt x="1985" y="1766"/>
                      <a:pt x="1770" y="1897"/>
                      <a:pt x="1441" y="1923"/>
                    </a:cubicBezTo>
                    <a:cubicBezTo>
                      <a:pt x="1409" y="1925"/>
                      <a:pt x="1376" y="1926"/>
                      <a:pt x="1344" y="1926"/>
                    </a:cubicBezTo>
                    <a:cubicBezTo>
                      <a:pt x="742" y="1926"/>
                      <a:pt x="150" y="1571"/>
                      <a:pt x="110" y="1551"/>
                    </a:cubicBezTo>
                    <a:lnTo>
                      <a:pt x="199" y="153"/>
                    </a:lnTo>
                    <a:lnTo>
                      <a:pt x="1812" y="111"/>
                    </a:lnTo>
                    <a:close/>
                    <a:moveTo>
                      <a:pt x="1854" y="1"/>
                    </a:moveTo>
                    <a:lnTo>
                      <a:pt x="152" y="43"/>
                    </a:lnTo>
                    <a:lnTo>
                      <a:pt x="110" y="111"/>
                    </a:lnTo>
                    <a:lnTo>
                      <a:pt x="0" y="1572"/>
                    </a:lnTo>
                    <a:lnTo>
                      <a:pt x="21" y="1614"/>
                    </a:lnTo>
                    <a:cubicBezTo>
                      <a:pt x="21" y="1614"/>
                      <a:pt x="648" y="2013"/>
                      <a:pt x="1297" y="2013"/>
                    </a:cubicBezTo>
                    <a:cubicBezTo>
                      <a:pt x="1345" y="2013"/>
                      <a:pt x="1393" y="2011"/>
                      <a:pt x="1441" y="2007"/>
                    </a:cubicBezTo>
                    <a:cubicBezTo>
                      <a:pt x="1791" y="1986"/>
                      <a:pt x="2032" y="1876"/>
                      <a:pt x="2184" y="1766"/>
                    </a:cubicBezTo>
                    <a:cubicBezTo>
                      <a:pt x="2336" y="1635"/>
                      <a:pt x="2399" y="1530"/>
                      <a:pt x="2399" y="1530"/>
                    </a:cubicBezTo>
                    <a:lnTo>
                      <a:pt x="2399" y="1483"/>
                    </a:lnTo>
                    <a:lnTo>
                      <a:pt x="1901" y="43"/>
                    </a:lnTo>
                    <a:lnTo>
                      <a:pt x="1854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4" name="Google Shape;1290;p38">
                <a:extLst>
                  <a:ext uri="{FF2B5EF4-FFF2-40B4-BE49-F238E27FC236}">
                    <a16:creationId xmlns:a16="http://schemas.microsoft.com/office/drawing/2014/main" id="{10A36ED6-3A85-9522-21F0-12830B4D7E99}"/>
                  </a:ext>
                </a:extLst>
              </p:cNvPr>
              <p:cNvSpPr/>
              <p:nvPr/>
            </p:nvSpPr>
            <p:spPr>
              <a:xfrm>
                <a:off x="2182896" y="1431677"/>
                <a:ext cx="102818" cy="136516"/>
              </a:xfrm>
              <a:custGeom>
                <a:avLst/>
                <a:gdLst/>
                <a:ahLst/>
                <a:cxnLst/>
                <a:rect l="l" t="t" r="r" b="b"/>
                <a:pathLst>
                  <a:path w="656" h="871" extrusionOk="0">
                    <a:moveTo>
                      <a:pt x="482" y="1"/>
                    </a:moveTo>
                    <a:cubicBezTo>
                      <a:pt x="414" y="1"/>
                      <a:pt x="221" y="22"/>
                      <a:pt x="153" y="85"/>
                    </a:cubicBezTo>
                    <a:cubicBezTo>
                      <a:pt x="69" y="174"/>
                      <a:pt x="1" y="325"/>
                      <a:pt x="111" y="545"/>
                    </a:cubicBezTo>
                    <a:cubicBezTo>
                      <a:pt x="221" y="765"/>
                      <a:pt x="545" y="870"/>
                      <a:pt x="545" y="870"/>
                    </a:cubicBezTo>
                    <a:lnTo>
                      <a:pt x="655" y="43"/>
                    </a:lnTo>
                    <a:cubicBezTo>
                      <a:pt x="655" y="43"/>
                      <a:pt x="545" y="1"/>
                      <a:pt x="48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5" name="Google Shape;1291;p38">
                <a:extLst>
                  <a:ext uri="{FF2B5EF4-FFF2-40B4-BE49-F238E27FC236}">
                    <a16:creationId xmlns:a16="http://schemas.microsoft.com/office/drawing/2014/main" id="{D632984D-ED9F-D702-D6BE-60A4882F85AA}"/>
                  </a:ext>
                </a:extLst>
              </p:cNvPr>
              <p:cNvSpPr/>
              <p:nvPr/>
            </p:nvSpPr>
            <p:spPr>
              <a:xfrm>
                <a:off x="2176313" y="1421020"/>
                <a:ext cx="116768" cy="154541"/>
              </a:xfrm>
              <a:custGeom>
                <a:avLst/>
                <a:gdLst/>
                <a:ahLst/>
                <a:cxnLst/>
                <a:rect l="l" t="t" r="r" b="b"/>
                <a:pathLst>
                  <a:path w="745" h="986" extrusionOk="0">
                    <a:moveTo>
                      <a:pt x="524" y="111"/>
                    </a:moveTo>
                    <a:cubicBezTo>
                      <a:pt x="545" y="111"/>
                      <a:pt x="587" y="132"/>
                      <a:pt x="614" y="132"/>
                    </a:cubicBezTo>
                    <a:cubicBezTo>
                      <a:pt x="634" y="132"/>
                      <a:pt x="634" y="132"/>
                      <a:pt x="634" y="153"/>
                    </a:cubicBezTo>
                    <a:lnTo>
                      <a:pt x="545" y="875"/>
                    </a:lnTo>
                    <a:cubicBezTo>
                      <a:pt x="524" y="854"/>
                      <a:pt x="504" y="854"/>
                      <a:pt x="435" y="807"/>
                    </a:cubicBezTo>
                    <a:cubicBezTo>
                      <a:pt x="352" y="765"/>
                      <a:pt x="242" y="676"/>
                      <a:pt x="195" y="592"/>
                    </a:cubicBezTo>
                    <a:cubicBezTo>
                      <a:pt x="111" y="393"/>
                      <a:pt x="174" y="262"/>
                      <a:pt x="221" y="200"/>
                    </a:cubicBezTo>
                    <a:cubicBezTo>
                      <a:pt x="242" y="179"/>
                      <a:pt x="305" y="153"/>
                      <a:pt x="373" y="132"/>
                    </a:cubicBezTo>
                    <a:cubicBezTo>
                      <a:pt x="435" y="111"/>
                      <a:pt x="504" y="111"/>
                      <a:pt x="524" y="111"/>
                    </a:cubicBezTo>
                    <a:close/>
                    <a:moveTo>
                      <a:pt x="524" y="1"/>
                    </a:moveTo>
                    <a:cubicBezTo>
                      <a:pt x="483" y="1"/>
                      <a:pt x="415" y="22"/>
                      <a:pt x="352" y="22"/>
                    </a:cubicBezTo>
                    <a:cubicBezTo>
                      <a:pt x="284" y="48"/>
                      <a:pt x="195" y="69"/>
                      <a:pt x="153" y="132"/>
                    </a:cubicBezTo>
                    <a:cubicBezTo>
                      <a:pt x="64" y="221"/>
                      <a:pt x="1" y="393"/>
                      <a:pt x="111" y="634"/>
                    </a:cubicBezTo>
                    <a:cubicBezTo>
                      <a:pt x="153" y="765"/>
                      <a:pt x="284" y="854"/>
                      <a:pt x="394" y="917"/>
                    </a:cubicBezTo>
                    <a:cubicBezTo>
                      <a:pt x="483" y="964"/>
                      <a:pt x="566" y="985"/>
                      <a:pt x="566" y="985"/>
                    </a:cubicBezTo>
                    <a:lnTo>
                      <a:pt x="634" y="938"/>
                    </a:lnTo>
                    <a:lnTo>
                      <a:pt x="744" y="111"/>
                    </a:lnTo>
                    <a:lnTo>
                      <a:pt x="718" y="69"/>
                    </a:lnTo>
                    <a:cubicBezTo>
                      <a:pt x="718" y="69"/>
                      <a:pt x="697" y="48"/>
                      <a:pt x="655" y="48"/>
                    </a:cubicBezTo>
                    <a:cubicBezTo>
                      <a:pt x="614" y="22"/>
                      <a:pt x="566" y="1"/>
                      <a:pt x="524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6" name="Google Shape;1292;p38">
                <a:extLst>
                  <a:ext uri="{FF2B5EF4-FFF2-40B4-BE49-F238E27FC236}">
                    <a16:creationId xmlns:a16="http://schemas.microsoft.com/office/drawing/2014/main" id="{9475BA1E-6911-04D0-07B0-798498D84D51}"/>
                  </a:ext>
                </a:extLst>
              </p:cNvPr>
              <p:cNvSpPr/>
              <p:nvPr/>
            </p:nvSpPr>
            <p:spPr>
              <a:xfrm>
                <a:off x="2173022" y="1572111"/>
                <a:ext cx="642927" cy="1504656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9600" extrusionOk="0">
                    <a:moveTo>
                      <a:pt x="477" y="0"/>
                    </a:moveTo>
                    <a:lnTo>
                      <a:pt x="22" y="131"/>
                    </a:lnTo>
                    <a:cubicBezTo>
                      <a:pt x="22" y="131"/>
                      <a:pt x="64" y="2771"/>
                      <a:pt x="43" y="3488"/>
                    </a:cubicBezTo>
                    <a:cubicBezTo>
                      <a:pt x="1" y="4211"/>
                      <a:pt x="242" y="6939"/>
                      <a:pt x="263" y="7568"/>
                    </a:cubicBezTo>
                    <a:cubicBezTo>
                      <a:pt x="305" y="8201"/>
                      <a:pt x="216" y="8201"/>
                      <a:pt x="305" y="8552"/>
                    </a:cubicBezTo>
                    <a:cubicBezTo>
                      <a:pt x="373" y="8924"/>
                      <a:pt x="566" y="9296"/>
                      <a:pt x="676" y="9448"/>
                    </a:cubicBezTo>
                    <a:cubicBezTo>
                      <a:pt x="765" y="9599"/>
                      <a:pt x="938" y="9599"/>
                      <a:pt x="938" y="9599"/>
                    </a:cubicBezTo>
                    <a:cubicBezTo>
                      <a:pt x="938" y="9599"/>
                      <a:pt x="1132" y="9469"/>
                      <a:pt x="1352" y="9055"/>
                    </a:cubicBezTo>
                    <a:cubicBezTo>
                      <a:pt x="1551" y="8662"/>
                      <a:pt x="1551" y="8379"/>
                      <a:pt x="1834" y="8007"/>
                    </a:cubicBezTo>
                    <a:cubicBezTo>
                      <a:pt x="2117" y="7636"/>
                      <a:pt x="2729" y="7243"/>
                      <a:pt x="3206" y="7002"/>
                    </a:cubicBezTo>
                    <a:cubicBezTo>
                      <a:pt x="3688" y="6740"/>
                      <a:pt x="4101" y="6677"/>
                      <a:pt x="4101" y="6677"/>
                    </a:cubicBezTo>
                    <a:lnTo>
                      <a:pt x="1441" y="435"/>
                    </a:lnTo>
                    <a:cubicBezTo>
                      <a:pt x="1441" y="435"/>
                      <a:pt x="1132" y="304"/>
                      <a:pt x="959" y="236"/>
                    </a:cubicBezTo>
                    <a:cubicBezTo>
                      <a:pt x="807" y="152"/>
                      <a:pt x="477" y="0"/>
                      <a:pt x="47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7" name="Google Shape;1293;p38">
                <a:extLst>
                  <a:ext uri="{FF2B5EF4-FFF2-40B4-BE49-F238E27FC236}">
                    <a16:creationId xmlns:a16="http://schemas.microsoft.com/office/drawing/2014/main" id="{3AA62302-33EA-EE13-3999-F0079A88A066}"/>
                  </a:ext>
                </a:extLst>
              </p:cNvPr>
              <p:cNvSpPr/>
              <p:nvPr/>
            </p:nvSpPr>
            <p:spPr>
              <a:xfrm>
                <a:off x="2165655" y="1561454"/>
                <a:ext cx="656876" cy="1521897"/>
              </a:xfrm>
              <a:custGeom>
                <a:avLst/>
                <a:gdLst/>
                <a:ahLst/>
                <a:cxnLst/>
                <a:rect l="l" t="t" r="r" b="b"/>
                <a:pathLst>
                  <a:path w="4191" h="9710" extrusionOk="0">
                    <a:moveTo>
                      <a:pt x="503" y="110"/>
                    </a:moveTo>
                    <a:cubicBezTo>
                      <a:pt x="524" y="131"/>
                      <a:pt x="833" y="262"/>
                      <a:pt x="985" y="351"/>
                    </a:cubicBezTo>
                    <a:cubicBezTo>
                      <a:pt x="1137" y="435"/>
                      <a:pt x="1420" y="545"/>
                      <a:pt x="1441" y="545"/>
                    </a:cubicBezTo>
                    <a:lnTo>
                      <a:pt x="4085" y="6719"/>
                    </a:lnTo>
                    <a:cubicBezTo>
                      <a:pt x="4017" y="6719"/>
                      <a:pt x="3693" y="6787"/>
                      <a:pt x="3232" y="7007"/>
                    </a:cubicBezTo>
                    <a:cubicBezTo>
                      <a:pt x="2729" y="7269"/>
                      <a:pt x="2143" y="7662"/>
                      <a:pt x="1834" y="8055"/>
                    </a:cubicBezTo>
                    <a:cubicBezTo>
                      <a:pt x="1682" y="8227"/>
                      <a:pt x="1619" y="8400"/>
                      <a:pt x="1551" y="8578"/>
                    </a:cubicBezTo>
                    <a:cubicBezTo>
                      <a:pt x="1488" y="8751"/>
                      <a:pt x="1441" y="8903"/>
                      <a:pt x="1336" y="9102"/>
                    </a:cubicBezTo>
                    <a:cubicBezTo>
                      <a:pt x="1247" y="9296"/>
                      <a:pt x="1137" y="9427"/>
                      <a:pt x="1074" y="9516"/>
                    </a:cubicBezTo>
                    <a:cubicBezTo>
                      <a:pt x="1006" y="9578"/>
                      <a:pt x="985" y="9599"/>
                      <a:pt x="964" y="9599"/>
                    </a:cubicBezTo>
                    <a:cubicBezTo>
                      <a:pt x="964" y="9599"/>
                      <a:pt x="854" y="9599"/>
                      <a:pt x="765" y="9495"/>
                    </a:cubicBezTo>
                    <a:cubicBezTo>
                      <a:pt x="655" y="9338"/>
                      <a:pt x="462" y="8971"/>
                      <a:pt x="393" y="8620"/>
                    </a:cubicBezTo>
                    <a:cubicBezTo>
                      <a:pt x="352" y="8447"/>
                      <a:pt x="352" y="8358"/>
                      <a:pt x="373" y="8227"/>
                    </a:cubicBezTo>
                    <a:cubicBezTo>
                      <a:pt x="373" y="8117"/>
                      <a:pt x="393" y="7945"/>
                      <a:pt x="373" y="7636"/>
                    </a:cubicBezTo>
                    <a:cubicBezTo>
                      <a:pt x="352" y="7311"/>
                      <a:pt x="289" y="6483"/>
                      <a:pt x="221" y="5630"/>
                    </a:cubicBezTo>
                    <a:cubicBezTo>
                      <a:pt x="158" y="4781"/>
                      <a:pt x="111" y="3907"/>
                      <a:pt x="132" y="3556"/>
                    </a:cubicBezTo>
                    <a:cubicBezTo>
                      <a:pt x="179" y="2839"/>
                      <a:pt x="111" y="304"/>
                      <a:pt x="111" y="241"/>
                    </a:cubicBezTo>
                    <a:lnTo>
                      <a:pt x="503" y="110"/>
                    </a:lnTo>
                    <a:close/>
                    <a:moveTo>
                      <a:pt x="503" y="0"/>
                    </a:moveTo>
                    <a:lnTo>
                      <a:pt x="48" y="152"/>
                    </a:lnTo>
                    <a:lnTo>
                      <a:pt x="1" y="199"/>
                    </a:lnTo>
                    <a:cubicBezTo>
                      <a:pt x="1" y="199"/>
                      <a:pt x="69" y="2860"/>
                      <a:pt x="27" y="3556"/>
                    </a:cubicBezTo>
                    <a:cubicBezTo>
                      <a:pt x="1" y="3928"/>
                      <a:pt x="69" y="4781"/>
                      <a:pt x="111" y="5630"/>
                    </a:cubicBezTo>
                    <a:cubicBezTo>
                      <a:pt x="179" y="6483"/>
                      <a:pt x="242" y="7311"/>
                      <a:pt x="263" y="7636"/>
                    </a:cubicBezTo>
                    <a:cubicBezTo>
                      <a:pt x="289" y="7945"/>
                      <a:pt x="263" y="8117"/>
                      <a:pt x="263" y="8227"/>
                    </a:cubicBezTo>
                    <a:cubicBezTo>
                      <a:pt x="263" y="8358"/>
                      <a:pt x="263" y="8447"/>
                      <a:pt x="289" y="8641"/>
                    </a:cubicBezTo>
                    <a:cubicBezTo>
                      <a:pt x="352" y="9013"/>
                      <a:pt x="572" y="9385"/>
                      <a:pt x="682" y="9537"/>
                    </a:cubicBezTo>
                    <a:cubicBezTo>
                      <a:pt x="786" y="9709"/>
                      <a:pt x="985" y="9709"/>
                      <a:pt x="985" y="9709"/>
                    </a:cubicBezTo>
                    <a:lnTo>
                      <a:pt x="1006" y="9709"/>
                    </a:lnTo>
                    <a:cubicBezTo>
                      <a:pt x="1006" y="9709"/>
                      <a:pt x="1074" y="9667"/>
                      <a:pt x="1137" y="9578"/>
                    </a:cubicBezTo>
                    <a:cubicBezTo>
                      <a:pt x="1226" y="9495"/>
                      <a:pt x="1336" y="9364"/>
                      <a:pt x="1441" y="9165"/>
                    </a:cubicBezTo>
                    <a:cubicBezTo>
                      <a:pt x="1551" y="8945"/>
                      <a:pt x="1598" y="8772"/>
                      <a:pt x="1661" y="8599"/>
                    </a:cubicBezTo>
                    <a:cubicBezTo>
                      <a:pt x="1703" y="8447"/>
                      <a:pt x="1771" y="8290"/>
                      <a:pt x="1923" y="8117"/>
                    </a:cubicBezTo>
                    <a:cubicBezTo>
                      <a:pt x="2205" y="7746"/>
                      <a:pt x="2797" y="7353"/>
                      <a:pt x="3274" y="7112"/>
                    </a:cubicBezTo>
                    <a:cubicBezTo>
                      <a:pt x="3756" y="6876"/>
                      <a:pt x="4148" y="6787"/>
                      <a:pt x="4148" y="6787"/>
                    </a:cubicBezTo>
                    <a:lnTo>
                      <a:pt x="4190" y="6719"/>
                    </a:lnTo>
                    <a:lnTo>
                      <a:pt x="1530" y="482"/>
                    </a:lnTo>
                    <a:lnTo>
                      <a:pt x="1509" y="461"/>
                    </a:lnTo>
                    <a:cubicBezTo>
                      <a:pt x="1509" y="461"/>
                      <a:pt x="1179" y="330"/>
                      <a:pt x="1027" y="241"/>
                    </a:cubicBezTo>
                    <a:cubicBezTo>
                      <a:pt x="875" y="173"/>
                      <a:pt x="551" y="0"/>
                      <a:pt x="551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8" name="Google Shape;1294;p38">
                <a:extLst>
                  <a:ext uri="{FF2B5EF4-FFF2-40B4-BE49-F238E27FC236}">
                    <a16:creationId xmlns:a16="http://schemas.microsoft.com/office/drawing/2014/main" id="{E7D44612-9EF7-B4B8-EFC7-41CC00FAADEA}"/>
                  </a:ext>
                </a:extLst>
              </p:cNvPr>
              <p:cNvSpPr/>
              <p:nvPr/>
            </p:nvSpPr>
            <p:spPr>
              <a:xfrm>
                <a:off x="2604042" y="1517098"/>
                <a:ext cx="595123" cy="1046676"/>
              </a:xfrm>
              <a:custGeom>
                <a:avLst/>
                <a:gdLst/>
                <a:ahLst/>
                <a:cxnLst/>
                <a:rect l="l" t="t" r="r" b="b"/>
                <a:pathLst>
                  <a:path w="3797" h="6678" extrusionOk="0">
                    <a:moveTo>
                      <a:pt x="194" y="0"/>
                    </a:moveTo>
                    <a:cubicBezTo>
                      <a:pt x="63" y="0"/>
                      <a:pt x="21" y="89"/>
                      <a:pt x="0" y="194"/>
                    </a:cubicBezTo>
                    <a:cubicBezTo>
                      <a:pt x="0" y="304"/>
                      <a:pt x="42" y="503"/>
                      <a:pt x="42" y="503"/>
                    </a:cubicBezTo>
                    <a:lnTo>
                      <a:pt x="42" y="545"/>
                    </a:lnTo>
                    <a:lnTo>
                      <a:pt x="2399" y="6677"/>
                    </a:lnTo>
                    <a:cubicBezTo>
                      <a:pt x="2399" y="6677"/>
                      <a:pt x="2661" y="6677"/>
                      <a:pt x="3074" y="6567"/>
                    </a:cubicBezTo>
                    <a:cubicBezTo>
                      <a:pt x="3556" y="6437"/>
                      <a:pt x="3797" y="6154"/>
                      <a:pt x="3797" y="6154"/>
                    </a:cubicBezTo>
                    <a:cubicBezTo>
                      <a:pt x="3797" y="6154"/>
                      <a:pt x="2357" y="3336"/>
                      <a:pt x="1917" y="2289"/>
                    </a:cubicBezTo>
                    <a:cubicBezTo>
                      <a:pt x="1482" y="1242"/>
                      <a:pt x="1089" y="220"/>
                      <a:pt x="1089" y="220"/>
                    </a:cubicBezTo>
                    <a:cubicBezTo>
                      <a:pt x="1089" y="220"/>
                      <a:pt x="325" y="0"/>
                      <a:pt x="19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9" name="Google Shape;1295;p38">
                <a:extLst>
                  <a:ext uri="{FF2B5EF4-FFF2-40B4-BE49-F238E27FC236}">
                    <a16:creationId xmlns:a16="http://schemas.microsoft.com/office/drawing/2014/main" id="{E5DB9652-712F-51E8-9E66-BFD30623664C}"/>
                  </a:ext>
                </a:extLst>
              </p:cNvPr>
              <p:cNvSpPr/>
              <p:nvPr/>
            </p:nvSpPr>
            <p:spPr>
              <a:xfrm>
                <a:off x="2596676" y="1508791"/>
                <a:ext cx="609072" cy="1061723"/>
              </a:xfrm>
              <a:custGeom>
                <a:avLst/>
                <a:gdLst/>
                <a:ahLst/>
                <a:cxnLst/>
                <a:rect l="l" t="t" r="r" b="b"/>
                <a:pathLst>
                  <a:path w="3886" h="6774" extrusionOk="0">
                    <a:moveTo>
                      <a:pt x="241" y="95"/>
                    </a:moveTo>
                    <a:cubicBezTo>
                      <a:pt x="262" y="95"/>
                      <a:pt x="351" y="116"/>
                      <a:pt x="440" y="142"/>
                    </a:cubicBezTo>
                    <a:cubicBezTo>
                      <a:pt x="524" y="163"/>
                      <a:pt x="613" y="184"/>
                      <a:pt x="723" y="205"/>
                    </a:cubicBezTo>
                    <a:cubicBezTo>
                      <a:pt x="917" y="273"/>
                      <a:pt x="1074" y="315"/>
                      <a:pt x="1095" y="315"/>
                    </a:cubicBezTo>
                    <a:cubicBezTo>
                      <a:pt x="1095" y="336"/>
                      <a:pt x="1487" y="1321"/>
                      <a:pt x="1922" y="2368"/>
                    </a:cubicBezTo>
                    <a:cubicBezTo>
                      <a:pt x="2357" y="3415"/>
                      <a:pt x="3755" y="6139"/>
                      <a:pt x="3776" y="6207"/>
                    </a:cubicBezTo>
                    <a:cubicBezTo>
                      <a:pt x="3755" y="6228"/>
                      <a:pt x="3561" y="6448"/>
                      <a:pt x="3100" y="6579"/>
                    </a:cubicBezTo>
                    <a:cubicBezTo>
                      <a:pt x="2848" y="6653"/>
                      <a:pt x="2669" y="6665"/>
                      <a:pt x="2571" y="6665"/>
                    </a:cubicBezTo>
                    <a:cubicBezTo>
                      <a:pt x="2524" y="6665"/>
                      <a:pt x="2496" y="6662"/>
                      <a:pt x="2488" y="6662"/>
                    </a:cubicBezTo>
                    <a:lnTo>
                      <a:pt x="157" y="577"/>
                    </a:lnTo>
                    <a:lnTo>
                      <a:pt x="157" y="556"/>
                    </a:lnTo>
                    <a:lnTo>
                      <a:pt x="157" y="535"/>
                    </a:lnTo>
                    <a:cubicBezTo>
                      <a:pt x="157" y="535"/>
                      <a:pt x="131" y="488"/>
                      <a:pt x="110" y="425"/>
                    </a:cubicBezTo>
                    <a:lnTo>
                      <a:pt x="110" y="273"/>
                    </a:lnTo>
                    <a:cubicBezTo>
                      <a:pt x="110" y="226"/>
                      <a:pt x="131" y="184"/>
                      <a:pt x="157" y="142"/>
                    </a:cubicBezTo>
                    <a:cubicBezTo>
                      <a:pt x="178" y="116"/>
                      <a:pt x="199" y="116"/>
                      <a:pt x="241" y="95"/>
                    </a:cubicBezTo>
                    <a:close/>
                    <a:moveTo>
                      <a:pt x="292" y="0"/>
                    </a:moveTo>
                    <a:cubicBezTo>
                      <a:pt x="272" y="0"/>
                      <a:pt x="255" y="4"/>
                      <a:pt x="241" y="11"/>
                    </a:cubicBezTo>
                    <a:cubicBezTo>
                      <a:pt x="178" y="11"/>
                      <a:pt x="110" y="32"/>
                      <a:pt x="68" y="74"/>
                    </a:cubicBezTo>
                    <a:cubicBezTo>
                      <a:pt x="26" y="142"/>
                      <a:pt x="26" y="184"/>
                      <a:pt x="0" y="247"/>
                    </a:cubicBezTo>
                    <a:cubicBezTo>
                      <a:pt x="0" y="315"/>
                      <a:pt x="0" y="404"/>
                      <a:pt x="26" y="446"/>
                    </a:cubicBezTo>
                    <a:cubicBezTo>
                      <a:pt x="26" y="509"/>
                      <a:pt x="47" y="556"/>
                      <a:pt x="47" y="556"/>
                    </a:cubicBezTo>
                    <a:lnTo>
                      <a:pt x="47" y="598"/>
                    </a:lnTo>
                    <a:lnTo>
                      <a:pt x="47" y="619"/>
                    </a:lnTo>
                    <a:lnTo>
                      <a:pt x="2404" y="6751"/>
                    </a:lnTo>
                    <a:lnTo>
                      <a:pt x="2446" y="6772"/>
                    </a:lnTo>
                    <a:cubicBezTo>
                      <a:pt x="2446" y="6772"/>
                      <a:pt x="2461" y="6774"/>
                      <a:pt x="2491" y="6774"/>
                    </a:cubicBezTo>
                    <a:cubicBezTo>
                      <a:pt x="2583" y="6774"/>
                      <a:pt x="2813" y="6762"/>
                      <a:pt x="3142" y="6662"/>
                    </a:cubicBezTo>
                    <a:cubicBezTo>
                      <a:pt x="3645" y="6531"/>
                      <a:pt x="3886" y="6249"/>
                      <a:pt x="3886" y="6249"/>
                    </a:cubicBezTo>
                    <a:lnTo>
                      <a:pt x="3886" y="6186"/>
                    </a:lnTo>
                    <a:cubicBezTo>
                      <a:pt x="3886" y="6186"/>
                      <a:pt x="2446" y="3368"/>
                      <a:pt x="2011" y="2321"/>
                    </a:cubicBezTo>
                    <a:cubicBezTo>
                      <a:pt x="1597" y="1274"/>
                      <a:pt x="1178" y="247"/>
                      <a:pt x="1178" y="247"/>
                    </a:cubicBezTo>
                    <a:lnTo>
                      <a:pt x="1136" y="226"/>
                    </a:lnTo>
                    <a:cubicBezTo>
                      <a:pt x="1136" y="226"/>
                      <a:pt x="964" y="163"/>
                      <a:pt x="744" y="95"/>
                    </a:cubicBezTo>
                    <a:cubicBezTo>
                      <a:pt x="655" y="74"/>
                      <a:pt x="550" y="53"/>
                      <a:pt x="461" y="32"/>
                    </a:cubicBezTo>
                    <a:cubicBezTo>
                      <a:pt x="399" y="18"/>
                      <a:pt x="339" y="0"/>
                      <a:pt x="292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0" name="Google Shape;1296;p38">
                <a:extLst>
                  <a:ext uri="{FF2B5EF4-FFF2-40B4-BE49-F238E27FC236}">
                    <a16:creationId xmlns:a16="http://schemas.microsoft.com/office/drawing/2014/main" id="{EDDA99A2-71EA-722C-C023-D19279FD0657}"/>
                  </a:ext>
                </a:extLst>
              </p:cNvPr>
              <p:cNvSpPr/>
              <p:nvPr/>
            </p:nvSpPr>
            <p:spPr>
              <a:xfrm>
                <a:off x="2108290" y="1424311"/>
                <a:ext cx="273503" cy="342466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2185" extrusionOk="0">
                    <a:moveTo>
                      <a:pt x="1110" y="1"/>
                    </a:moveTo>
                    <a:cubicBezTo>
                      <a:pt x="1110" y="1"/>
                      <a:pt x="718" y="48"/>
                      <a:pt x="629" y="90"/>
                    </a:cubicBezTo>
                    <a:cubicBezTo>
                      <a:pt x="545" y="132"/>
                      <a:pt x="367" y="241"/>
                      <a:pt x="194" y="482"/>
                    </a:cubicBezTo>
                    <a:cubicBezTo>
                      <a:pt x="0" y="723"/>
                      <a:pt x="42" y="765"/>
                      <a:pt x="105" y="896"/>
                    </a:cubicBezTo>
                    <a:cubicBezTo>
                      <a:pt x="173" y="1027"/>
                      <a:pt x="1199" y="2184"/>
                      <a:pt x="1199" y="2184"/>
                    </a:cubicBezTo>
                    <a:lnTo>
                      <a:pt x="1744" y="1247"/>
                    </a:lnTo>
                    <a:cubicBezTo>
                      <a:pt x="1744" y="1247"/>
                      <a:pt x="1048" y="765"/>
                      <a:pt x="828" y="634"/>
                    </a:cubicBezTo>
                    <a:cubicBezTo>
                      <a:pt x="608" y="524"/>
                      <a:pt x="566" y="310"/>
                      <a:pt x="676" y="200"/>
                    </a:cubicBezTo>
                    <a:cubicBezTo>
                      <a:pt x="786" y="90"/>
                      <a:pt x="1131" y="90"/>
                      <a:pt x="1131" y="90"/>
                    </a:cubicBezTo>
                    <a:lnTo>
                      <a:pt x="111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1" name="Google Shape;1297;p38">
                <a:extLst>
                  <a:ext uri="{FF2B5EF4-FFF2-40B4-BE49-F238E27FC236}">
                    <a16:creationId xmlns:a16="http://schemas.microsoft.com/office/drawing/2014/main" id="{A42EF454-A8CF-AE2A-B319-ACF8F3528591}"/>
                  </a:ext>
                </a:extLst>
              </p:cNvPr>
              <p:cNvSpPr/>
              <p:nvPr/>
            </p:nvSpPr>
            <p:spPr>
              <a:xfrm>
                <a:off x="2108290" y="1417728"/>
                <a:ext cx="279929" cy="355632"/>
              </a:xfrm>
              <a:custGeom>
                <a:avLst/>
                <a:gdLst/>
                <a:ahLst/>
                <a:cxnLst/>
                <a:rect l="l" t="t" r="r" b="b"/>
                <a:pathLst>
                  <a:path w="1786" h="2269" extrusionOk="0">
                    <a:moveTo>
                      <a:pt x="667" y="172"/>
                    </a:moveTo>
                    <a:cubicBezTo>
                      <a:pt x="653" y="179"/>
                      <a:pt x="640" y="188"/>
                      <a:pt x="629" y="200"/>
                    </a:cubicBezTo>
                    <a:cubicBezTo>
                      <a:pt x="566" y="263"/>
                      <a:pt x="545" y="373"/>
                      <a:pt x="566" y="482"/>
                    </a:cubicBezTo>
                    <a:cubicBezTo>
                      <a:pt x="608" y="566"/>
                      <a:pt x="676" y="655"/>
                      <a:pt x="786" y="723"/>
                    </a:cubicBezTo>
                    <a:cubicBezTo>
                      <a:pt x="1000" y="854"/>
                      <a:pt x="1613" y="1268"/>
                      <a:pt x="1676" y="1289"/>
                    </a:cubicBezTo>
                    <a:lnTo>
                      <a:pt x="1199" y="2137"/>
                    </a:lnTo>
                    <a:cubicBezTo>
                      <a:pt x="1152" y="2095"/>
                      <a:pt x="958" y="1876"/>
                      <a:pt x="718" y="1593"/>
                    </a:cubicBezTo>
                    <a:cubicBezTo>
                      <a:pt x="587" y="1441"/>
                      <a:pt x="456" y="1289"/>
                      <a:pt x="346" y="1158"/>
                    </a:cubicBezTo>
                    <a:cubicBezTo>
                      <a:pt x="304" y="1090"/>
                      <a:pt x="262" y="1048"/>
                      <a:pt x="215" y="1006"/>
                    </a:cubicBezTo>
                    <a:cubicBezTo>
                      <a:pt x="194" y="959"/>
                      <a:pt x="173" y="917"/>
                      <a:pt x="173" y="917"/>
                    </a:cubicBezTo>
                    <a:cubicBezTo>
                      <a:pt x="131" y="854"/>
                      <a:pt x="105" y="807"/>
                      <a:pt x="105" y="786"/>
                    </a:cubicBezTo>
                    <a:cubicBezTo>
                      <a:pt x="105" y="744"/>
                      <a:pt x="152" y="676"/>
                      <a:pt x="236" y="566"/>
                    </a:cubicBezTo>
                    <a:cubicBezTo>
                      <a:pt x="414" y="331"/>
                      <a:pt x="587" y="221"/>
                      <a:pt x="655" y="174"/>
                    </a:cubicBezTo>
                    <a:cubicBezTo>
                      <a:pt x="658" y="174"/>
                      <a:pt x="662" y="173"/>
                      <a:pt x="667" y="172"/>
                    </a:cubicBezTo>
                    <a:close/>
                    <a:moveTo>
                      <a:pt x="1110" y="1"/>
                    </a:moveTo>
                    <a:cubicBezTo>
                      <a:pt x="1110" y="1"/>
                      <a:pt x="1000" y="1"/>
                      <a:pt x="890" y="22"/>
                    </a:cubicBezTo>
                    <a:cubicBezTo>
                      <a:pt x="849" y="22"/>
                      <a:pt x="786" y="43"/>
                      <a:pt x="739" y="43"/>
                    </a:cubicBezTo>
                    <a:cubicBezTo>
                      <a:pt x="676" y="43"/>
                      <a:pt x="655" y="69"/>
                      <a:pt x="608" y="90"/>
                    </a:cubicBezTo>
                    <a:cubicBezTo>
                      <a:pt x="524" y="132"/>
                      <a:pt x="346" y="263"/>
                      <a:pt x="152" y="503"/>
                    </a:cubicBezTo>
                    <a:cubicBezTo>
                      <a:pt x="63" y="613"/>
                      <a:pt x="21" y="697"/>
                      <a:pt x="0" y="765"/>
                    </a:cubicBezTo>
                    <a:cubicBezTo>
                      <a:pt x="0" y="854"/>
                      <a:pt x="42" y="896"/>
                      <a:pt x="63" y="959"/>
                    </a:cubicBezTo>
                    <a:cubicBezTo>
                      <a:pt x="84" y="985"/>
                      <a:pt x="105" y="1027"/>
                      <a:pt x="131" y="1069"/>
                    </a:cubicBezTo>
                    <a:cubicBezTo>
                      <a:pt x="173" y="1116"/>
                      <a:pt x="215" y="1158"/>
                      <a:pt x="283" y="1221"/>
                    </a:cubicBezTo>
                    <a:cubicBezTo>
                      <a:pt x="367" y="1352"/>
                      <a:pt x="498" y="1509"/>
                      <a:pt x="655" y="1661"/>
                    </a:cubicBezTo>
                    <a:cubicBezTo>
                      <a:pt x="917" y="1985"/>
                      <a:pt x="1152" y="2268"/>
                      <a:pt x="1152" y="2268"/>
                    </a:cubicBezTo>
                    <a:lnTo>
                      <a:pt x="1241" y="2268"/>
                    </a:lnTo>
                    <a:lnTo>
                      <a:pt x="1786" y="1310"/>
                    </a:lnTo>
                    <a:lnTo>
                      <a:pt x="1765" y="1247"/>
                    </a:lnTo>
                    <a:cubicBezTo>
                      <a:pt x="1765" y="1247"/>
                      <a:pt x="1068" y="765"/>
                      <a:pt x="849" y="634"/>
                    </a:cubicBezTo>
                    <a:cubicBezTo>
                      <a:pt x="739" y="592"/>
                      <a:pt x="697" y="503"/>
                      <a:pt x="676" y="435"/>
                    </a:cubicBezTo>
                    <a:cubicBezTo>
                      <a:pt x="655" y="373"/>
                      <a:pt x="676" y="304"/>
                      <a:pt x="718" y="283"/>
                    </a:cubicBezTo>
                    <a:cubicBezTo>
                      <a:pt x="739" y="242"/>
                      <a:pt x="849" y="200"/>
                      <a:pt x="958" y="200"/>
                    </a:cubicBezTo>
                    <a:cubicBezTo>
                      <a:pt x="988" y="191"/>
                      <a:pt x="1017" y="188"/>
                      <a:pt x="1043" y="188"/>
                    </a:cubicBezTo>
                    <a:cubicBezTo>
                      <a:pt x="1094" y="188"/>
                      <a:pt x="1131" y="200"/>
                      <a:pt x="1131" y="200"/>
                    </a:cubicBezTo>
                    <a:lnTo>
                      <a:pt x="1178" y="132"/>
                    </a:lnTo>
                    <a:lnTo>
                      <a:pt x="1178" y="43"/>
                    </a:lnTo>
                    <a:lnTo>
                      <a:pt x="1110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2" name="Google Shape;1298;p38">
                <a:extLst>
                  <a:ext uri="{FF2B5EF4-FFF2-40B4-BE49-F238E27FC236}">
                    <a16:creationId xmlns:a16="http://schemas.microsoft.com/office/drawing/2014/main" id="{313442BD-7B18-DB31-B139-CB8F4052338D}"/>
                  </a:ext>
                </a:extLst>
              </p:cNvPr>
              <p:cNvSpPr/>
              <p:nvPr/>
            </p:nvSpPr>
            <p:spPr>
              <a:xfrm>
                <a:off x="2549342" y="1396256"/>
                <a:ext cx="177894" cy="209555"/>
              </a:xfrm>
              <a:custGeom>
                <a:avLst/>
                <a:gdLst/>
                <a:ahLst/>
                <a:cxnLst/>
                <a:rect l="l" t="t" r="r" b="b"/>
                <a:pathLst>
                  <a:path w="1135" h="1337" extrusionOk="0">
                    <a:moveTo>
                      <a:pt x="428" y="1286"/>
                    </a:moveTo>
                    <a:cubicBezTo>
                      <a:pt x="467" y="1328"/>
                      <a:pt x="522" y="1337"/>
                      <a:pt x="522" y="1337"/>
                    </a:cubicBezTo>
                    <a:cubicBezTo>
                      <a:pt x="522" y="1337"/>
                      <a:pt x="475" y="1322"/>
                      <a:pt x="428" y="1286"/>
                    </a:cubicBezTo>
                    <a:close/>
                    <a:moveTo>
                      <a:pt x="132" y="1"/>
                    </a:moveTo>
                    <a:cubicBezTo>
                      <a:pt x="71" y="1"/>
                      <a:pt x="0" y="169"/>
                      <a:pt x="19" y="269"/>
                    </a:cubicBezTo>
                    <a:cubicBezTo>
                      <a:pt x="40" y="379"/>
                      <a:pt x="328" y="1075"/>
                      <a:pt x="349" y="1185"/>
                    </a:cubicBezTo>
                    <a:cubicBezTo>
                      <a:pt x="366" y="1229"/>
                      <a:pt x="397" y="1262"/>
                      <a:pt x="428" y="1286"/>
                    </a:cubicBezTo>
                    <a:lnTo>
                      <a:pt x="428" y="1286"/>
                    </a:lnTo>
                    <a:cubicBezTo>
                      <a:pt x="407" y="1263"/>
                      <a:pt x="391" y="1231"/>
                      <a:pt x="391" y="1185"/>
                    </a:cubicBezTo>
                    <a:cubicBezTo>
                      <a:pt x="406" y="1110"/>
                      <a:pt x="462" y="1076"/>
                      <a:pt x="531" y="1076"/>
                    </a:cubicBezTo>
                    <a:cubicBezTo>
                      <a:pt x="563" y="1076"/>
                      <a:pt x="598" y="1083"/>
                      <a:pt x="632" y="1096"/>
                    </a:cubicBezTo>
                    <a:cubicBezTo>
                      <a:pt x="742" y="1143"/>
                      <a:pt x="1135" y="1337"/>
                      <a:pt x="1135" y="1337"/>
                    </a:cubicBezTo>
                    <a:cubicBezTo>
                      <a:pt x="1135" y="1337"/>
                      <a:pt x="894" y="661"/>
                      <a:pt x="805" y="530"/>
                    </a:cubicBezTo>
                    <a:cubicBezTo>
                      <a:pt x="721" y="400"/>
                      <a:pt x="239" y="49"/>
                      <a:pt x="150" y="7"/>
                    </a:cubicBezTo>
                    <a:cubicBezTo>
                      <a:pt x="144" y="3"/>
                      <a:pt x="138" y="1"/>
                      <a:pt x="1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3" name="Google Shape;1299;p38">
                <a:extLst>
                  <a:ext uri="{FF2B5EF4-FFF2-40B4-BE49-F238E27FC236}">
                    <a16:creationId xmlns:a16="http://schemas.microsoft.com/office/drawing/2014/main" id="{0D89C4A1-E531-4EA6-7CC7-F371060FEC6A}"/>
                  </a:ext>
                </a:extLst>
              </p:cNvPr>
              <p:cNvSpPr/>
              <p:nvPr/>
            </p:nvSpPr>
            <p:spPr>
              <a:xfrm>
                <a:off x="2542445" y="1388262"/>
                <a:ext cx="194665" cy="225071"/>
              </a:xfrm>
              <a:custGeom>
                <a:avLst/>
                <a:gdLst/>
                <a:ahLst/>
                <a:cxnLst/>
                <a:rect l="l" t="t" r="r" b="b"/>
                <a:pathLst>
                  <a:path w="1242" h="1436" extrusionOk="0">
                    <a:moveTo>
                      <a:pt x="173" y="100"/>
                    </a:moveTo>
                    <a:cubicBezTo>
                      <a:pt x="194" y="100"/>
                      <a:pt x="241" y="147"/>
                      <a:pt x="304" y="189"/>
                    </a:cubicBezTo>
                    <a:cubicBezTo>
                      <a:pt x="346" y="210"/>
                      <a:pt x="414" y="278"/>
                      <a:pt x="503" y="320"/>
                    </a:cubicBezTo>
                    <a:cubicBezTo>
                      <a:pt x="566" y="388"/>
                      <a:pt x="634" y="451"/>
                      <a:pt x="697" y="492"/>
                    </a:cubicBezTo>
                    <a:cubicBezTo>
                      <a:pt x="765" y="540"/>
                      <a:pt x="807" y="581"/>
                      <a:pt x="807" y="602"/>
                    </a:cubicBezTo>
                    <a:cubicBezTo>
                      <a:pt x="828" y="650"/>
                      <a:pt x="849" y="712"/>
                      <a:pt x="896" y="780"/>
                    </a:cubicBezTo>
                    <a:cubicBezTo>
                      <a:pt x="938" y="864"/>
                      <a:pt x="959" y="953"/>
                      <a:pt x="1001" y="1063"/>
                    </a:cubicBezTo>
                    <a:cubicBezTo>
                      <a:pt x="1048" y="1173"/>
                      <a:pt x="1069" y="1215"/>
                      <a:pt x="1090" y="1278"/>
                    </a:cubicBezTo>
                    <a:cubicBezTo>
                      <a:pt x="980" y="1236"/>
                      <a:pt x="765" y="1147"/>
                      <a:pt x="676" y="1105"/>
                    </a:cubicBezTo>
                    <a:cubicBezTo>
                      <a:pt x="646" y="1090"/>
                      <a:pt x="604" y="1076"/>
                      <a:pt x="559" y="1076"/>
                    </a:cubicBezTo>
                    <a:cubicBezTo>
                      <a:pt x="540" y="1076"/>
                      <a:pt x="522" y="1078"/>
                      <a:pt x="503" y="1084"/>
                    </a:cubicBezTo>
                    <a:cubicBezTo>
                      <a:pt x="456" y="1105"/>
                      <a:pt x="456" y="1147"/>
                      <a:pt x="435" y="1173"/>
                    </a:cubicBezTo>
                    <a:cubicBezTo>
                      <a:pt x="414" y="1147"/>
                      <a:pt x="414" y="1105"/>
                      <a:pt x="393" y="1042"/>
                    </a:cubicBezTo>
                    <a:cubicBezTo>
                      <a:pt x="346" y="974"/>
                      <a:pt x="325" y="864"/>
                      <a:pt x="283" y="754"/>
                    </a:cubicBezTo>
                    <a:cubicBezTo>
                      <a:pt x="241" y="670"/>
                      <a:pt x="194" y="561"/>
                      <a:pt x="173" y="471"/>
                    </a:cubicBezTo>
                    <a:cubicBezTo>
                      <a:pt x="152" y="409"/>
                      <a:pt x="131" y="320"/>
                      <a:pt x="110" y="320"/>
                    </a:cubicBezTo>
                    <a:cubicBezTo>
                      <a:pt x="110" y="278"/>
                      <a:pt x="131" y="210"/>
                      <a:pt x="152" y="147"/>
                    </a:cubicBezTo>
                    <a:cubicBezTo>
                      <a:pt x="152" y="126"/>
                      <a:pt x="173" y="126"/>
                      <a:pt x="173" y="100"/>
                    </a:cubicBezTo>
                    <a:close/>
                    <a:moveTo>
                      <a:pt x="171" y="0"/>
                    </a:moveTo>
                    <a:cubicBezTo>
                      <a:pt x="152" y="0"/>
                      <a:pt x="131" y="5"/>
                      <a:pt x="110" y="16"/>
                    </a:cubicBezTo>
                    <a:cubicBezTo>
                      <a:pt x="84" y="37"/>
                      <a:pt x="63" y="79"/>
                      <a:pt x="42" y="100"/>
                    </a:cubicBezTo>
                    <a:cubicBezTo>
                      <a:pt x="21" y="168"/>
                      <a:pt x="0" y="257"/>
                      <a:pt x="21" y="320"/>
                    </a:cubicBezTo>
                    <a:cubicBezTo>
                      <a:pt x="21" y="362"/>
                      <a:pt x="42" y="430"/>
                      <a:pt x="63" y="519"/>
                    </a:cubicBezTo>
                    <a:cubicBezTo>
                      <a:pt x="110" y="602"/>
                      <a:pt x="131" y="691"/>
                      <a:pt x="173" y="801"/>
                    </a:cubicBezTo>
                    <a:cubicBezTo>
                      <a:pt x="215" y="911"/>
                      <a:pt x="262" y="995"/>
                      <a:pt x="283" y="1084"/>
                    </a:cubicBezTo>
                    <a:cubicBezTo>
                      <a:pt x="325" y="1173"/>
                      <a:pt x="346" y="1236"/>
                      <a:pt x="346" y="1257"/>
                    </a:cubicBezTo>
                    <a:cubicBezTo>
                      <a:pt x="372" y="1325"/>
                      <a:pt x="393" y="1304"/>
                      <a:pt x="435" y="1325"/>
                    </a:cubicBezTo>
                    <a:cubicBezTo>
                      <a:pt x="456" y="1346"/>
                      <a:pt x="456" y="1388"/>
                      <a:pt x="477" y="1409"/>
                    </a:cubicBezTo>
                    <a:cubicBezTo>
                      <a:pt x="524" y="1435"/>
                      <a:pt x="545" y="1435"/>
                      <a:pt x="545" y="1435"/>
                    </a:cubicBezTo>
                    <a:lnTo>
                      <a:pt x="566" y="1435"/>
                    </a:lnTo>
                    <a:lnTo>
                      <a:pt x="587" y="1346"/>
                    </a:lnTo>
                    <a:cubicBezTo>
                      <a:pt x="587" y="1346"/>
                      <a:pt x="545" y="1304"/>
                      <a:pt x="503" y="1278"/>
                    </a:cubicBezTo>
                    <a:lnTo>
                      <a:pt x="503" y="1257"/>
                    </a:lnTo>
                    <a:cubicBezTo>
                      <a:pt x="503" y="1215"/>
                      <a:pt x="524" y="1194"/>
                      <a:pt x="545" y="1194"/>
                    </a:cubicBezTo>
                    <a:cubicBezTo>
                      <a:pt x="552" y="1187"/>
                      <a:pt x="559" y="1185"/>
                      <a:pt x="568" y="1185"/>
                    </a:cubicBezTo>
                    <a:cubicBezTo>
                      <a:pt x="585" y="1185"/>
                      <a:pt x="610" y="1194"/>
                      <a:pt x="655" y="1194"/>
                    </a:cubicBezTo>
                    <a:cubicBezTo>
                      <a:pt x="739" y="1236"/>
                      <a:pt x="1158" y="1435"/>
                      <a:pt x="1158" y="1435"/>
                    </a:cubicBezTo>
                    <a:lnTo>
                      <a:pt x="1242" y="1367"/>
                    </a:lnTo>
                    <a:cubicBezTo>
                      <a:pt x="1242" y="1367"/>
                      <a:pt x="1179" y="1194"/>
                      <a:pt x="1111" y="1016"/>
                    </a:cubicBezTo>
                    <a:cubicBezTo>
                      <a:pt x="1069" y="932"/>
                      <a:pt x="1027" y="822"/>
                      <a:pt x="1001" y="733"/>
                    </a:cubicBezTo>
                    <a:cubicBezTo>
                      <a:pt x="959" y="670"/>
                      <a:pt x="938" y="602"/>
                      <a:pt x="896" y="561"/>
                    </a:cubicBezTo>
                    <a:cubicBezTo>
                      <a:pt x="870" y="519"/>
                      <a:pt x="828" y="471"/>
                      <a:pt x="765" y="409"/>
                    </a:cubicBezTo>
                    <a:cubicBezTo>
                      <a:pt x="697" y="362"/>
                      <a:pt x="634" y="299"/>
                      <a:pt x="566" y="257"/>
                    </a:cubicBezTo>
                    <a:cubicBezTo>
                      <a:pt x="477" y="189"/>
                      <a:pt x="414" y="126"/>
                      <a:pt x="346" y="100"/>
                    </a:cubicBezTo>
                    <a:cubicBezTo>
                      <a:pt x="304" y="58"/>
                      <a:pt x="262" y="16"/>
                      <a:pt x="215" y="16"/>
                    </a:cubicBezTo>
                    <a:cubicBezTo>
                      <a:pt x="205" y="5"/>
                      <a:pt x="189" y="0"/>
                      <a:pt x="171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4" name="Google Shape;1300;p38">
                <a:extLst>
                  <a:ext uri="{FF2B5EF4-FFF2-40B4-BE49-F238E27FC236}">
                    <a16:creationId xmlns:a16="http://schemas.microsoft.com/office/drawing/2014/main" id="{A4EA5E23-DAD1-554B-B0F5-A1DC58D9DBC9}"/>
                  </a:ext>
                </a:extLst>
              </p:cNvPr>
              <p:cNvSpPr/>
              <p:nvPr/>
            </p:nvSpPr>
            <p:spPr>
              <a:xfrm>
                <a:off x="3653851" y="2085103"/>
                <a:ext cx="256262" cy="246387"/>
              </a:xfrm>
              <a:custGeom>
                <a:avLst/>
                <a:gdLst/>
                <a:ahLst/>
                <a:cxnLst/>
                <a:rect l="l" t="t" r="r" b="b"/>
                <a:pathLst>
                  <a:path w="1635" h="1572" extrusionOk="0">
                    <a:moveTo>
                      <a:pt x="173" y="0"/>
                    </a:moveTo>
                    <a:cubicBezTo>
                      <a:pt x="173" y="0"/>
                      <a:pt x="0" y="215"/>
                      <a:pt x="63" y="435"/>
                    </a:cubicBezTo>
                    <a:cubicBezTo>
                      <a:pt x="110" y="676"/>
                      <a:pt x="283" y="917"/>
                      <a:pt x="634" y="1152"/>
                    </a:cubicBezTo>
                    <a:cubicBezTo>
                      <a:pt x="906" y="1354"/>
                      <a:pt x="1197" y="1571"/>
                      <a:pt x="1348" y="1571"/>
                    </a:cubicBezTo>
                    <a:cubicBezTo>
                      <a:pt x="1378" y="1571"/>
                      <a:pt x="1402" y="1563"/>
                      <a:pt x="1419" y="1545"/>
                    </a:cubicBezTo>
                    <a:cubicBezTo>
                      <a:pt x="1529" y="1440"/>
                      <a:pt x="1634" y="1022"/>
                      <a:pt x="1372" y="697"/>
                    </a:cubicBezTo>
                    <a:cubicBezTo>
                      <a:pt x="1089" y="367"/>
                      <a:pt x="456" y="42"/>
                      <a:pt x="173" y="0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5" name="Google Shape;1301;p38">
                <a:extLst>
                  <a:ext uri="{FF2B5EF4-FFF2-40B4-BE49-F238E27FC236}">
                    <a16:creationId xmlns:a16="http://schemas.microsoft.com/office/drawing/2014/main" id="{AA2A9894-7A9C-90B7-ADE0-4427A4ABDB95}"/>
                  </a:ext>
                </a:extLst>
              </p:cNvPr>
              <p:cNvSpPr/>
              <p:nvPr/>
            </p:nvSpPr>
            <p:spPr>
              <a:xfrm>
                <a:off x="3657143" y="2077736"/>
                <a:ext cx="246387" cy="262531"/>
              </a:xfrm>
              <a:custGeom>
                <a:avLst/>
                <a:gdLst/>
                <a:ahLst/>
                <a:cxnLst/>
                <a:rect l="l" t="t" r="r" b="b"/>
                <a:pathLst>
                  <a:path w="1572" h="1675" extrusionOk="0">
                    <a:moveTo>
                      <a:pt x="173" y="0"/>
                    </a:moveTo>
                    <a:lnTo>
                      <a:pt x="110" y="21"/>
                    </a:lnTo>
                    <a:cubicBezTo>
                      <a:pt x="110" y="21"/>
                      <a:pt x="89" y="47"/>
                      <a:pt x="68" y="89"/>
                    </a:cubicBezTo>
                    <a:lnTo>
                      <a:pt x="110" y="89"/>
                    </a:lnTo>
                    <a:lnTo>
                      <a:pt x="199" y="110"/>
                    </a:lnTo>
                    <a:cubicBezTo>
                      <a:pt x="330" y="131"/>
                      <a:pt x="524" y="220"/>
                      <a:pt x="744" y="330"/>
                    </a:cubicBezTo>
                    <a:cubicBezTo>
                      <a:pt x="959" y="461"/>
                      <a:pt x="1178" y="634"/>
                      <a:pt x="1309" y="786"/>
                    </a:cubicBezTo>
                    <a:cubicBezTo>
                      <a:pt x="1440" y="938"/>
                      <a:pt x="1482" y="1095"/>
                      <a:pt x="1461" y="1247"/>
                    </a:cubicBezTo>
                    <a:cubicBezTo>
                      <a:pt x="1461" y="1398"/>
                      <a:pt x="1398" y="1529"/>
                      <a:pt x="1377" y="1550"/>
                    </a:cubicBezTo>
                    <a:cubicBezTo>
                      <a:pt x="1351" y="1571"/>
                      <a:pt x="1330" y="1571"/>
                      <a:pt x="1288" y="1571"/>
                    </a:cubicBezTo>
                    <a:cubicBezTo>
                      <a:pt x="1247" y="1550"/>
                      <a:pt x="1178" y="1529"/>
                      <a:pt x="1116" y="1487"/>
                    </a:cubicBezTo>
                    <a:cubicBezTo>
                      <a:pt x="985" y="1398"/>
                      <a:pt x="807" y="1288"/>
                      <a:pt x="634" y="1158"/>
                    </a:cubicBezTo>
                    <a:cubicBezTo>
                      <a:pt x="330" y="938"/>
                      <a:pt x="152" y="723"/>
                      <a:pt x="110" y="524"/>
                    </a:cubicBezTo>
                    <a:lnTo>
                      <a:pt x="89" y="524"/>
                    </a:lnTo>
                    <a:cubicBezTo>
                      <a:pt x="68" y="545"/>
                      <a:pt x="42" y="571"/>
                      <a:pt x="0" y="571"/>
                    </a:cubicBezTo>
                    <a:cubicBezTo>
                      <a:pt x="89" y="807"/>
                      <a:pt x="262" y="1027"/>
                      <a:pt x="566" y="1247"/>
                    </a:cubicBezTo>
                    <a:cubicBezTo>
                      <a:pt x="744" y="1357"/>
                      <a:pt x="917" y="1487"/>
                      <a:pt x="1068" y="1571"/>
                    </a:cubicBezTo>
                    <a:cubicBezTo>
                      <a:pt x="1137" y="1618"/>
                      <a:pt x="1199" y="1660"/>
                      <a:pt x="1267" y="1660"/>
                    </a:cubicBezTo>
                    <a:cubicBezTo>
                      <a:pt x="1294" y="1669"/>
                      <a:pt x="1320" y="1674"/>
                      <a:pt x="1346" y="1674"/>
                    </a:cubicBezTo>
                    <a:cubicBezTo>
                      <a:pt x="1382" y="1674"/>
                      <a:pt x="1416" y="1664"/>
                      <a:pt x="1440" y="1639"/>
                    </a:cubicBezTo>
                    <a:cubicBezTo>
                      <a:pt x="1508" y="1571"/>
                      <a:pt x="1571" y="1419"/>
                      <a:pt x="1571" y="1268"/>
                    </a:cubicBezTo>
                    <a:cubicBezTo>
                      <a:pt x="1571" y="1095"/>
                      <a:pt x="1550" y="896"/>
                      <a:pt x="1398" y="723"/>
                    </a:cubicBezTo>
                    <a:cubicBezTo>
                      <a:pt x="1247" y="545"/>
                      <a:pt x="1027" y="372"/>
                      <a:pt x="786" y="241"/>
                    </a:cubicBezTo>
                    <a:cubicBezTo>
                      <a:pt x="545" y="110"/>
                      <a:pt x="330" y="21"/>
                      <a:pt x="173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6" name="Google Shape;1302;p38">
                <a:extLst>
                  <a:ext uri="{FF2B5EF4-FFF2-40B4-BE49-F238E27FC236}">
                    <a16:creationId xmlns:a16="http://schemas.microsoft.com/office/drawing/2014/main" id="{5E30C2D4-44A2-F749-0DD9-55FDC5A3E472}"/>
                  </a:ext>
                </a:extLst>
              </p:cNvPr>
              <p:cNvSpPr/>
              <p:nvPr/>
            </p:nvSpPr>
            <p:spPr>
              <a:xfrm>
                <a:off x="3622661" y="2124443"/>
                <a:ext cx="277578" cy="272092"/>
              </a:xfrm>
              <a:custGeom>
                <a:avLst/>
                <a:gdLst/>
                <a:ahLst/>
                <a:cxnLst/>
                <a:rect l="l" t="t" r="r" b="b"/>
                <a:pathLst>
                  <a:path w="1771" h="1736" extrusionOk="0">
                    <a:moveTo>
                      <a:pt x="441" y="0"/>
                    </a:moveTo>
                    <a:cubicBezTo>
                      <a:pt x="325" y="0"/>
                      <a:pt x="200" y="105"/>
                      <a:pt x="89" y="273"/>
                    </a:cubicBezTo>
                    <a:cubicBezTo>
                      <a:pt x="89" y="273"/>
                      <a:pt x="0" y="357"/>
                      <a:pt x="26" y="446"/>
                    </a:cubicBezTo>
                    <a:cubicBezTo>
                      <a:pt x="68" y="556"/>
                      <a:pt x="220" y="577"/>
                      <a:pt x="524" y="839"/>
                    </a:cubicBezTo>
                    <a:cubicBezTo>
                      <a:pt x="854" y="1121"/>
                      <a:pt x="1006" y="1603"/>
                      <a:pt x="1205" y="1713"/>
                    </a:cubicBezTo>
                    <a:cubicBezTo>
                      <a:pt x="1240" y="1729"/>
                      <a:pt x="1278" y="1735"/>
                      <a:pt x="1317" y="1735"/>
                    </a:cubicBezTo>
                    <a:cubicBezTo>
                      <a:pt x="1488" y="1735"/>
                      <a:pt x="1673" y="1604"/>
                      <a:pt x="1728" y="1514"/>
                    </a:cubicBezTo>
                    <a:cubicBezTo>
                      <a:pt x="1770" y="1404"/>
                      <a:pt x="1770" y="1032"/>
                      <a:pt x="1419" y="666"/>
                    </a:cubicBezTo>
                    <a:cubicBezTo>
                      <a:pt x="1074" y="294"/>
                      <a:pt x="655" y="53"/>
                      <a:pt x="503" y="11"/>
                    </a:cubicBezTo>
                    <a:cubicBezTo>
                      <a:pt x="483" y="4"/>
                      <a:pt x="462" y="0"/>
                      <a:pt x="441" y="0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7" name="Google Shape;1303;p38">
                <a:extLst>
                  <a:ext uri="{FF2B5EF4-FFF2-40B4-BE49-F238E27FC236}">
                    <a16:creationId xmlns:a16="http://schemas.microsoft.com/office/drawing/2014/main" id="{F046331B-DEB2-8EA3-9B9C-0A119A54AB5B}"/>
                  </a:ext>
                </a:extLst>
              </p:cNvPr>
              <p:cNvSpPr/>
              <p:nvPr/>
            </p:nvSpPr>
            <p:spPr>
              <a:xfrm>
                <a:off x="3619370" y="2115509"/>
                <a:ext cx="287452" cy="289960"/>
              </a:xfrm>
              <a:custGeom>
                <a:avLst/>
                <a:gdLst/>
                <a:ahLst/>
                <a:cxnLst/>
                <a:rect l="l" t="t" r="r" b="b"/>
                <a:pathLst>
                  <a:path w="1834" h="1850" extrusionOk="0">
                    <a:moveTo>
                      <a:pt x="461" y="0"/>
                    </a:moveTo>
                    <a:cubicBezTo>
                      <a:pt x="461" y="42"/>
                      <a:pt x="461" y="68"/>
                      <a:pt x="440" y="110"/>
                    </a:cubicBezTo>
                    <a:lnTo>
                      <a:pt x="524" y="110"/>
                    </a:lnTo>
                    <a:cubicBezTo>
                      <a:pt x="571" y="131"/>
                      <a:pt x="723" y="199"/>
                      <a:pt x="875" y="330"/>
                    </a:cubicBezTo>
                    <a:cubicBezTo>
                      <a:pt x="1048" y="435"/>
                      <a:pt x="1247" y="592"/>
                      <a:pt x="1419" y="765"/>
                    </a:cubicBezTo>
                    <a:cubicBezTo>
                      <a:pt x="1571" y="937"/>
                      <a:pt x="1660" y="1116"/>
                      <a:pt x="1702" y="1246"/>
                    </a:cubicBezTo>
                    <a:cubicBezTo>
                      <a:pt x="1723" y="1398"/>
                      <a:pt x="1702" y="1508"/>
                      <a:pt x="1681" y="1550"/>
                    </a:cubicBezTo>
                    <a:cubicBezTo>
                      <a:pt x="1681" y="1592"/>
                      <a:pt x="1592" y="1660"/>
                      <a:pt x="1508" y="1702"/>
                    </a:cubicBezTo>
                    <a:cubicBezTo>
                      <a:pt x="1456" y="1727"/>
                      <a:pt x="1397" y="1737"/>
                      <a:pt x="1344" y="1737"/>
                    </a:cubicBezTo>
                    <a:cubicBezTo>
                      <a:pt x="1307" y="1737"/>
                      <a:pt x="1273" y="1732"/>
                      <a:pt x="1247" y="1723"/>
                    </a:cubicBezTo>
                    <a:cubicBezTo>
                      <a:pt x="1179" y="1681"/>
                      <a:pt x="1095" y="1529"/>
                      <a:pt x="985" y="1377"/>
                    </a:cubicBezTo>
                    <a:cubicBezTo>
                      <a:pt x="875" y="1199"/>
                      <a:pt x="765" y="1006"/>
                      <a:pt x="592" y="875"/>
                    </a:cubicBezTo>
                    <a:cubicBezTo>
                      <a:pt x="440" y="723"/>
                      <a:pt x="309" y="655"/>
                      <a:pt x="220" y="592"/>
                    </a:cubicBezTo>
                    <a:cubicBezTo>
                      <a:pt x="152" y="545"/>
                      <a:pt x="110" y="524"/>
                      <a:pt x="110" y="482"/>
                    </a:cubicBezTo>
                    <a:cubicBezTo>
                      <a:pt x="89" y="461"/>
                      <a:pt x="89" y="461"/>
                      <a:pt x="110" y="435"/>
                    </a:cubicBezTo>
                    <a:lnTo>
                      <a:pt x="110" y="435"/>
                    </a:lnTo>
                    <a:cubicBezTo>
                      <a:pt x="68" y="461"/>
                      <a:pt x="47" y="482"/>
                      <a:pt x="0" y="503"/>
                    </a:cubicBezTo>
                    <a:lnTo>
                      <a:pt x="0" y="524"/>
                    </a:lnTo>
                    <a:cubicBezTo>
                      <a:pt x="21" y="592"/>
                      <a:pt x="89" y="634"/>
                      <a:pt x="178" y="676"/>
                    </a:cubicBezTo>
                    <a:cubicBezTo>
                      <a:pt x="241" y="744"/>
                      <a:pt x="372" y="807"/>
                      <a:pt x="524" y="937"/>
                    </a:cubicBezTo>
                    <a:cubicBezTo>
                      <a:pt x="676" y="1068"/>
                      <a:pt x="786" y="1267"/>
                      <a:pt x="896" y="1419"/>
                    </a:cubicBezTo>
                    <a:cubicBezTo>
                      <a:pt x="1006" y="1592"/>
                      <a:pt x="1069" y="1744"/>
                      <a:pt x="1200" y="1812"/>
                    </a:cubicBezTo>
                    <a:cubicBezTo>
                      <a:pt x="1246" y="1838"/>
                      <a:pt x="1295" y="1850"/>
                      <a:pt x="1346" y="1850"/>
                    </a:cubicBezTo>
                    <a:cubicBezTo>
                      <a:pt x="1415" y="1850"/>
                      <a:pt x="1486" y="1828"/>
                      <a:pt x="1550" y="1791"/>
                    </a:cubicBezTo>
                    <a:cubicBezTo>
                      <a:pt x="1660" y="1744"/>
                      <a:pt x="1749" y="1681"/>
                      <a:pt x="1791" y="1592"/>
                    </a:cubicBezTo>
                    <a:cubicBezTo>
                      <a:pt x="1833" y="1508"/>
                      <a:pt x="1833" y="1398"/>
                      <a:pt x="1791" y="1220"/>
                    </a:cubicBezTo>
                    <a:cubicBezTo>
                      <a:pt x="1770" y="1068"/>
                      <a:pt x="1660" y="875"/>
                      <a:pt x="1488" y="697"/>
                    </a:cubicBezTo>
                    <a:cubicBezTo>
                      <a:pt x="1309" y="503"/>
                      <a:pt x="1116" y="351"/>
                      <a:pt x="938" y="241"/>
                    </a:cubicBezTo>
                    <a:cubicBezTo>
                      <a:pt x="765" y="110"/>
                      <a:pt x="634" y="42"/>
                      <a:pt x="545" y="21"/>
                    </a:cubicBezTo>
                    <a:cubicBezTo>
                      <a:pt x="524" y="0"/>
                      <a:pt x="482" y="0"/>
                      <a:pt x="461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8" name="Google Shape;1304;p38">
                <a:extLst>
                  <a:ext uri="{FF2B5EF4-FFF2-40B4-BE49-F238E27FC236}">
                    <a16:creationId xmlns:a16="http://schemas.microsoft.com/office/drawing/2014/main" id="{D15C658D-CC30-C97A-DE1A-4573FB026A05}"/>
                  </a:ext>
                </a:extLst>
              </p:cNvPr>
              <p:cNvSpPr/>
              <p:nvPr/>
            </p:nvSpPr>
            <p:spPr>
              <a:xfrm>
                <a:off x="3249946" y="2286193"/>
                <a:ext cx="318642" cy="213630"/>
              </a:xfrm>
              <a:custGeom>
                <a:avLst/>
                <a:gdLst/>
                <a:ahLst/>
                <a:cxnLst/>
                <a:rect l="l" t="t" r="r" b="b"/>
                <a:pathLst>
                  <a:path w="2033" h="1363" extrusionOk="0">
                    <a:moveTo>
                      <a:pt x="765" y="0"/>
                    </a:moveTo>
                    <a:cubicBezTo>
                      <a:pt x="262" y="27"/>
                      <a:pt x="200" y="0"/>
                      <a:pt x="90" y="262"/>
                    </a:cubicBezTo>
                    <a:cubicBezTo>
                      <a:pt x="1" y="503"/>
                      <a:pt x="111" y="550"/>
                      <a:pt x="310" y="744"/>
                    </a:cubicBezTo>
                    <a:cubicBezTo>
                      <a:pt x="503" y="943"/>
                      <a:pt x="807" y="985"/>
                      <a:pt x="1137" y="1158"/>
                    </a:cubicBezTo>
                    <a:cubicBezTo>
                      <a:pt x="1340" y="1269"/>
                      <a:pt x="1589" y="1362"/>
                      <a:pt x="1762" y="1362"/>
                    </a:cubicBezTo>
                    <a:cubicBezTo>
                      <a:pt x="1865" y="1362"/>
                      <a:pt x="1941" y="1329"/>
                      <a:pt x="1964" y="1247"/>
                    </a:cubicBezTo>
                    <a:cubicBezTo>
                      <a:pt x="2033" y="1048"/>
                      <a:pt x="2012" y="854"/>
                      <a:pt x="1771" y="702"/>
                    </a:cubicBezTo>
                    <a:cubicBezTo>
                      <a:pt x="1551" y="571"/>
                      <a:pt x="1509" y="440"/>
                      <a:pt x="1441" y="241"/>
                    </a:cubicBezTo>
                    <a:cubicBezTo>
                      <a:pt x="1441" y="241"/>
                      <a:pt x="1247" y="0"/>
                      <a:pt x="765" y="0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9" name="Google Shape;1305;p38">
                <a:extLst>
                  <a:ext uri="{FF2B5EF4-FFF2-40B4-BE49-F238E27FC236}">
                    <a16:creationId xmlns:a16="http://schemas.microsoft.com/office/drawing/2014/main" id="{A1D2D731-21F3-D111-3E87-A77E927EE537}"/>
                  </a:ext>
                </a:extLst>
              </p:cNvPr>
              <p:cNvSpPr/>
              <p:nvPr/>
            </p:nvSpPr>
            <p:spPr>
              <a:xfrm>
                <a:off x="3257313" y="2323966"/>
                <a:ext cx="314567" cy="184791"/>
              </a:xfrm>
              <a:custGeom>
                <a:avLst/>
                <a:gdLst/>
                <a:ahLst/>
                <a:cxnLst/>
                <a:rect l="l" t="t" r="r" b="b"/>
                <a:pathLst>
                  <a:path w="2007" h="1179" extrusionOk="0">
                    <a:moveTo>
                      <a:pt x="1441" y="0"/>
                    </a:moveTo>
                    <a:cubicBezTo>
                      <a:pt x="1415" y="68"/>
                      <a:pt x="1394" y="110"/>
                      <a:pt x="1394" y="152"/>
                    </a:cubicBezTo>
                    <a:cubicBezTo>
                      <a:pt x="1415" y="199"/>
                      <a:pt x="1441" y="241"/>
                      <a:pt x="1462" y="283"/>
                    </a:cubicBezTo>
                    <a:cubicBezTo>
                      <a:pt x="1504" y="372"/>
                      <a:pt x="1572" y="440"/>
                      <a:pt x="1703" y="503"/>
                    </a:cubicBezTo>
                    <a:cubicBezTo>
                      <a:pt x="1808" y="571"/>
                      <a:pt x="1855" y="655"/>
                      <a:pt x="1876" y="723"/>
                    </a:cubicBezTo>
                    <a:cubicBezTo>
                      <a:pt x="1897" y="807"/>
                      <a:pt x="1897" y="896"/>
                      <a:pt x="1876" y="1006"/>
                    </a:cubicBezTo>
                    <a:cubicBezTo>
                      <a:pt x="1855" y="1027"/>
                      <a:pt x="1834" y="1048"/>
                      <a:pt x="1787" y="1069"/>
                    </a:cubicBezTo>
                    <a:lnTo>
                      <a:pt x="1614" y="1069"/>
                    </a:lnTo>
                    <a:cubicBezTo>
                      <a:pt x="1462" y="1048"/>
                      <a:pt x="1284" y="964"/>
                      <a:pt x="1111" y="875"/>
                    </a:cubicBezTo>
                    <a:cubicBezTo>
                      <a:pt x="786" y="702"/>
                      <a:pt x="477" y="634"/>
                      <a:pt x="305" y="461"/>
                    </a:cubicBezTo>
                    <a:cubicBezTo>
                      <a:pt x="263" y="414"/>
                      <a:pt x="215" y="372"/>
                      <a:pt x="174" y="351"/>
                    </a:cubicBezTo>
                    <a:lnTo>
                      <a:pt x="1" y="309"/>
                    </a:lnTo>
                    <a:lnTo>
                      <a:pt x="1" y="309"/>
                    </a:lnTo>
                    <a:cubicBezTo>
                      <a:pt x="43" y="393"/>
                      <a:pt x="132" y="440"/>
                      <a:pt x="215" y="524"/>
                    </a:cubicBezTo>
                    <a:cubicBezTo>
                      <a:pt x="435" y="744"/>
                      <a:pt x="739" y="807"/>
                      <a:pt x="1069" y="964"/>
                    </a:cubicBezTo>
                    <a:cubicBezTo>
                      <a:pt x="1242" y="1069"/>
                      <a:pt x="1415" y="1137"/>
                      <a:pt x="1593" y="1179"/>
                    </a:cubicBezTo>
                    <a:cubicBezTo>
                      <a:pt x="1677" y="1179"/>
                      <a:pt x="1745" y="1179"/>
                      <a:pt x="1808" y="1158"/>
                    </a:cubicBezTo>
                    <a:cubicBezTo>
                      <a:pt x="1876" y="1158"/>
                      <a:pt x="1938" y="1095"/>
                      <a:pt x="1965" y="1027"/>
                    </a:cubicBezTo>
                    <a:cubicBezTo>
                      <a:pt x="2007" y="917"/>
                      <a:pt x="2007" y="807"/>
                      <a:pt x="1986" y="702"/>
                    </a:cubicBezTo>
                    <a:cubicBezTo>
                      <a:pt x="1965" y="592"/>
                      <a:pt x="1876" y="503"/>
                      <a:pt x="1745" y="414"/>
                    </a:cubicBezTo>
                    <a:cubicBezTo>
                      <a:pt x="1635" y="351"/>
                      <a:pt x="1593" y="283"/>
                      <a:pt x="1546" y="220"/>
                    </a:cubicBezTo>
                    <a:cubicBezTo>
                      <a:pt x="1504" y="152"/>
                      <a:pt x="1483" y="89"/>
                      <a:pt x="1441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0" name="Google Shape;1306;p38">
                <a:extLst>
                  <a:ext uri="{FF2B5EF4-FFF2-40B4-BE49-F238E27FC236}">
                    <a16:creationId xmlns:a16="http://schemas.microsoft.com/office/drawing/2014/main" id="{2370184E-DF6C-EDB1-3437-56B673C05CD2}"/>
                  </a:ext>
                </a:extLst>
              </p:cNvPr>
              <p:cNvSpPr/>
              <p:nvPr/>
            </p:nvSpPr>
            <p:spPr>
              <a:xfrm>
                <a:off x="3557773" y="2162843"/>
                <a:ext cx="294819" cy="287139"/>
              </a:xfrm>
              <a:custGeom>
                <a:avLst/>
                <a:gdLst/>
                <a:ahLst/>
                <a:cxnLst/>
                <a:rect l="l" t="t" r="r" b="b"/>
                <a:pathLst>
                  <a:path w="1881" h="1832" extrusionOk="0">
                    <a:moveTo>
                      <a:pt x="522" y="1"/>
                    </a:moveTo>
                    <a:cubicBezTo>
                      <a:pt x="515" y="1"/>
                      <a:pt x="509" y="1"/>
                      <a:pt x="503" y="2"/>
                    </a:cubicBezTo>
                    <a:cubicBezTo>
                      <a:pt x="372" y="2"/>
                      <a:pt x="131" y="201"/>
                      <a:pt x="48" y="442"/>
                    </a:cubicBezTo>
                    <a:cubicBezTo>
                      <a:pt x="48" y="442"/>
                      <a:pt x="0" y="552"/>
                      <a:pt x="110" y="656"/>
                    </a:cubicBezTo>
                    <a:cubicBezTo>
                      <a:pt x="199" y="766"/>
                      <a:pt x="372" y="814"/>
                      <a:pt x="702" y="1096"/>
                    </a:cubicBezTo>
                    <a:cubicBezTo>
                      <a:pt x="1027" y="1358"/>
                      <a:pt x="1226" y="1772"/>
                      <a:pt x="1420" y="1814"/>
                    </a:cubicBezTo>
                    <a:cubicBezTo>
                      <a:pt x="1458" y="1826"/>
                      <a:pt x="1498" y="1832"/>
                      <a:pt x="1537" y="1832"/>
                    </a:cubicBezTo>
                    <a:cubicBezTo>
                      <a:pt x="1717" y="1832"/>
                      <a:pt x="1881" y="1705"/>
                      <a:pt x="1881" y="1489"/>
                    </a:cubicBezTo>
                    <a:cubicBezTo>
                      <a:pt x="1881" y="1227"/>
                      <a:pt x="1723" y="918"/>
                      <a:pt x="1441" y="594"/>
                    </a:cubicBezTo>
                    <a:cubicBezTo>
                      <a:pt x="1148" y="256"/>
                      <a:pt x="691" y="1"/>
                      <a:pt x="522" y="1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1" name="Google Shape;1307;p38">
                <a:extLst>
                  <a:ext uri="{FF2B5EF4-FFF2-40B4-BE49-F238E27FC236}">
                    <a16:creationId xmlns:a16="http://schemas.microsoft.com/office/drawing/2014/main" id="{4A9B4E9F-5A8D-2973-FD1E-06C626E81870}"/>
                  </a:ext>
                </a:extLst>
              </p:cNvPr>
              <p:cNvSpPr/>
              <p:nvPr/>
            </p:nvSpPr>
            <p:spPr>
              <a:xfrm>
                <a:off x="3565139" y="2163000"/>
                <a:ext cx="297326" cy="294975"/>
              </a:xfrm>
              <a:custGeom>
                <a:avLst/>
                <a:gdLst/>
                <a:ahLst/>
                <a:cxnLst/>
                <a:rect l="l" t="t" r="r" b="b"/>
                <a:pathLst>
                  <a:path w="1897" h="1882" extrusionOk="0">
                    <a:moveTo>
                      <a:pt x="655" y="1"/>
                    </a:moveTo>
                    <a:cubicBezTo>
                      <a:pt x="629" y="27"/>
                      <a:pt x="587" y="48"/>
                      <a:pt x="545" y="69"/>
                    </a:cubicBezTo>
                    <a:cubicBezTo>
                      <a:pt x="566" y="69"/>
                      <a:pt x="587" y="69"/>
                      <a:pt x="608" y="90"/>
                    </a:cubicBezTo>
                    <a:cubicBezTo>
                      <a:pt x="676" y="111"/>
                      <a:pt x="760" y="158"/>
                      <a:pt x="849" y="200"/>
                    </a:cubicBezTo>
                    <a:cubicBezTo>
                      <a:pt x="1001" y="310"/>
                      <a:pt x="1200" y="462"/>
                      <a:pt x="1352" y="614"/>
                    </a:cubicBezTo>
                    <a:cubicBezTo>
                      <a:pt x="1635" y="964"/>
                      <a:pt x="1765" y="1247"/>
                      <a:pt x="1786" y="1488"/>
                    </a:cubicBezTo>
                    <a:cubicBezTo>
                      <a:pt x="1786" y="1619"/>
                      <a:pt x="1745" y="1682"/>
                      <a:pt x="1655" y="1729"/>
                    </a:cubicBezTo>
                    <a:cubicBezTo>
                      <a:pt x="1609" y="1760"/>
                      <a:pt x="1538" y="1779"/>
                      <a:pt x="1468" y="1779"/>
                    </a:cubicBezTo>
                    <a:cubicBezTo>
                      <a:pt x="1443" y="1779"/>
                      <a:pt x="1417" y="1776"/>
                      <a:pt x="1394" y="1771"/>
                    </a:cubicBezTo>
                    <a:cubicBezTo>
                      <a:pt x="1310" y="1750"/>
                      <a:pt x="1221" y="1640"/>
                      <a:pt x="1111" y="1509"/>
                    </a:cubicBezTo>
                    <a:cubicBezTo>
                      <a:pt x="980" y="1357"/>
                      <a:pt x="849" y="1179"/>
                      <a:pt x="676" y="1048"/>
                    </a:cubicBezTo>
                    <a:cubicBezTo>
                      <a:pt x="346" y="765"/>
                      <a:pt x="173" y="724"/>
                      <a:pt x="84" y="614"/>
                    </a:cubicBezTo>
                    <a:cubicBezTo>
                      <a:pt x="63" y="593"/>
                      <a:pt x="63" y="572"/>
                      <a:pt x="43" y="551"/>
                    </a:cubicBezTo>
                    <a:cubicBezTo>
                      <a:pt x="22" y="572"/>
                      <a:pt x="1" y="614"/>
                      <a:pt x="1" y="655"/>
                    </a:cubicBezTo>
                    <a:cubicBezTo>
                      <a:pt x="1" y="682"/>
                      <a:pt x="1" y="682"/>
                      <a:pt x="22" y="682"/>
                    </a:cubicBezTo>
                    <a:cubicBezTo>
                      <a:pt x="132" y="813"/>
                      <a:pt x="283" y="854"/>
                      <a:pt x="608" y="1116"/>
                    </a:cubicBezTo>
                    <a:cubicBezTo>
                      <a:pt x="786" y="1247"/>
                      <a:pt x="917" y="1420"/>
                      <a:pt x="1022" y="1572"/>
                    </a:cubicBezTo>
                    <a:cubicBezTo>
                      <a:pt x="1132" y="1703"/>
                      <a:pt x="1242" y="1834"/>
                      <a:pt x="1373" y="1860"/>
                    </a:cubicBezTo>
                    <a:cubicBezTo>
                      <a:pt x="1411" y="1875"/>
                      <a:pt x="1452" y="1881"/>
                      <a:pt x="1494" y="1881"/>
                    </a:cubicBezTo>
                    <a:cubicBezTo>
                      <a:pt x="1571" y="1881"/>
                      <a:pt x="1652" y="1857"/>
                      <a:pt x="1724" y="1813"/>
                    </a:cubicBezTo>
                    <a:cubicBezTo>
                      <a:pt x="1807" y="1750"/>
                      <a:pt x="1896" y="1640"/>
                      <a:pt x="1875" y="1488"/>
                    </a:cubicBezTo>
                    <a:cubicBezTo>
                      <a:pt x="1875" y="1226"/>
                      <a:pt x="1745" y="896"/>
                      <a:pt x="1441" y="551"/>
                    </a:cubicBezTo>
                    <a:cubicBezTo>
                      <a:pt x="1263" y="373"/>
                      <a:pt x="1069" y="221"/>
                      <a:pt x="891" y="111"/>
                    </a:cubicBezTo>
                    <a:cubicBezTo>
                      <a:pt x="807" y="69"/>
                      <a:pt x="718" y="27"/>
                      <a:pt x="655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2" name="Google Shape;1308;p38">
                <a:extLst>
                  <a:ext uri="{FF2B5EF4-FFF2-40B4-BE49-F238E27FC236}">
                    <a16:creationId xmlns:a16="http://schemas.microsoft.com/office/drawing/2014/main" id="{3AE4A540-F9FC-DC73-12D4-BAEE17A73B10}"/>
                  </a:ext>
                </a:extLst>
              </p:cNvPr>
              <p:cNvSpPr/>
              <p:nvPr/>
            </p:nvSpPr>
            <p:spPr>
              <a:xfrm>
                <a:off x="3503543" y="2220992"/>
                <a:ext cx="300148" cy="291057"/>
              </a:xfrm>
              <a:custGeom>
                <a:avLst/>
                <a:gdLst/>
                <a:ahLst/>
                <a:cxnLst/>
                <a:rect l="l" t="t" r="r" b="b"/>
                <a:pathLst>
                  <a:path w="1915" h="1857" extrusionOk="0">
                    <a:moveTo>
                      <a:pt x="440" y="0"/>
                    </a:moveTo>
                    <a:cubicBezTo>
                      <a:pt x="424" y="0"/>
                      <a:pt x="409" y="1"/>
                      <a:pt x="394" y="3"/>
                    </a:cubicBezTo>
                    <a:cubicBezTo>
                      <a:pt x="174" y="24"/>
                      <a:pt x="1" y="484"/>
                      <a:pt x="43" y="746"/>
                    </a:cubicBezTo>
                    <a:cubicBezTo>
                      <a:pt x="85" y="987"/>
                      <a:pt x="305" y="1139"/>
                      <a:pt x="305" y="1139"/>
                    </a:cubicBezTo>
                    <a:cubicBezTo>
                      <a:pt x="305" y="1139"/>
                      <a:pt x="587" y="1160"/>
                      <a:pt x="786" y="1270"/>
                    </a:cubicBezTo>
                    <a:cubicBezTo>
                      <a:pt x="1001" y="1380"/>
                      <a:pt x="1200" y="1773"/>
                      <a:pt x="1462" y="1836"/>
                    </a:cubicBezTo>
                    <a:cubicBezTo>
                      <a:pt x="1501" y="1850"/>
                      <a:pt x="1539" y="1857"/>
                      <a:pt x="1576" y="1857"/>
                    </a:cubicBezTo>
                    <a:cubicBezTo>
                      <a:pt x="1766" y="1857"/>
                      <a:pt x="1914" y="1673"/>
                      <a:pt x="1897" y="1401"/>
                    </a:cubicBezTo>
                    <a:cubicBezTo>
                      <a:pt x="1897" y="1071"/>
                      <a:pt x="1546" y="594"/>
                      <a:pt x="1242" y="354"/>
                    </a:cubicBezTo>
                    <a:cubicBezTo>
                      <a:pt x="959" y="129"/>
                      <a:pt x="654" y="0"/>
                      <a:pt x="440" y="0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3" name="Google Shape;1309;p38">
                <a:extLst>
                  <a:ext uri="{FF2B5EF4-FFF2-40B4-BE49-F238E27FC236}">
                    <a16:creationId xmlns:a16="http://schemas.microsoft.com/office/drawing/2014/main" id="{5A5D4E72-DA5C-A7EE-B5DF-918DB5E28DA5}"/>
                  </a:ext>
                </a:extLst>
              </p:cNvPr>
              <p:cNvSpPr/>
              <p:nvPr/>
            </p:nvSpPr>
            <p:spPr>
              <a:xfrm>
                <a:off x="3527366" y="2214722"/>
                <a:ext cx="284161" cy="307201"/>
              </a:xfrm>
              <a:custGeom>
                <a:avLst/>
                <a:gdLst/>
                <a:ahLst/>
                <a:cxnLst/>
                <a:rect l="l" t="t" r="r" b="b"/>
                <a:pathLst>
                  <a:path w="1813" h="1960" extrusionOk="0">
                    <a:moveTo>
                      <a:pt x="456" y="1"/>
                    </a:moveTo>
                    <a:cubicBezTo>
                      <a:pt x="414" y="43"/>
                      <a:pt x="393" y="64"/>
                      <a:pt x="373" y="111"/>
                    </a:cubicBezTo>
                    <a:cubicBezTo>
                      <a:pt x="566" y="132"/>
                      <a:pt x="807" y="242"/>
                      <a:pt x="1048" y="435"/>
                    </a:cubicBezTo>
                    <a:cubicBezTo>
                      <a:pt x="1200" y="566"/>
                      <a:pt x="1352" y="744"/>
                      <a:pt x="1483" y="917"/>
                    </a:cubicBezTo>
                    <a:cubicBezTo>
                      <a:pt x="1614" y="1090"/>
                      <a:pt x="1703" y="1289"/>
                      <a:pt x="1703" y="1441"/>
                    </a:cubicBezTo>
                    <a:cubicBezTo>
                      <a:pt x="1703" y="1593"/>
                      <a:pt x="1656" y="1703"/>
                      <a:pt x="1593" y="1766"/>
                    </a:cubicBezTo>
                    <a:cubicBezTo>
                      <a:pt x="1528" y="1815"/>
                      <a:pt x="1467" y="1850"/>
                      <a:pt x="1396" y="1850"/>
                    </a:cubicBezTo>
                    <a:cubicBezTo>
                      <a:pt x="1369" y="1850"/>
                      <a:pt x="1340" y="1845"/>
                      <a:pt x="1310" y="1834"/>
                    </a:cubicBezTo>
                    <a:cubicBezTo>
                      <a:pt x="1221" y="1813"/>
                      <a:pt x="1111" y="1703"/>
                      <a:pt x="1001" y="1572"/>
                    </a:cubicBezTo>
                    <a:cubicBezTo>
                      <a:pt x="896" y="1462"/>
                      <a:pt x="786" y="1331"/>
                      <a:pt x="676" y="1268"/>
                    </a:cubicBezTo>
                    <a:cubicBezTo>
                      <a:pt x="456" y="1158"/>
                      <a:pt x="215" y="1137"/>
                      <a:pt x="194" y="1137"/>
                    </a:cubicBezTo>
                    <a:lnTo>
                      <a:pt x="22" y="1111"/>
                    </a:lnTo>
                    <a:lnTo>
                      <a:pt x="1" y="1111"/>
                    </a:lnTo>
                    <a:cubicBezTo>
                      <a:pt x="64" y="1179"/>
                      <a:pt x="132" y="1221"/>
                      <a:pt x="132" y="1221"/>
                    </a:cubicBezTo>
                    <a:lnTo>
                      <a:pt x="153" y="1221"/>
                    </a:lnTo>
                    <a:cubicBezTo>
                      <a:pt x="153" y="1221"/>
                      <a:pt x="414" y="1242"/>
                      <a:pt x="608" y="1352"/>
                    </a:cubicBezTo>
                    <a:cubicBezTo>
                      <a:pt x="697" y="1399"/>
                      <a:pt x="807" y="1530"/>
                      <a:pt x="917" y="1635"/>
                    </a:cubicBezTo>
                    <a:cubicBezTo>
                      <a:pt x="1027" y="1766"/>
                      <a:pt x="1132" y="1896"/>
                      <a:pt x="1289" y="1944"/>
                    </a:cubicBezTo>
                    <a:cubicBezTo>
                      <a:pt x="1324" y="1955"/>
                      <a:pt x="1360" y="1960"/>
                      <a:pt x="1396" y="1960"/>
                    </a:cubicBezTo>
                    <a:cubicBezTo>
                      <a:pt x="1496" y="1960"/>
                      <a:pt x="1594" y="1920"/>
                      <a:pt x="1656" y="1855"/>
                    </a:cubicBezTo>
                    <a:cubicBezTo>
                      <a:pt x="1745" y="1766"/>
                      <a:pt x="1813" y="1614"/>
                      <a:pt x="1813" y="1441"/>
                    </a:cubicBezTo>
                    <a:cubicBezTo>
                      <a:pt x="1787" y="1268"/>
                      <a:pt x="1703" y="1048"/>
                      <a:pt x="1572" y="849"/>
                    </a:cubicBezTo>
                    <a:cubicBezTo>
                      <a:pt x="1441" y="655"/>
                      <a:pt x="1263" y="483"/>
                      <a:pt x="1111" y="352"/>
                    </a:cubicBezTo>
                    <a:cubicBezTo>
                      <a:pt x="896" y="174"/>
                      <a:pt x="655" y="64"/>
                      <a:pt x="456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4" name="Google Shape;1310;p38">
                <a:extLst>
                  <a:ext uri="{FF2B5EF4-FFF2-40B4-BE49-F238E27FC236}">
                    <a16:creationId xmlns:a16="http://schemas.microsoft.com/office/drawing/2014/main" id="{4810D3CA-9536-D179-B89F-A9E920067C43}"/>
                  </a:ext>
                </a:extLst>
              </p:cNvPr>
              <p:cNvSpPr/>
              <p:nvPr/>
            </p:nvSpPr>
            <p:spPr>
              <a:xfrm>
                <a:off x="1742158" y="1589509"/>
                <a:ext cx="509859" cy="933200"/>
              </a:xfrm>
              <a:custGeom>
                <a:avLst/>
                <a:gdLst/>
                <a:ahLst/>
                <a:cxnLst/>
                <a:rect l="l" t="t" r="r" b="b"/>
                <a:pathLst>
                  <a:path w="3253" h="5954" extrusionOk="0">
                    <a:moveTo>
                      <a:pt x="2583" y="1"/>
                    </a:moveTo>
                    <a:cubicBezTo>
                      <a:pt x="2546" y="1"/>
                      <a:pt x="2507" y="6"/>
                      <a:pt x="2467" y="20"/>
                    </a:cubicBezTo>
                    <a:cubicBezTo>
                      <a:pt x="2268" y="83"/>
                      <a:pt x="1592" y="151"/>
                      <a:pt x="1393" y="455"/>
                    </a:cubicBezTo>
                    <a:cubicBezTo>
                      <a:pt x="1221" y="759"/>
                      <a:pt x="131" y="3901"/>
                      <a:pt x="63" y="4314"/>
                    </a:cubicBezTo>
                    <a:cubicBezTo>
                      <a:pt x="0" y="4754"/>
                      <a:pt x="42" y="4775"/>
                      <a:pt x="152" y="5079"/>
                    </a:cubicBezTo>
                    <a:cubicBezTo>
                      <a:pt x="283" y="5388"/>
                      <a:pt x="1090" y="5954"/>
                      <a:pt x="1090" y="5954"/>
                    </a:cubicBezTo>
                    <a:cubicBezTo>
                      <a:pt x="1090" y="5954"/>
                      <a:pt x="1242" y="4969"/>
                      <a:pt x="1812" y="4273"/>
                    </a:cubicBezTo>
                    <a:cubicBezTo>
                      <a:pt x="2289" y="3703"/>
                      <a:pt x="2751" y="3658"/>
                      <a:pt x="2884" y="3658"/>
                    </a:cubicBezTo>
                    <a:cubicBezTo>
                      <a:pt x="2909" y="3658"/>
                      <a:pt x="2923" y="3660"/>
                      <a:pt x="2923" y="3660"/>
                    </a:cubicBezTo>
                    <a:cubicBezTo>
                      <a:pt x="2923" y="3660"/>
                      <a:pt x="3253" y="1523"/>
                      <a:pt x="3185" y="1282"/>
                    </a:cubicBezTo>
                    <a:cubicBezTo>
                      <a:pt x="3143" y="1041"/>
                      <a:pt x="2834" y="83"/>
                      <a:pt x="2834" y="83"/>
                    </a:cubicBezTo>
                    <a:cubicBezTo>
                      <a:pt x="2834" y="83"/>
                      <a:pt x="2725" y="1"/>
                      <a:pt x="258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5" name="Google Shape;1311;p38">
                <a:extLst>
                  <a:ext uri="{FF2B5EF4-FFF2-40B4-BE49-F238E27FC236}">
                    <a16:creationId xmlns:a16="http://schemas.microsoft.com/office/drawing/2014/main" id="{EB552B9E-0F6C-30D7-8111-86E7ABFBB589}"/>
                  </a:ext>
                </a:extLst>
              </p:cNvPr>
              <p:cNvSpPr/>
              <p:nvPr/>
            </p:nvSpPr>
            <p:spPr>
              <a:xfrm>
                <a:off x="1734792" y="1579478"/>
                <a:ext cx="517226" cy="949814"/>
              </a:xfrm>
              <a:custGeom>
                <a:avLst/>
                <a:gdLst/>
                <a:ahLst/>
                <a:cxnLst/>
                <a:rect l="l" t="t" r="r" b="b"/>
                <a:pathLst>
                  <a:path w="3300" h="6060" extrusionOk="0">
                    <a:moveTo>
                      <a:pt x="2636" y="106"/>
                    </a:moveTo>
                    <a:cubicBezTo>
                      <a:pt x="2756" y="106"/>
                      <a:pt x="2839" y="189"/>
                      <a:pt x="2839" y="189"/>
                    </a:cubicBezTo>
                    <a:cubicBezTo>
                      <a:pt x="2860" y="215"/>
                      <a:pt x="2928" y="430"/>
                      <a:pt x="2991" y="671"/>
                    </a:cubicBezTo>
                    <a:cubicBezTo>
                      <a:pt x="3080" y="953"/>
                      <a:pt x="3169" y="1262"/>
                      <a:pt x="3190" y="1367"/>
                    </a:cubicBezTo>
                    <a:lnTo>
                      <a:pt x="3190" y="1524"/>
                    </a:lnTo>
                    <a:cubicBezTo>
                      <a:pt x="3190" y="1587"/>
                      <a:pt x="3190" y="1697"/>
                      <a:pt x="3169" y="1807"/>
                    </a:cubicBezTo>
                    <a:cubicBezTo>
                      <a:pt x="3142" y="2048"/>
                      <a:pt x="3101" y="2331"/>
                      <a:pt x="3080" y="2614"/>
                    </a:cubicBezTo>
                    <a:cubicBezTo>
                      <a:pt x="2991" y="3158"/>
                      <a:pt x="2928" y="3661"/>
                      <a:pt x="2928" y="3682"/>
                    </a:cubicBezTo>
                    <a:cubicBezTo>
                      <a:pt x="2909" y="3682"/>
                      <a:pt x="2884" y="3679"/>
                      <a:pt x="2849" y="3679"/>
                    </a:cubicBezTo>
                    <a:cubicBezTo>
                      <a:pt x="2795" y="3679"/>
                      <a:pt x="2717" y="3686"/>
                      <a:pt x="2598" y="3724"/>
                    </a:cubicBezTo>
                    <a:cubicBezTo>
                      <a:pt x="2383" y="3792"/>
                      <a:pt x="2095" y="3965"/>
                      <a:pt x="1812" y="4316"/>
                    </a:cubicBezTo>
                    <a:cubicBezTo>
                      <a:pt x="1268" y="4970"/>
                      <a:pt x="1137" y="5798"/>
                      <a:pt x="1116" y="5929"/>
                    </a:cubicBezTo>
                    <a:cubicBezTo>
                      <a:pt x="1074" y="5887"/>
                      <a:pt x="943" y="5798"/>
                      <a:pt x="765" y="5646"/>
                    </a:cubicBezTo>
                    <a:cubicBezTo>
                      <a:pt x="655" y="5557"/>
                      <a:pt x="550" y="5473"/>
                      <a:pt x="440" y="5363"/>
                    </a:cubicBezTo>
                    <a:cubicBezTo>
                      <a:pt x="351" y="5274"/>
                      <a:pt x="288" y="5190"/>
                      <a:pt x="262" y="5122"/>
                    </a:cubicBezTo>
                    <a:cubicBezTo>
                      <a:pt x="131" y="4818"/>
                      <a:pt x="110" y="4818"/>
                      <a:pt x="157" y="4405"/>
                    </a:cubicBezTo>
                    <a:cubicBezTo>
                      <a:pt x="178" y="4295"/>
                      <a:pt x="262" y="4012"/>
                      <a:pt x="372" y="3661"/>
                    </a:cubicBezTo>
                    <a:cubicBezTo>
                      <a:pt x="482" y="3289"/>
                      <a:pt x="634" y="2854"/>
                      <a:pt x="786" y="2415"/>
                    </a:cubicBezTo>
                    <a:cubicBezTo>
                      <a:pt x="943" y="1980"/>
                      <a:pt x="1095" y="1545"/>
                      <a:pt x="1226" y="1215"/>
                    </a:cubicBezTo>
                    <a:cubicBezTo>
                      <a:pt x="1289" y="1043"/>
                      <a:pt x="1336" y="891"/>
                      <a:pt x="1399" y="781"/>
                    </a:cubicBezTo>
                    <a:cubicBezTo>
                      <a:pt x="1440" y="650"/>
                      <a:pt x="1488" y="582"/>
                      <a:pt x="1488" y="540"/>
                    </a:cubicBezTo>
                    <a:cubicBezTo>
                      <a:pt x="1571" y="409"/>
                      <a:pt x="1791" y="320"/>
                      <a:pt x="1990" y="257"/>
                    </a:cubicBezTo>
                    <a:cubicBezTo>
                      <a:pt x="2205" y="189"/>
                      <a:pt x="2425" y="168"/>
                      <a:pt x="2535" y="126"/>
                    </a:cubicBezTo>
                    <a:cubicBezTo>
                      <a:pt x="2571" y="112"/>
                      <a:pt x="2605" y="106"/>
                      <a:pt x="2636" y="106"/>
                    </a:cubicBezTo>
                    <a:close/>
                    <a:moveTo>
                      <a:pt x="2607" y="1"/>
                    </a:moveTo>
                    <a:cubicBezTo>
                      <a:pt x="2569" y="1"/>
                      <a:pt x="2529" y="5"/>
                      <a:pt x="2488" y="16"/>
                    </a:cubicBezTo>
                    <a:cubicBezTo>
                      <a:pt x="2404" y="58"/>
                      <a:pt x="2184" y="84"/>
                      <a:pt x="1964" y="147"/>
                    </a:cubicBezTo>
                    <a:cubicBezTo>
                      <a:pt x="1749" y="215"/>
                      <a:pt x="1509" y="299"/>
                      <a:pt x="1399" y="498"/>
                    </a:cubicBezTo>
                    <a:cubicBezTo>
                      <a:pt x="1378" y="540"/>
                      <a:pt x="1336" y="608"/>
                      <a:pt x="1289" y="739"/>
                    </a:cubicBezTo>
                    <a:cubicBezTo>
                      <a:pt x="1247" y="844"/>
                      <a:pt x="1179" y="1001"/>
                      <a:pt x="1116" y="1173"/>
                    </a:cubicBezTo>
                    <a:cubicBezTo>
                      <a:pt x="985" y="1524"/>
                      <a:pt x="833" y="1959"/>
                      <a:pt x="681" y="2394"/>
                    </a:cubicBezTo>
                    <a:cubicBezTo>
                      <a:pt x="524" y="2834"/>
                      <a:pt x="372" y="3268"/>
                      <a:pt x="262" y="3619"/>
                    </a:cubicBezTo>
                    <a:cubicBezTo>
                      <a:pt x="157" y="3986"/>
                      <a:pt x="68" y="4248"/>
                      <a:pt x="68" y="4378"/>
                    </a:cubicBezTo>
                    <a:cubicBezTo>
                      <a:pt x="0" y="4818"/>
                      <a:pt x="27" y="4860"/>
                      <a:pt x="157" y="5164"/>
                    </a:cubicBezTo>
                    <a:cubicBezTo>
                      <a:pt x="199" y="5253"/>
                      <a:pt x="262" y="5342"/>
                      <a:pt x="372" y="5452"/>
                    </a:cubicBezTo>
                    <a:cubicBezTo>
                      <a:pt x="461" y="5536"/>
                      <a:pt x="592" y="5646"/>
                      <a:pt x="702" y="5735"/>
                    </a:cubicBezTo>
                    <a:cubicBezTo>
                      <a:pt x="917" y="5929"/>
                      <a:pt x="1116" y="6059"/>
                      <a:pt x="1116" y="6059"/>
                    </a:cubicBezTo>
                    <a:lnTo>
                      <a:pt x="1205" y="6039"/>
                    </a:lnTo>
                    <a:cubicBezTo>
                      <a:pt x="1205" y="6039"/>
                      <a:pt x="1336" y="5059"/>
                      <a:pt x="1901" y="4378"/>
                    </a:cubicBezTo>
                    <a:cubicBezTo>
                      <a:pt x="2163" y="4033"/>
                      <a:pt x="2446" y="3902"/>
                      <a:pt x="2645" y="3834"/>
                    </a:cubicBezTo>
                    <a:cubicBezTo>
                      <a:pt x="2761" y="3796"/>
                      <a:pt x="2847" y="3789"/>
                      <a:pt x="2898" y="3789"/>
                    </a:cubicBezTo>
                    <a:cubicBezTo>
                      <a:pt x="2931" y="3789"/>
                      <a:pt x="2949" y="3792"/>
                      <a:pt x="2949" y="3792"/>
                    </a:cubicBezTo>
                    <a:lnTo>
                      <a:pt x="3012" y="3750"/>
                    </a:lnTo>
                    <a:cubicBezTo>
                      <a:pt x="3012" y="3750"/>
                      <a:pt x="3101" y="3200"/>
                      <a:pt x="3169" y="2635"/>
                    </a:cubicBezTo>
                    <a:cubicBezTo>
                      <a:pt x="3211" y="2352"/>
                      <a:pt x="3252" y="2069"/>
                      <a:pt x="3273" y="1828"/>
                    </a:cubicBezTo>
                    <a:cubicBezTo>
                      <a:pt x="3273" y="1718"/>
                      <a:pt x="3300" y="1608"/>
                      <a:pt x="3300" y="1524"/>
                    </a:cubicBezTo>
                    <a:lnTo>
                      <a:pt x="3300" y="1346"/>
                    </a:lnTo>
                    <a:cubicBezTo>
                      <a:pt x="3273" y="1215"/>
                      <a:pt x="3190" y="912"/>
                      <a:pt x="3101" y="650"/>
                    </a:cubicBezTo>
                    <a:cubicBezTo>
                      <a:pt x="3012" y="388"/>
                      <a:pt x="2949" y="147"/>
                      <a:pt x="2949" y="147"/>
                    </a:cubicBezTo>
                    <a:lnTo>
                      <a:pt x="2928" y="105"/>
                    </a:lnTo>
                    <a:cubicBezTo>
                      <a:pt x="2928" y="105"/>
                      <a:pt x="2791" y="1"/>
                      <a:pt x="2607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6" name="Google Shape;1312;p38">
                <a:extLst>
                  <a:ext uri="{FF2B5EF4-FFF2-40B4-BE49-F238E27FC236}">
                    <a16:creationId xmlns:a16="http://schemas.microsoft.com/office/drawing/2014/main" id="{16BF3F9A-B44E-07EE-2044-2807F819E7AA}"/>
                  </a:ext>
                </a:extLst>
              </p:cNvPr>
              <p:cNvSpPr/>
              <p:nvPr/>
            </p:nvSpPr>
            <p:spPr>
              <a:xfrm>
                <a:off x="1994971" y="2179300"/>
                <a:ext cx="790571" cy="507508"/>
              </a:xfrm>
              <a:custGeom>
                <a:avLst/>
                <a:gdLst/>
                <a:ahLst/>
                <a:cxnLst/>
                <a:rect l="l" t="t" r="r" b="b"/>
                <a:pathLst>
                  <a:path w="5044" h="3238" extrusionOk="0">
                    <a:moveTo>
                      <a:pt x="1562" y="1"/>
                    </a:moveTo>
                    <a:cubicBezTo>
                      <a:pt x="1232" y="1"/>
                      <a:pt x="807" y="104"/>
                      <a:pt x="524" y="551"/>
                    </a:cubicBezTo>
                    <a:cubicBezTo>
                      <a:pt x="0" y="1384"/>
                      <a:pt x="393" y="2494"/>
                      <a:pt x="393" y="2494"/>
                    </a:cubicBezTo>
                    <a:cubicBezTo>
                      <a:pt x="566" y="2714"/>
                      <a:pt x="1399" y="2934"/>
                      <a:pt x="2184" y="3086"/>
                    </a:cubicBezTo>
                    <a:cubicBezTo>
                      <a:pt x="2949" y="3238"/>
                      <a:pt x="3294" y="3238"/>
                      <a:pt x="3294" y="3238"/>
                    </a:cubicBezTo>
                    <a:cubicBezTo>
                      <a:pt x="3294" y="3238"/>
                      <a:pt x="4080" y="3217"/>
                      <a:pt x="4562" y="2473"/>
                    </a:cubicBezTo>
                    <a:cubicBezTo>
                      <a:pt x="5044" y="1756"/>
                      <a:pt x="4541" y="944"/>
                      <a:pt x="4541" y="944"/>
                    </a:cubicBezTo>
                    <a:lnTo>
                      <a:pt x="2053" y="75"/>
                    </a:lnTo>
                    <a:cubicBezTo>
                      <a:pt x="2053" y="75"/>
                      <a:pt x="1842" y="1"/>
                      <a:pt x="1562" y="1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7" name="Google Shape;1313;p38">
                <a:extLst>
                  <a:ext uri="{FF2B5EF4-FFF2-40B4-BE49-F238E27FC236}">
                    <a16:creationId xmlns:a16="http://schemas.microsoft.com/office/drawing/2014/main" id="{23400232-BC5D-3C0D-5CFC-1F9A15CF3C91}"/>
                  </a:ext>
                </a:extLst>
              </p:cNvPr>
              <p:cNvSpPr/>
              <p:nvPr/>
            </p:nvSpPr>
            <p:spPr>
              <a:xfrm>
                <a:off x="1985097" y="2173188"/>
                <a:ext cx="810320" cy="520203"/>
              </a:xfrm>
              <a:custGeom>
                <a:avLst/>
                <a:gdLst/>
                <a:ahLst/>
                <a:cxnLst/>
                <a:rect l="l" t="t" r="r" b="b"/>
                <a:pathLst>
                  <a:path w="5170" h="3319" extrusionOk="0">
                    <a:moveTo>
                      <a:pt x="1673" y="110"/>
                    </a:moveTo>
                    <a:cubicBezTo>
                      <a:pt x="1918" y="110"/>
                      <a:pt x="2095" y="156"/>
                      <a:pt x="2095" y="156"/>
                    </a:cubicBezTo>
                    <a:lnTo>
                      <a:pt x="4557" y="1009"/>
                    </a:lnTo>
                    <a:cubicBezTo>
                      <a:pt x="4583" y="1051"/>
                      <a:pt x="5018" y="1795"/>
                      <a:pt x="4583" y="2491"/>
                    </a:cubicBezTo>
                    <a:cubicBezTo>
                      <a:pt x="4122" y="3209"/>
                      <a:pt x="3357" y="3209"/>
                      <a:pt x="3357" y="3209"/>
                    </a:cubicBezTo>
                    <a:cubicBezTo>
                      <a:pt x="3357" y="3209"/>
                      <a:pt x="3033" y="3209"/>
                      <a:pt x="2247" y="3078"/>
                    </a:cubicBezTo>
                    <a:cubicBezTo>
                      <a:pt x="1875" y="2994"/>
                      <a:pt x="1462" y="2905"/>
                      <a:pt x="1132" y="2816"/>
                    </a:cubicBezTo>
                    <a:cubicBezTo>
                      <a:pt x="980" y="2753"/>
                      <a:pt x="828" y="2711"/>
                      <a:pt x="718" y="2643"/>
                    </a:cubicBezTo>
                    <a:cubicBezTo>
                      <a:pt x="608" y="2601"/>
                      <a:pt x="524" y="2554"/>
                      <a:pt x="498" y="2512"/>
                    </a:cubicBezTo>
                    <a:cubicBezTo>
                      <a:pt x="477" y="2491"/>
                      <a:pt x="132" y="1423"/>
                      <a:pt x="629" y="638"/>
                    </a:cubicBezTo>
                    <a:cubicBezTo>
                      <a:pt x="891" y="224"/>
                      <a:pt x="1242" y="114"/>
                      <a:pt x="1545" y="114"/>
                    </a:cubicBezTo>
                    <a:cubicBezTo>
                      <a:pt x="1590" y="111"/>
                      <a:pt x="1632" y="110"/>
                      <a:pt x="1673" y="110"/>
                    </a:cubicBezTo>
                    <a:close/>
                    <a:moveTo>
                      <a:pt x="1653" y="1"/>
                    </a:moveTo>
                    <a:cubicBezTo>
                      <a:pt x="1618" y="1"/>
                      <a:pt x="1582" y="2"/>
                      <a:pt x="1545" y="4"/>
                    </a:cubicBezTo>
                    <a:cubicBezTo>
                      <a:pt x="1221" y="25"/>
                      <a:pt x="807" y="135"/>
                      <a:pt x="545" y="569"/>
                    </a:cubicBezTo>
                    <a:cubicBezTo>
                      <a:pt x="1" y="1423"/>
                      <a:pt x="393" y="2554"/>
                      <a:pt x="393" y="2554"/>
                    </a:cubicBezTo>
                    <a:lnTo>
                      <a:pt x="414" y="2580"/>
                    </a:lnTo>
                    <a:cubicBezTo>
                      <a:pt x="456" y="2643"/>
                      <a:pt x="545" y="2685"/>
                      <a:pt x="676" y="2753"/>
                    </a:cubicBezTo>
                    <a:cubicBezTo>
                      <a:pt x="786" y="2795"/>
                      <a:pt x="938" y="2863"/>
                      <a:pt x="1111" y="2905"/>
                    </a:cubicBezTo>
                    <a:cubicBezTo>
                      <a:pt x="1441" y="3015"/>
                      <a:pt x="1854" y="3104"/>
                      <a:pt x="2226" y="3167"/>
                    </a:cubicBezTo>
                    <a:cubicBezTo>
                      <a:pt x="3012" y="3319"/>
                      <a:pt x="3357" y="3319"/>
                      <a:pt x="3357" y="3319"/>
                    </a:cubicBezTo>
                    <a:cubicBezTo>
                      <a:pt x="3357" y="3319"/>
                      <a:pt x="4190" y="3298"/>
                      <a:pt x="4667" y="2554"/>
                    </a:cubicBezTo>
                    <a:cubicBezTo>
                      <a:pt x="5169" y="1795"/>
                      <a:pt x="4646" y="941"/>
                      <a:pt x="4646" y="941"/>
                    </a:cubicBezTo>
                    <a:lnTo>
                      <a:pt x="4625" y="920"/>
                    </a:lnTo>
                    <a:lnTo>
                      <a:pt x="2137" y="67"/>
                    </a:lnTo>
                    <a:cubicBezTo>
                      <a:pt x="2137" y="67"/>
                      <a:pt x="1930" y="1"/>
                      <a:pt x="1653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8" name="Google Shape;1314;p38">
                <a:extLst>
                  <a:ext uri="{FF2B5EF4-FFF2-40B4-BE49-F238E27FC236}">
                    <a16:creationId xmlns:a16="http://schemas.microsoft.com/office/drawing/2014/main" id="{6732117B-6E12-D3C4-63CE-C394B42C0A91}"/>
                  </a:ext>
                </a:extLst>
              </p:cNvPr>
              <p:cNvSpPr/>
              <p:nvPr/>
            </p:nvSpPr>
            <p:spPr>
              <a:xfrm>
                <a:off x="1830870" y="2073818"/>
                <a:ext cx="506568" cy="555782"/>
              </a:xfrm>
              <a:custGeom>
                <a:avLst/>
                <a:gdLst/>
                <a:ahLst/>
                <a:cxnLst/>
                <a:rect l="l" t="t" r="r" b="b"/>
                <a:pathLst>
                  <a:path w="3232" h="3546" extrusionOk="0">
                    <a:moveTo>
                      <a:pt x="2225" y="0"/>
                    </a:moveTo>
                    <a:cubicBezTo>
                      <a:pt x="1963" y="0"/>
                      <a:pt x="995" y="300"/>
                      <a:pt x="524" y="1120"/>
                    </a:cubicBezTo>
                    <a:cubicBezTo>
                      <a:pt x="0" y="1989"/>
                      <a:pt x="152" y="2733"/>
                      <a:pt x="220" y="2864"/>
                    </a:cubicBezTo>
                    <a:cubicBezTo>
                      <a:pt x="283" y="2974"/>
                      <a:pt x="854" y="3408"/>
                      <a:pt x="1136" y="3518"/>
                    </a:cubicBezTo>
                    <a:cubicBezTo>
                      <a:pt x="1182" y="3537"/>
                      <a:pt x="1230" y="3545"/>
                      <a:pt x="1278" y="3545"/>
                    </a:cubicBezTo>
                    <a:cubicBezTo>
                      <a:pt x="1508" y="3545"/>
                      <a:pt x="1744" y="3366"/>
                      <a:pt x="1744" y="3366"/>
                    </a:cubicBezTo>
                    <a:lnTo>
                      <a:pt x="1461" y="3188"/>
                    </a:lnTo>
                    <a:cubicBezTo>
                      <a:pt x="1461" y="3188"/>
                      <a:pt x="1288" y="2429"/>
                      <a:pt x="1770" y="1685"/>
                    </a:cubicBezTo>
                    <a:cubicBezTo>
                      <a:pt x="2247" y="963"/>
                      <a:pt x="2378" y="942"/>
                      <a:pt x="2598" y="832"/>
                    </a:cubicBezTo>
                    <a:cubicBezTo>
                      <a:pt x="2708" y="790"/>
                      <a:pt x="2854" y="779"/>
                      <a:pt x="2973" y="779"/>
                    </a:cubicBezTo>
                    <a:cubicBezTo>
                      <a:pt x="3092" y="779"/>
                      <a:pt x="3184" y="790"/>
                      <a:pt x="3184" y="790"/>
                    </a:cubicBezTo>
                    <a:cubicBezTo>
                      <a:pt x="3184" y="790"/>
                      <a:pt x="3231" y="680"/>
                      <a:pt x="3121" y="486"/>
                    </a:cubicBezTo>
                    <a:cubicBezTo>
                      <a:pt x="3011" y="308"/>
                      <a:pt x="2446" y="72"/>
                      <a:pt x="2268" y="4"/>
                    </a:cubicBezTo>
                    <a:cubicBezTo>
                      <a:pt x="2257" y="2"/>
                      <a:pt x="2242" y="0"/>
                      <a:pt x="222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9" name="Google Shape;1315;p38">
                <a:extLst>
                  <a:ext uri="{FF2B5EF4-FFF2-40B4-BE49-F238E27FC236}">
                    <a16:creationId xmlns:a16="http://schemas.microsoft.com/office/drawing/2014/main" id="{3650EF2A-BAAA-9499-3625-6A46BE3E7B56}"/>
                  </a:ext>
                </a:extLst>
              </p:cNvPr>
              <p:cNvSpPr/>
              <p:nvPr/>
            </p:nvSpPr>
            <p:spPr>
              <a:xfrm>
                <a:off x="1844819" y="2067862"/>
                <a:ext cx="495910" cy="569418"/>
              </a:xfrm>
              <a:custGeom>
                <a:avLst/>
                <a:gdLst/>
                <a:ahLst/>
                <a:cxnLst/>
                <a:rect l="l" t="t" r="r" b="b"/>
                <a:pathLst>
                  <a:path w="3164" h="3633" extrusionOk="0">
                    <a:moveTo>
                      <a:pt x="2131" y="99"/>
                    </a:moveTo>
                    <a:cubicBezTo>
                      <a:pt x="2151" y="99"/>
                      <a:pt x="2165" y="110"/>
                      <a:pt x="2179" y="110"/>
                    </a:cubicBezTo>
                    <a:cubicBezTo>
                      <a:pt x="2247" y="131"/>
                      <a:pt x="2440" y="194"/>
                      <a:pt x="2619" y="283"/>
                    </a:cubicBezTo>
                    <a:cubicBezTo>
                      <a:pt x="2770" y="372"/>
                      <a:pt x="2943" y="477"/>
                      <a:pt x="2990" y="566"/>
                    </a:cubicBezTo>
                    <a:cubicBezTo>
                      <a:pt x="3032" y="655"/>
                      <a:pt x="3053" y="697"/>
                      <a:pt x="3053" y="739"/>
                    </a:cubicBezTo>
                    <a:lnTo>
                      <a:pt x="3053" y="765"/>
                    </a:lnTo>
                    <a:lnTo>
                      <a:pt x="2880" y="765"/>
                    </a:lnTo>
                    <a:cubicBezTo>
                      <a:pt x="2749" y="765"/>
                      <a:pt x="2598" y="786"/>
                      <a:pt x="2488" y="828"/>
                    </a:cubicBezTo>
                    <a:cubicBezTo>
                      <a:pt x="2378" y="870"/>
                      <a:pt x="2289" y="917"/>
                      <a:pt x="2158" y="1027"/>
                    </a:cubicBezTo>
                    <a:cubicBezTo>
                      <a:pt x="2027" y="1132"/>
                      <a:pt x="1875" y="1331"/>
                      <a:pt x="1634" y="1702"/>
                    </a:cubicBezTo>
                    <a:cubicBezTo>
                      <a:pt x="1131" y="2467"/>
                      <a:pt x="1330" y="3226"/>
                      <a:pt x="1330" y="3226"/>
                    </a:cubicBezTo>
                    <a:lnTo>
                      <a:pt x="1351" y="3273"/>
                    </a:lnTo>
                    <a:lnTo>
                      <a:pt x="1571" y="3404"/>
                    </a:lnTo>
                    <a:cubicBezTo>
                      <a:pt x="1524" y="3425"/>
                      <a:pt x="1503" y="3446"/>
                      <a:pt x="1440" y="3467"/>
                    </a:cubicBezTo>
                    <a:cubicBezTo>
                      <a:pt x="1362" y="3501"/>
                      <a:pt x="1263" y="3532"/>
                      <a:pt x="1172" y="3532"/>
                    </a:cubicBezTo>
                    <a:cubicBezTo>
                      <a:pt x="1136" y="3532"/>
                      <a:pt x="1100" y="3526"/>
                      <a:pt x="1068" y="3514"/>
                    </a:cubicBezTo>
                    <a:cubicBezTo>
                      <a:pt x="937" y="3467"/>
                      <a:pt x="718" y="3336"/>
                      <a:pt x="545" y="3184"/>
                    </a:cubicBezTo>
                    <a:cubicBezTo>
                      <a:pt x="456" y="3122"/>
                      <a:pt x="372" y="3053"/>
                      <a:pt x="304" y="2991"/>
                    </a:cubicBezTo>
                    <a:cubicBezTo>
                      <a:pt x="241" y="2943"/>
                      <a:pt x="194" y="2881"/>
                      <a:pt x="173" y="2881"/>
                    </a:cubicBezTo>
                    <a:cubicBezTo>
                      <a:pt x="173" y="2860"/>
                      <a:pt x="152" y="2792"/>
                      <a:pt x="131" y="2682"/>
                    </a:cubicBezTo>
                    <a:cubicBezTo>
                      <a:pt x="110" y="2598"/>
                      <a:pt x="110" y="2467"/>
                      <a:pt x="110" y="2310"/>
                    </a:cubicBezTo>
                    <a:cubicBezTo>
                      <a:pt x="131" y="2006"/>
                      <a:pt x="215" y="1613"/>
                      <a:pt x="477" y="1179"/>
                    </a:cubicBezTo>
                    <a:cubicBezTo>
                      <a:pt x="718" y="765"/>
                      <a:pt x="1110" y="477"/>
                      <a:pt x="1461" y="304"/>
                    </a:cubicBezTo>
                    <a:cubicBezTo>
                      <a:pt x="1634" y="215"/>
                      <a:pt x="1786" y="152"/>
                      <a:pt x="1917" y="131"/>
                    </a:cubicBezTo>
                    <a:cubicBezTo>
                      <a:pt x="1985" y="110"/>
                      <a:pt x="2048" y="110"/>
                      <a:pt x="2095" y="110"/>
                    </a:cubicBezTo>
                    <a:cubicBezTo>
                      <a:pt x="2109" y="102"/>
                      <a:pt x="2120" y="99"/>
                      <a:pt x="2131" y="99"/>
                    </a:cubicBezTo>
                    <a:close/>
                    <a:moveTo>
                      <a:pt x="2074" y="0"/>
                    </a:moveTo>
                    <a:cubicBezTo>
                      <a:pt x="2027" y="0"/>
                      <a:pt x="1964" y="0"/>
                      <a:pt x="1896" y="21"/>
                    </a:cubicBezTo>
                    <a:cubicBezTo>
                      <a:pt x="1765" y="63"/>
                      <a:pt x="1592" y="110"/>
                      <a:pt x="1419" y="194"/>
                    </a:cubicBezTo>
                    <a:cubicBezTo>
                      <a:pt x="1047" y="372"/>
                      <a:pt x="655" y="676"/>
                      <a:pt x="393" y="1132"/>
                    </a:cubicBezTo>
                    <a:cubicBezTo>
                      <a:pt x="131" y="1571"/>
                      <a:pt x="21" y="1985"/>
                      <a:pt x="0" y="2310"/>
                    </a:cubicBezTo>
                    <a:cubicBezTo>
                      <a:pt x="0" y="2467"/>
                      <a:pt x="0" y="2598"/>
                      <a:pt x="21" y="2703"/>
                    </a:cubicBezTo>
                    <a:cubicBezTo>
                      <a:pt x="42" y="2813"/>
                      <a:pt x="63" y="2881"/>
                      <a:pt x="84" y="2923"/>
                    </a:cubicBezTo>
                    <a:cubicBezTo>
                      <a:pt x="110" y="2964"/>
                      <a:pt x="173" y="3012"/>
                      <a:pt x="241" y="3074"/>
                    </a:cubicBezTo>
                    <a:cubicBezTo>
                      <a:pt x="304" y="3142"/>
                      <a:pt x="393" y="3205"/>
                      <a:pt x="477" y="3273"/>
                    </a:cubicBezTo>
                    <a:cubicBezTo>
                      <a:pt x="655" y="3425"/>
                      <a:pt x="869" y="3556"/>
                      <a:pt x="1027" y="3598"/>
                    </a:cubicBezTo>
                    <a:cubicBezTo>
                      <a:pt x="1082" y="3623"/>
                      <a:pt x="1140" y="3632"/>
                      <a:pt x="1198" y="3632"/>
                    </a:cubicBezTo>
                    <a:cubicBezTo>
                      <a:pt x="1299" y="3632"/>
                      <a:pt x="1399" y="3604"/>
                      <a:pt x="1482" y="3577"/>
                    </a:cubicBezTo>
                    <a:cubicBezTo>
                      <a:pt x="1613" y="3514"/>
                      <a:pt x="1702" y="3446"/>
                      <a:pt x="1702" y="3446"/>
                    </a:cubicBezTo>
                    <a:lnTo>
                      <a:pt x="1702" y="3357"/>
                    </a:lnTo>
                    <a:lnTo>
                      <a:pt x="1440" y="3184"/>
                    </a:lnTo>
                    <a:cubicBezTo>
                      <a:pt x="1419" y="3163"/>
                      <a:pt x="1262" y="2467"/>
                      <a:pt x="1723" y="1765"/>
                    </a:cubicBezTo>
                    <a:cubicBezTo>
                      <a:pt x="1964" y="1393"/>
                      <a:pt x="2116" y="1200"/>
                      <a:pt x="2226" y="1111"/>
                    </a:cubicBezTo>
                    <a:cubicBezTo>
                      <a:pt x="2336" y="1001"/>
                      <a:pt x="2420" y="980"/>
                      <a:pt x="2530" y="938"/>
                    </a:cubicBezTo>
                    <a:cubicBezTo>
                      <a:pt x="2619" y="896"/>
                      <a:pt x="2770" y="870"/>
                      <a:pt x="2880" y="870"/>
                    </a:cubicBezTo>
                    <a:lnTo>
                      <a:pt x="3095" y="870"/>
                    </a:lnTo>
                    <a:lnTo>
                      <a:pt x="3142" y="849"/>
                    </a:lnTo>
                    <a:cubicBezTo>
                      <a:pt x="3142" y="849"/>
                      <a:pt x="3163" y="807"/>
                      <a:pt x="3163" y="739"/>
                    </a:cubicBezTo>
                    <a:cubicBezTo>
                      <a:pt x="3163" y="676"/>
                      <a:pt x="3142" y="608"/>
                      <a:pt x="3074" y="503"/>
                    </a:cubicBezTo>
                    <a:cubicBezTo>
                      <a:pt x="3011" y="393"/>
                      <a:pt x="2833" y="283"/>
                      <a:pt x="2660" y="194"/>
                    </a:cubicBezTo>
                    <a:cubicBezTo>
                      <a:pt x="2488" y="110"/>
                      <a:pt x="2289" y="21"/>
                      <a:pt x="2205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0" name="Google Shape;1316;p38">
                <a:extLst>
                  <a:ext uri="{FF2B5EF4-FFF2-40B4-BE49-F238E27FC236}">
                    <a16:creationId xmlns:a16="http://schemas.microsoft.com/office/drawing/2014/main" id="{CB33D5BD-A72A-22CF-0ECC-2CB928412FC3}"/>
                  </a:ext>
                </a:extLst>
              </p:cNvPr>
              <p:cNvSpPr/>
              <p:nvPr/>
            </p:nvSpPr>
            <p:spPr>
              <a:xfrm>
                <a:off x="2473482" y="2249361"/>
                <a:ext cx="582114" cy="473496"/>
              </a:xfrm>
              <a:custGeom>
                <a:avLst/>
                <a:gdLst/>
                <a:ahLst/>
                <a:cxnLst/>
                <a:rect l="l" t="t" r="r" b="b"/>
                <a:pathLst>
                  <a:path w="3714" h="3021" extrusionOk="0">
                    <a:moveTo>
                      <a:pt x="3246" y="1"/>
                    </a:moveTo>
                    <a:cubicBezTo>
                      <a:pt x="3130" y="1"/>
                      <a:pt x="2975" y="41"/>
                      <a:pt x="2750" y="131"/>
                    </a:cubicBezTo>
                    <a:cubicBezTo>
                      <a:pt x="2252" y="303"/>
                      <a:pt x="1420" y="497"/>
                      <a:pt x="1116" y="497"/>
                    </a:cubicBezTo>
                    <a:cubicBezTo>
                      <a:pt x="1116" y="497"/>
                      <a:pt x="440" y="1199"/>
                      <a:pt x="220" y="1634"/>
                    </a:cubicBezTo>
                    <a:cubicBezTo>
                      <a:pt x="1" y="2047"/>
                      <a:pt x="27" y="2356"/>
                      <a:pt x="90" y="2550"/>
                    </a:cubicBezTo>
                    <a:cubicBezTo>
                      <a:pt x="131" y="2749"/>
                      <a:pt x="262" y="2770"/>
                      <a:pt x="482" y="2901"/>
                    </a:cubicBezTo>
                    <a:cubicBezTo>
                      <a:pt x="611" y="2965"/>
                      <a:pt x="748" y="3021"/>
                      <a:pt x="899" y="3021"/>
                    </a:cubicBezTo>
                    <a:cubicBezTo>
                      <a:pt x="1006" y="3021"/>
                      <a:pt x="1121" y="2993"/>
                      <a:pt x="1247" y="2922"/>
                    </a:cubicBezTo>
                    <a:cubicBezTo>
                      <a:pt x="1551" y="2749"/>
                      <a:pt x="2226" y="2356"/>
                      <a:pt x="2404" y="2288"/>
                    </a:cubicBezTo>
                    <a:cubicBezTo>
                      <a:pt x="2556" y="2225"/>
                      <a:pt x="3080" y="1675"/>
                      <a:pt x="3300" y="1262"/>
                    </a:cubicBezTo>
                    <a:cubicBezTo>
                      <a:pt x="3515" y="827"/>
                      <a:pt x="3714" y="366"/>
                      <a:pt x="3562" y="173"/>
                    </a:cubicBezTo>
                    <a:cubicBezTo>
                      <a:pt x="3475" y="63"/>
                      <a:pt x="3390" y="1"/>
                      <a:pt x="3246" y="1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1" name="Google Shape;1317;p38">
                <a:extLst>
                  <a:ext uri="{FF2B5EF4-FFF2-40B4-BE49-F238E27FC236}">
                    <a16:creationId xmlns:a16="http://schemas.microsoft.com/office/drawing/2014/main" id="{23C89278-DEBC-9728-B4CA-6C1A86004B08}"/>
                  </a:ext>
                </a:extLst>
              </p:cNvPr>
              <p:cNvSpPr/>
              <p:nvPr/>
            </p:nvSpPr>
            <p:spPr>
              <a:xfrm>
                <a:off x="2490723" y="2241837"/>
                <a:ext cx="564873" cy="490424"/>
              </a:xfrm>
              <a:custGeom>
                <a:avLst/>
                <a:gdLst/>
                <a:ahLst/>
                <a:cxnLst/>
                <a:rect l="l" t="t" r="r" b="b"/>
                <a:pathLst>
                  <a:path w="3604" h="3129" extrusionOk="0">
                    <a:moveTo>
                      <a:pt x="3122" y="1"/>
                    </a:moveTo>
                    <a:cubicBezTo>
                      <a:pt x="2991" y="1"/>
                      <a:pt x="2839" y="48"/>
                      <a:pt x="2619" y="111"/>
                    </a:cubicBezTo>
                    <a:cubicBezTo>
                      <a:pt x="2378" y="221"/>
                      <a:pt x="2032" y="310"/>
                      <a:pt x="1723" y="372"/>
                    </a:cubicBezTo>
                    <a:cubicBezTo>
                      <a:pt x="1488" y="440"/>
                      <a:pt x="1247" y="482"/>
                      <a:pt x="1095" y="482"/>
                    </a:cubicBezTo>
                    <a:lnTo>
                      <a:pt x="1310" y="571"/>
                    </a:lnTo>
                    <a:cubicBezTo>
                      <a:pt x="1441" y="545"/>
                      <a:pt x="1593" y="524"/>
                      <a:pt x="1771" y="482"/>
                    </a:cubicBezTo>
                    <a:cubicBezTo>
                      <a:pt x="2074" y="414"/>
                      <a:pt x="2404" y="310"/>
                      <a:pt x="2666" y="221"/>
                    </a:cubicBezTo>
                    <a:cubicBezTo>
                      <a:pt x="2862" y="147"/>
                      <a:pt x="3003" y="105"/>
                      <a:pt x="3105" y="105"/>
                    </a:cubicBezTo>
                    <a:cubicBezTo>
                      <a:pt x="3126" y="105"/>
                      <a:pt x="3146" y="107"/>
                      <a:pt x="3164" y="111"/>
                    </a:cubicBezTo>
                    <a:cubicBezTo>
                      <a:pt x="3274" y="111"/>
                      <a:pt x="3342" y="152"/>
                      <a:pt x="3405" y="262"/>
                    </a:cubicBezTo>
                    <a:cubicBezTo>
                      <a:pt x="3473" y="330"/>
                      <a:pt x="3473" y="482"/>
                      <a:pt x="3405" y="655"/>
                    </a:cubicBezTo>
                    <a:cubicBezTo>
                      <a:pt x="3363" y="854"/>
                      <a:pt x="3253" y="1069"/>
                      <a:pt x="3143" y="1289"/>
                    </a:cubicBezTo>
                    <a:cubicBezTo>
                      <a:pt x="3033" y="1488"/>
                      <a:pt x="2860" y="1723"/>
                      <a:pt x="2687" y="1923"/>
                    </a:cubicBezTo>
                    <a:cubicBezTo>
                      <a:pt x="2598" y="2012"/>
                      <a:pt x="2509" y="2095"/>
                      <a:pt x="2425" y="2163"/>
                    </a:cubicBezTo>
                    <a:cubicBezTo>
                      <a:pt x="2357" y="2226"/>
                      <a:pt x="2294" y="2273"/>
                      <a:pt x="2273" y="2294"/>
                    </a:cubicBezTo>
                    <a:cubicBezTo>
                      <a:pt x="2184" y="2315"/>
                      <a:pt x="1964" y="2446"/>
                      <a:pt x="1750" y="2556"/>
                    </a:cubicBezTo>
                    <a:cubicBezTo>
                      <a:pt x="1509" y="2687"/>
                      <a:pt x="1268" y="2839"/>
                      <a:pt x="1116" y="2928"/>
                    </a:cubicBezTo>
                    <a:cubicBezTo>
                      <a:pt x="991" y="2989"/>
                      <a:pt x="885" y="3015"/>
                      <a:pt x="789" y="3015"/>
                    </a:cubicBezTo>
                    <a:cubicBezTo>
                      <a:pt x="646" y="3015"/>
                      <a:pt x="525" y="2959"/>
                      <a:pt x="393" y="2881"/>
                    </a:cubicBezTo>
                    <a:cubicBezTo>
                      <a:pt x="283" y="2818"/>
                      <a:pt x="200" y="2797"/>
                      <a:pt x="131" y="2750"/>
                    </a:cubicBezTo>
                    <a:lnTo>
                      <a:pt x="1" y="2771"/>
                    </a:lnTo>
                    <a:cubicBezTo>
                      <a:pt x="21" y="2797"/>
                      <a:pt x="48" y="2818"/>
                      <a:pt x="90" y="2839"/>
                    </a:cubicBezTo>
                    <a:cubicBezTo>
                      <a:pt x="152" y="2881"/>
                      <a:pt x="241" y="2928"/>
                      <a:pt x="330" y="2991"/>
                    </a:cubicBezTo>
                    <a:cubicBezTo>
                      <a:pt x="470" y="3067"/>
                      <a:pt x="616" y="3128"/>
                      <a:pt x="778" y="3128"/>
                    </a:cubicBezTo>
                    <a:cubicBezTo>
                      <a:pt x="895" y="3128"/>
                      <a:pt x="1021" y="3096"/>
                      <a:pt x="1158" y="3012"/>
                    </a:cubicBezTo>
                    <a:cubicBezTo>
                      <a:pt x="1310" y="2928"/>
                      <a:pt x="1572" y="2771"/>
                      <a:pt x="1792" y="2666"/>
                    </a:cubicBezTo>
                    <a:cubicBezTo>
                      <a:pt x="2032" y="2535"/>
                      <a:pt x="2226" y="2425"/>
                      <a:pt x="2315" y="2378"/>
                    </a:cubicBezTo>
                    <a:cubicBezTo>
                      <a:pt x="2357" y="2357"/>
                      <a:pt x="2425" y="2315"/>
                      <a:pt x="2488" y="2247"/>
                    </a:cubicBezTo>
                    <a:cubicBezTo>
                      <a:pt x="2577" y="2184"/>
                      <a:pt x="2666" y="2095"/>
                      <a:pt x="2750" y="1985"/>
                    </a:cubicBezTo>
                    <a:cubicBezTo>
                      <a:pt x="2928" y="1792"/>
                      <a:pt x="3122" y="1551"/>
                      <a:pt x="3232" y="1331"/>
                    </a:cubicBezTo>
                    <a:cubicBezTo>
                      <a:pt x="3342" y="1116"/>
                      <a:pt x="3452" y="896"/>
                      <a:pt x="3514" y="702"/>
                    </a:cubicBezTo>
                    <a:cubicBezTo>
                      <a:pt x="3583" y="503"/>
                      <a:pt x="3604" y="310"/>
                      <a:pt x="3494" y="200"/>
                    </a:cubicBezTo>
                    <a:cubicBezTo>
                      <a:pt x="3405" y="90"/>
                      <a:pt x="3321" y="22"/>
                      <a:pt x="3190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2" name="Google Shape;1318;p38">
                <a:extLst>
                  <a:ext uri="{FF2B5EF4-FFF2-40B4-BE49-F238E27FC236}">
                    <a16:creationId xmlns:a16="http://schemas.microsoft.com/office/drawing/2014/main" id="{8486BA3B-DAFB-87DD-A7F9-A2A2C560E639}"/>
                  </a:ext>
                </a:extLst>
              </p:cNvPr>
              <p:cNvSpPr/>
              <p:nvPr/>
            </p:nvSpPr>
            <p:spPr>
              <a:xfrm>
                <a:off x="2891337" y="2239486"/>
                <a:ext cx="320993" cy="216921"/>
              </a:xfrm>
              <a:custGeom>
                <a:avLst/>
                <a:gdLst/>
                <a:ahLst/>
                <a:cxnLst/>
                <a:rect l="l" t="t" r="r" b="b"/>
                <a:pathLst>
                  <a:path w="2048" h="1384" extrusionOk="0">
                    <a:moveTo>
                      <a:pt x="1031" y="0"/>
                    </a:moveTo>
                    <a:cubicBezTo>
                      <a:pt x="723" y="0"/>
                      <a:pt x="285" y="108"/>
                      <a:pt x="194" y="126"/>
                    </a:cubicBezTo>
                    <a:cubicBezTo>
                      <a:pt x="84" y="167"/>
                      <a:pt x="21" y="215"/>
                      <a:pt x="0" y="387"/>
                    </a:cubicBezTo>
                    <a:cubicBezTo>
                      <a:pt x="0" y="387"/>
                      <a:pt x="152" y="560"/>
                      <a:pt x="346" y="717"/>
                    </a:cubicBezTo>
                    <a:cubicBezTo>
                      <a:pt x="545" y="869"/>
                      <a:pt x="1027" y="1152"/>
                      <a:pt x="1288" y="1283"/>
                    </a:cubicBezTo>
                    <a:cubicBezTo>
                      <a:pt x="1434" y="1340"/>
                      <a:pt x="1575" y="1384"/>
                      <a:pt x="1691" y="1384"/>
                    </a:cubicBezTo>
                    <a:cubicBezTo>
                      <a:pt x="1801" y="1384"/>
                      <a:pt x="1890" y="1345"/>
                      <a:pt x="1943" y="1241"/>
                    </a:cubicBezTo>
                    <a:cubicBezTo>
                      <a:pt x="2048" y="1042"/>
                      <a:pt x="1896" y="869"/>
                      <a:pt x="1681" y="607"/>
                    </a:cubicBezTo>
                    <a:cubicBezTo>
                      <a:pt x="1461" y="325"/>
                      <a:pt x="1482" y="84"/>
                      <a:pt x="1199" y="16"/>
                    </a:cubicBezTo>
                    <a:cubicBezTo>
                      <a:pt x="1151" y="5"/>
                      <a:pt x="1094" y="0"/>
                      <a:pt x="1031" y="0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3" name="Google Shape;1319;p38">
                <a:extLst>
                  <a:ext uri="{FF2B5EF4-FFF2-40B4-BE49-F238E27FC236}">
                    <a16:creationId xmlns:a16="http://schemas.microsoft.com/office/drawing/2014/main" id="{F4D499BF-89CB-AEE0-941B-D5CAE066622F}"/>
                  </a:ext>
                </a:extLst>
              </p:cNvPr>
              <p:cNvSpPr/>
              <p:nvPr/>
            </p:nvSpPr>
            <p:spPr>
              <a:xfrm>
                <a:off x="2883814" y="2231963"/>
                <a:ext cx="328517" cy="232438"/>
              </a:xfrm>
              <a:custGeom>
                <a:avLst/>
                <a:gdLst/>
                <a:ahLst/>
                <a:cxnLst/>
                <a:rect l="l" t="t" r="r" b="b"/>
                <a:pathLst>
                  <a:path w="2096" h="1483" extrusionOk="0">
                    <a:moveTo>
                      <a:pt x="1048" y="1"/>
                    </a:moveTo>
                    <a:cubicBezTo>
                      <a:pt x="944" y="1"/>
                      <a:pt x="787" y="1"/>
                      <a:pt x="656" y="22"/>
                    </a:cubicBezTo>
                    <a:cubicBezTo>
                      <a:pt x="462" y="64"/>
                      <a:pt x="289" y="111"/>
                      <a:pt x="221" y="132"/>
                    </a:cubicBezTo>
                    <a:cubicBezTo>
                      <a:pt x="158" y="153"/>
                      <a:pt x="111" y="174"/>
                      <a:pt x="69" y="215"/>
                    </a:cubicBezTo>
                    <a:cubicBezTo>
                      <a:pt x="48" y="242"/>
                      <a:pt x="27" y="284"/>
                      <a:pt x="1" y="325"/>
                    </a:cubicBezTo>
                    <a:lnTo>
                      <a:pt x="158" y="284"/>
                    </a:lnTo>
                    <a:cubicBezTo>
                      <a:pt x="179" y="263"/>
                      <a:pt x="200" y="242"/>
                      <a:pt x="242" y="242"/>
                    </a:cubicBezTo>
                    <a:cubicBezTo>
                      <a:pt x="310" y="215"/>
                      <a:pt x="483" y="174"/>
                      <a:pt x="682" y="132"/>
                    </a:cubicBezTo>
                    <a:cubicBezTo>
                      <a:pt x="818" y="117"/>
                      <a:pt x="976" y="100"/>
                      <a:pt x="1097" y="100"/>
                    </a:cubicBezTo>
                    <a:cubicBezTo>
                      <a:pt x="1149" y="100"/>
                      <a:pt x="1194" y="103"/>
                      <a:pt x="1226" y="111"/>
                    </a:cubicBezTo>
                    <a:cubicBezTo>
                      <a:pt x="1357" y="153"/>
                      <a:pt x="1399" y="215"/>
                      <a:pt x="1467" y="304"/>
                    </a:cubicBezTo>
                    <a:cubicBezTo>
                      <a:pt x="1509" y="414"/>
                      <a:pt x="1572" y="545"/>
                      <a:pt x="1682" y="676"/>
                    </a:cubicBezTo>
                    <a:cubicBezTo>
                      <a:pt x="1792" y="828"/>
                      <a:pt x="1881" y="917"/>
                      <a:pt x="1923" y="1027"/>
                    </a:cubicBezTo>
                    <a:cubicBezTo>
                      <a:pt x="1965" y="1111"/>
                      <a:pt x="1991" y="1179"/>
                      <a:pt x="1944" y="1263"/>
                    </a:cubicBezTo>
                    <a:cubicBezTo>
                      <a:pt x="1881" y="1352"/>
                      <a:pt x="1813" y="1373"/>
                      <a:pt x="1729" y="1373"/>
                    </a:cubicBezTo>
                    <a:cubicBezTo>
                      <a:pt x="1619" y="1373"/>
                      <a:pt x="1488" y="1331"/>
                      <a:pt x="1357" y="1263"/>
                    </a:cubicBezTo>
                    <a:cubicBezTo>
                      <a:pt x="1096" y="1158"/>
                      <a:pt x="614" y="870"/>
                      <a:pt x="441" y="718"/>
                    </a:cubicBezTo>
                    <a:cubicBezTo>
                      <a:pt x="242" y="587"/>
                      <a:pt x="111" y="435"/>
                      <a:pt x="111" y="414"/>
                    </a:cubicBezTo>
                    <a:cubicBezTo>
                      <a:pt x="90" y="456"/>
                      <a:pt x="69" y="477"/>
                      <a:pt x="48" y="524"/>
                    </a:cubicBezTo>
                    <a:cubicBezTo>
                      <a:pt x="111" y="587"/>
                      <a:pt x="221" y="697"/>
                      <a:pt x="373" y="807"/>
                    </a:cubicBezTo>
                    <a:cubicBezTo>
                      <a:pt x="572" y="959"/>
                      <a:pt x="1048" y="1242"/>
                      <a:pt x="1310" y="1373"/>
                    </a:cubicBezTo>
                    <a:cubicBezTo>
                      <a:pt x="1467" y="1441"/>
                      <a:pt x="1598" y="1483"/>
                      <a:pt x="1729" y="1483"/>
                    </a:cubicBezTo>
                    <a:cubicBezTo>
                      <a:pt x="1834" y="1483"/>
                      <a:pt x="1965" y="1441"/>
                      <a:pt x="2033" y="1310"/>
                    </a:cubicBezTo>
                    <a:cubicBezTo>
                      <a:pt x="2096" y="1200"/>
                      <a:pt x="2075" y="1069"/>
                      <a:pt x="2033" y="959"/>
                    </a:cubicBezTo>
                    <a:cubicBezTo>
                      <a:pt x="1965" y="849"/>
                      <a:pt x="1881" y="739"/>
                      <a:pt x="1771" y="608"/>
                    </a:cubicBezTo>
                    <a:cubicBezTo>
                      <a:pt x="1661" y="477"/>
                      <a:pt x="1619" y="373"/>
                      <a:pt x="1551" y="263"/>
                    </a:cubicBezTo>
                    <a:cubicBezTo>
                      <a:pt x="1488" y="153"/>
                      <a:pt x="1399" y="43"/>
                      <a:pt x="1247" y="22"/>
                    </a:cubicBezTo>
                    <a:cubicBezTo>
                      <a:pt x="1205" y="1"/>
                      <a:pt x="1137" y="1"/>
                      <a:pt x="1048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4" name="Google Shape;1320;p38">
                <a:extLst>
                  <a:ext uri="{FF2B5EF4-FFF2-40B4-BE49-F238E27FC236}">
                    <a16:creationId xmlns:a16="http://schemas.microsoft.com/office/drawing/2014/main" id="{9F68A483-4AED-02B0-D64D-FCDC57186FFC}"/>
                  </a:ext>
                </a:extLst>
              </p:cNvPr>
              <p:cNvSpPr/>
              <p:nvPr/>
            </p:nvSpPr>
            <p:spPr>
              <a:xfrm>
                <a:off x="2801841" y="2288544"/>
                <a:ext cx="397323" cy="214100"/>
              </a:xfrm>
              <a:custGeom>
                <a:avLst/>
                <a:gdLst/>
                <a:ahLst/>
                <a:cxnLst/>
                <a:rect l="l" t="t" r="r" b="b"/>
                <a:pathLst>
                  <a:path w="2535" h="1366" extrusionOk="0">
                    <a:moveTo>
                      <a:pt x="748" y="1"/>
                    </a:moveTo>
                    <a:cubicBezTo>
                      <a:pt x="597" y="1"/>
                      <a:pt x="473" y="15"/>
                      <a:pt x="419" y="53"/>
                    </a:cubicBezTo>
                    <a:cubicBezTo>
                      <a:pt x="288" y="163"/>
                      <a:pt x="110" y="336"/>
                      <a:pt x="68" y="509"/>
                    </a:cubicBezTo>
                    <a:cubicBezTo>
                      <a:pt x="68" y="509"/>
                      <a:pt x="0" y="666"/>
                      <a:pt x="47" y="687"/>
                    </a:cubicBezTo>
                    <a:cubicBezTo>
                      <a:pt x="110" y="708"/>
                      <a:pt x="550" y="771"/>
                      <a:pt x="896" y="860"/>
                    </a:cubicBezTo>
                    <a:cubicBezTo>
                      <a:pt x="1268" y="928"/>
                      <a:pt x="1467" y="1033"/>
                      <a:pt x="1681" y="1164"/>
                    </a:cubicBezTo>
                    <a:cubicBezTo>
                      <a:pt x="1880" y="1282"/>
                      <a:pt x="1989" y="1366"/>
                      <a:pt x="2119" y="1366"/>
                    </a:cubicBezTo>
                    <a:cubicBezTo>
                      <a:pt x="2134" y="1366"/>
                      <a:pt x="2148" y="1365"/>
                      <a:pt x="2163" y="1363"/>
                    </a:cubicBezTo>
                    <a:cubicBezTo>
                      <a:pt x="2294" y="1363"/>
                      <a:pt x="2514" y="1274"/>
                      <a:pt x="2535" y="1101"/>
                    </a:cubicBezTo>
                    <a:cubicBezTo>
                      <a:pt x="2535" y="902"/>
                      <a:pt x="2336" y="750"/>
                      <a:pt x="2142" y="509"/>
                    </a:cubicBezTo>
                    <a:cubicBezTo>
                      <a:pt x="1922" y="294"/>
                      <a:pt x="1859" y="95"/>
                      <a:pt x="1571" y="74"/>
                    </a:cubicBezTo>
                    <a:cubicBezTo>
                      <a:pt x="1389" y="47"/>
                      <a:pt x="1024" y="1"/>
                      <a:pt x="748" y="1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5" name="Google Shape;1321;p38">
                <a:extLst>
                  <a:ext uri="{FF2B5EF4-FFF2-40B4-BE49-F238E27FC236}">
                    <a16:creationId xmlns:a16="http://schemas.microsoft.com/office/drawing/2014/main" id="{E3E7720E-C946-BA49-E6D8-C310C5C18287}"/>
                  </a:ext>
                </a:extLst>
              </p:cNvPr>
              <p:cNvSpPr/>
              <p:nvPr/>
            </p:nvSpPr>
            <p:spPr>
              <a:xfrm>
                <a:off x="2815791" y="2279610"/>
                <a:ext cx="389957" cy="232438"/>
              </a:xfrm>
              <a:custGeom>
                <a:avLst/>
                <a:gdLst/>
                <a:ahLst/>
                <a:cxnLst/>
                <a:rect l="l" t="t" r="r" b="b"/>
                <a:pathLst>
                  <a:path w="2488" h="1483" extrusionOk="0">
                    <a:moveTo>
                      <a:pt x="503" y="0"/>
                    </a:moveTo>
                    <a:cubicBezTo>
                      <a:pt x="414" y="21"/>
                      <a:pt x="351" y="21"/>
                      <a:pt x="304" y="69"/>
                    </a:cubicBezTo>
                    <a:cubicBezTo>
                      <a:pt x="283" y="69"/>
                      <a:pt x="283" y="69"/>
                      <a:pt x="262" y="89"/>
                    </a:cubicBezTo>
                    <a:lnTo>
                      <a:pt x="503" y="0"/>
                    </a:lnTo>
                    <a:close/>
                    <a:moveTo>
                      <a:pt x="592" y="0"/>
                    </a:moveTo>
                    <a:cubicBezTo>
                      <a:pt x="566" y="21"/>
                      <a:pt x="566" y="69"/>
                      <a:pt x="545" y="110"/>
                    </a:cubicBezTo>
                    <a:lnTo>
                      <a:pt x="854" y="110"/>
                    </a:lnTo>
                    <a:cubicBezTo>
                      <a:pt x="1069" y="131"/>
                      <a:pt x="1331" y="152"/>
                      <a:pt x="1461" y="173"/>
                    </a:cubicBezTo>
                    <a:cubicBezTo>
                      <a:pt x="1592" y="199"/>
                      <a:pt x="1681" y="241"/>
                      <a:pt x="1744" y="304"/>
                    </a:cubicBezTo>
                    <a:cubicBezTo>
                      <a:pt x="1833" y="393"/>
                      <a:pt x="1901" y="482"/>
                      <a:pt x="2006" y="613"/>
                    </a:cubicBezTo>
                    <a:cubicBezTo>
                      <a:pt x="2116" y="723"/>
                      <a:pt x="2205" y="828"/>
                      <a:pt x="2294" y="917"/>
                    </a:cubicBezTo>
                    <a:cubicBezTo>
                      <a:pt x="2357" y="1006"/>
                      <a:pt x="2378" y="1069"/>
                      <a:pt x="2378" y="1158"/>
                    </a:cubicBezTo>
                    <a:cubicBezTo>
                      <a:pt x="2378" y="1221"/>
                      <a:pt x="2336" y="1268"/>
                      <a:pt x="2268" y="1310"/>
                    </a:cubicBezTo>
                    <a:cubicBezTo>
                      <a:pt x="2205" y="1352"/>
                      <a:pt x="2116" y="1378"/>
                      <a:pt x="2053" y="1378"/>
                    </a:cubicBezTo>
                    <a:cubicBezTo>
                      <a:pt x="2006" y="1378"/>
                      <a:pt x="1943" y="1352"/>
                      <a:pt x="1875" y="1331"/>
                    </a:cubicBezTo>
                    <a:cubicBezTo>
                      <a:pt x="1812" y="1289"/>
                      <a:pt x="1723" y="1247"/>
                      <a:pt x="1613" y="1179"/>
                    </a:cubicBezTo>
                    <a:cubicBezTo>
                      <a:pt x="1399" y="1048"/>
                      <a:pt x="1179" y="938"/>
                      <a:pt x="828" y="854"/>
                    </a:cubicBezTo>
                    <a:cubicBezTo>
                      <a:pt x="655" y="807"/>
                      <a:pt x="461" y="786"/>
                      <a:pt x="283" y="765"/>
                    </a:cubicBezTo>
                    <a:cubicBezTo>
                      <a:pt x="220" y="744"/>
                      <a:pt x="131" y="723"/>
                      <a:pt x="89" y="723"/>
                    </a:cubicBezTo>
                    <a:lnTo>
                      <a:pt x="68" y="723"/>
                    </a:lnTo>
                    <a:cubicBezTo>
                      <a:pt x="42" y="744"/>
                      <a:pt x="21" y="765"/>
                      <a:pt x="0" y="807"/>
                    </a:cubicBezTo>
                    <a:cubicBezTo>
                      <a:pt x="21" y="807"/>
                      <a:pt x="42" y="807"/>
                      <a:pt x="68" y="828"/>
                    </a:cubicBezTo>
                    <a:cubicBezTo>
                      <a:pt x="110" y="828"/>
                      <a:pt x="199" y="854"/>
                      <a:pt x="262" y="854"/>
                    </a:cubicBezTo>
                    <a:cubicBezTo>
                      <a:pt x="435" y="896"/>
                      <a:pt x="634" y="917"/>
                      <a:pt x="807" y="959"/>
                    </a:cubicBezTo>
                    <a:cubicBezTo>
                      <a:pt x="1158" y="1027"/>
                      <a:pt x="1351" y="1137"/>
                      <a:pt x="1571" y="1268"/>
                    </a:cubicBezTo>
                    <a:cubicBezTo>
                      <a:pt x="1681" y="1331"/>
                      <a:pt x="1744" y="1378"/>
                      <a:pt x="1833" y="1420"/>
                    </a:cubicBezTo>
                    <a:cubicBezTo>
                      <a:pt x="1922" y="1462"/>
                      <a:pt x="1985" y="1482"/>
                      <a:pt x="2074" y="1482"/>
                    </a:cubicBezTo>
                    <a:cubicBezTo>
                      <a:pt x="2137" y="1462"/>
                      <a:pt x="2247" y="1441"/>
                      <a:pt x="2336" y="1399"/>
                    </a:cubicBezTo>
                    <a:cubicBezTo>
                      <a:pt x="2399" y="1352"/>
                      <a:pt x="2488" y="1268"/>
                      <a:pt x="2488" y="1158"/>
                    </a:cubicBezTo>
                    <a:cubicBezTo>
                      <a:pt x="2488" y="1048"/>
                      <a:pt x="2446" y="938"/>
                      <a:pt x="2357" y="854"/>
                    </a:cubicBezTo>
                    <a:cubicBezTo>
                      <a:pt x="2294" y="744"/>
                      <a:pt x="2184" y="655"/>
                      <a:pt x="2095" y="545"/>
                    </a:cubicBezTo>
                    <a:cubicBezTo>
                      <a:pt x="1985" y="414"/>
                      <a:pt x="1922" y="330"/>
                      <a:pt x="1833" y="241"/>
                    </a:cubicBezTo>
                    <a:cubicBezTo>
                      <a:pt x="1744" y="152"/>
                      <a:pt x="1639" y="89"/>
                      <a:pt x="1482" y="69"/>
                    </a:cubicBezTo>
                    <a:cubicBezTo>
                      <a:pt x="1351" y="42"/>
                      <a:pt x="1090" y="21"/>
                      <a:pt x="854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6" name="Google Shape;1322;p38">
                <a:extLst>
                  <a:ext uri="{FF2B5EF4-FFF2-40B4-BE49-F238E27FC236}">
                    <a16:creationId xmlns:a16="http://schemas.microsoft.com/office/drawing/2014/main" id="{B13F7C58-7508-6E10-E976-58639D77D708}"/>
                  </a:ext>
                </a:extLst>
              </p:cNvPr>
              <p:cNvSpPr/>
              <p:nvPr/>
            </p:nvSpPr>
            <p:spPr>
              <a:xfrm>
                <a:off x="2740245" y="2351395"/>
                <a:ext cx="421304" cy="242939"/>
              </a:xfrm>
              <a:custGeom>
                <a:avLst/>
                <a:gdLst/>
                <a:ahLst/>
                <a:cxnLst/>
                <a:rect l="l" t="t" r="r" b="b"/>
                <a:pathLst>
                  <a:path w="2688" h="1550" extrusionOk="0">
                    <a:moveTo>
                      <a:pt x="1147" y="1"/>
                    </a:moveTo>
                    <a:cubicBezTo>
                      <a:pt x="1014" y="1"/>
                      <a:pt x="898" y="9"/>
                      <a:pt x="833" y="24"/>
                    </a:cubicBezTo>
                    <a:cubicBezTo>
                      <a:pt x="634" y="45"/>
                      <a:pt x="372" y="134"/>
                      <a:pt x="372" y="134"/>
                    </a:cubicBezTo>
                    <a:cubicBezTo>
                      <a:pt x="372" y="134"/>
                      <a:pt x="220" y="155"/>
                      <a:pt x="158" y="307"/>
                    </a:cubicBezTo>
                    <a:cubicBezTo>
                      <a:pt x="69" y="480"/>
                      <a:pt x="1" y="873"/>
                      <a:pt x="69" y="962"/>
                    </a:cubicBezTo>
                    <a:cubicBezTo>
                      <a:pt x="83" y="1001"/>
                      <a:pt x="118" y="1015"/>
                      <a:pt x="166" y="1015"/>
                    </a:cubicBezTo>
                    <a:cubicBezTo>
                      <a:pt x="253" y="1015"/>
                      <a:pt x="385" y="968"/>
                      <a:pt x="524" y="941"/>
                    </a:cubicBezTo>
                    <a:cubicBezTo>
                      <a:pt x="627" y="912"/>
                      <a:pt x="788" y="899"/>
                      <a:pt x="951" y="899"/>
                    </a:cubicBezTo>
                    <a:cubicBezTo>
                      <a:pt x="1171" y="899"/>
                      <a:pt x="1392" y="922"/>
                      <a:pt x="1467" y="962"/>
                    </a:cubicBezTo>
                    <a:cubicBezTo>
                      <a:pt x="1595" y="1023"/>
                      <a:pt x="2222" y="1549"/>
                      <a:pt x="2329" y="1549"/>
                    </a:cubicBezTo>
                    <a:cubicBezTo>
                      <a:pt x="2332" y="1549"/>
                      <a:pt x="2334" y="1549"/>
                      <a:pt x="2336" y="1548"/>
                    </a:cubicBezTo>
                    <a:cubicBezTo>
                      <a:pt x="2446" y="1527"/>
                      <a:pt x="2598" y="1417"/>
                      <a:pt x="2645" y="1182"/>
                    </a:cubicBezTo>
                    <a:cubicBezTo>
                      <a:pt x="2687" y="962"/>
                      <a:pt x="2619" y="894"/>
                      <a:pt x="2446" y="763"/>
                    </a:cubicBezTo>
                    <a:cubicBezTo>
                      <a:pt x="2252" y="611"/>
                      <a:pt x="2074" y="176"/>
                      <a:pt x="1881" y="87"/>
                    </a:cubicBezTo>
                    <a:cubicBezTo>
                      <a:pt x="1748" y="31"/>
                      <a:pt x="1413" y="1"/>
                      <a:pt x="1147" y="1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7" name="Google Shape;1323;p38">
                <a:extLst>
                  <a:ext uri="{FF2B5EF4-FFF2-40B4-BE49-F238E27FC236}">
                    <a16:creationId xmlns:a16="http://schemas.microsoft.com/office/drawing/2014/main" id="{01C92782-0128-485B-E656-A101B39BF663}"/>
                  </a:ext>
                </a:extLst>
              </p:cNvPr>
              <p:cNvSpPr/>
              <p:nvPr/>
            </p:nvSpPr>
            <p:spPr>
              <a:xfrm>
                <a:off x="2785384" y="2344498"/>
                <a:ext cx="379455" cy="258299"/>
              </a:xfrm>
              <a:custGeom>
                <a:avLst/>
                <a:gdLst/>
                <a:ahLst/>
                <a:cxnLst/>
                <a:rect l="l" t="t" r="r" b="b"/>
                <a:pathLst>
                  <a:path w="2421" h="1648" extrusionOk="0">
                    <a:moveTo>
                      <a:pt x="524" y="0"/>
                    </a:moveTo>
                    <a:cubicBezTo>
                      <a:pt x="477" y="47"/>
                      <a:pt x="435" y="89"/>
                      <a:pt x="393" y="152"/>
                    </a:cubicBezTo>
                    <a:cubicBezTo>
                      <a:pt x="435" y="131"/>
                      <a:pt x="498" y="110"/>
                      <a:pt x="545" y="110"/>
                    </a:cubicBezTo>
                    <a:cubicBezTo>
                      <a:pt x="601" y="110"/>
                      <a:pt x="717" y="101"/>
                      <a:pt x="854" y="101"/>
                    </a:cubicBezTo>
                    <a:cubicBezTo>
                      <a:pt x="922" y="101"/>
                      <a:pt x="996" y="103"/>
                      <a:pt x="1069" y="110"/>
                    </a:cubicBezTo>
                    <a:cubicBezTo>
                      <a:pt x="1284" y="110"/>
                      <a:pt x="1504" y="152"/>
                      <a:pt x="1572" y="199"/>
                    </a:cubicBezTo>
                    <a:cubicBezTo>
                      <a:pt x="1655" y="220"/>
                      <a:pt x="1744" y="351"/>
                      <a:pt x="1833" y="482"/>
                    </a:cubicBezTo>
                    <a:cubicBezTo>
                      <a:pt x="1917" y="613"/>
                      <a:pt x="2006" y="765"/>
                      <a:pt x="2116" y="854"/>
                    </a:cubicBezTo>
                    <a:cubicBezTo>
                      <a:pt x="2226" y="917"/>
                      <a:pt x="2268" y="964"/>
                      <a:pt x="2289" y="1006"/>
                    </a:cubicBezTo>
                    <a:cubicBezTo>
                      <a:pt x="2310" y="1048"/>
                      <a:pt x="2310" y="1116"/>
                      <a:pt x="2289" y="1226"/>
                    </a:cubicBezTo>
                    <a:cubicBezTo>
                      <a:pt x="2268" y="1419"/>
                      <a:pt x="2116" y="1529"/>
                      <a:pt x="2048" y="1550"/>
                    </a:cubicBezTo>
                    <a:cubicBezTo>
                      <a:pt x="2048" y="1550"/>
                      <a:pt x="2048" y="1529"/>
                      <a:pt x="2027" y="1529"/>
                    </a:cubicBezTo>
                    <a:cubicBezTo>
                      <a:pt x="2006" y="1508"/>
                      <a:pt x="1964" y="1508"/>
                      <a:pt x="1917" y="1461"/>
                    </a:cubicBezTo>
                    <a:cubicBezTo>
                      <a:pt x="1854" y="1419"/>
                      <a:pt x="1744" y="1357"/>
                      <a:pt x="1655" y="1288"/>
                    </a:cubicBezTo>
                    <a:cubicBezTo>
                      <a:pt x="1572" y="1226"/>
                      <a:pt x="1462" y="1137"/>
                      <a:pt x="1373" y="1095"/>
                    </a:cubicBezTo>
                    <a:cubicBezTo>
                      <a:pt x="1310" y="1027"/>
                      <a:pt x="1242" y="985"/>
                      <a:pt x="1200" y="964"/>
                    </a:cubicBezTo>
                    <a:cubicBezTo>
                      <a:pt x="1153" y="938"/>
                      <a:pt x="1090" y="917"/>
                      <a:pt x="1022" y="917"/>
                    </a:cubicBezTo>
                    <a:cubicBezTo>
                      <a:pt x="938" y="896"/>
                      <a:pt x="849" y="896"/>
                      <a:pt x="739" y="896"/>
                    </a:cubicBezTo>
                    <a:cubicBezTo>
                      <a:pt x="688" y="890"/>
                      <a:pt x="635" y="887"/>
                      <a:pt x="583" y="887"/>
                    </a:cubicBezTo>
                    <a:cubicBezTo>
                      <a:pt x="455" y="887"/>
                      <a:pt x="329" y="902"/>
                      <a:pt x="236" y="917"/>
                    </a:cubicBezTo>
                    <a:cubicBezTo>
                      <a:pt x="152" y="938"/>
                      <a:pt x="63" y="964"/>
                      <a:pt x="1" y="985"/>
                    </a:cubicBezTo>
                    <a:lnTo>
                      <a:pt x="1" y="1095"/>
                    </a:lnTo>
                    <a:cubicBezTo>
                      <a:pt x="84" y="1068"/>
                      <a:pt x="173" y="1048"/>
                      <a:pt x="262" y="1027"/>
                    </a:cubicBezTo>
                    <a:cubicBezTo>
                      <a:pt x="336" y="1012"/>
                      <a:pt x="458" y="997"/>
                      <a:pt x="583" y="997"/>
                    </a:cubicBezTo>
                    <a:cubicBezTo>
                      <a:pt x="635" y="997"/>
                      <a:pt x="688" y="1000"/>
                      <a:pt x="739" y="1006"/>
                    </a:cubicBezTo>
                    <a:lnTo>
                      <a:pt x="1001" y="1006"/>
                    </a:lnTo>
                    <a:cubicBezTo>
                      <a:pt x="1069" y="1027"/>
                      <a:pt x="1132" y="1048"/>
                      <a:pt x="1153" y="1048"/>
                    </a:cubicBezTo>
                    <a:cubicBezTo>
                      <a:pt x="1179" y="1068"/>
                      <a:pt x="1242" y="1116"/>
                      <a:pt x="1331" y="1158"/>
                    </a:cubicBezTo>
                    <a:cubicBezTo>
                      <a:pt x="1394" y="1226"/>
                      <a:pt x="1504" y="1309"/>
                      <a:pt x="1593" y="1377"/>
                    </a:cubicBezTo>
                    <a:cubicBezTo>
                      <a:pt x="1703" y="1440"/>
                      <a:pt x="1786" y="1508"/>
                      <a:pt x="1875" y="1571"/>
                    </a:cubicBezTo>
                    <a:cubicBezTo>
                      <a:pt x="1896" y="1592"/>
                      <a:pt x="1938" y="1618"/>
                      <a:pt x="1985" y="1618"/>
                    </a:cubicBezTo>
                    <a:cubicBezTo>
                      <a:pt x="2000" y="1633"/>
                      <a:pt x="2015" y="1648"/>
                      <a:pt x="2037" y="1648"/>
                    </a:cubicBezTo>
                    <a:cubicBezTo>
                      <a:pt x="2046" y="1648"/>
                      <a:pt x="2057" y="1645"/>
                      <a:pt x="2069" y="1639"/>
                    </a:cubicBezTo>
                    <a:cubicBezTo>
                      <a:pt x="2200" y="1618"/>
                      <a:pt x="2357" y="1487"/>
                      <a:pt x="2399" y="1247"/>
                    </a:cubicBezTo>
                    <a:cubicBezTo>
                      <a:pt x="2420" y="1137"/>
                      <a:pt x="2420" y="1048"/>
                      <a:pt x="2378" y="964"/>
                    </a:cubicBezTo>
                    <a:cubicBezTo>
                      <a:pt x="2357" y="896"/>
                      <a:pt x="2289" y="833"/>
                      <a:pt x="2179" y="765"/>
                    </a:cubicBezTo>
                    <a:cubicBezTo>
                      <a:pt x="2116" y="702"/>
                      <a:pt x="2006" y="545"/>
                      <a:pt x="1917" y="414"/>
                    </a:cubicBezTo>
                    <a:cubicBezTo>
                      <a:pt x="1833" y="283"/>
                      <a:pt x="1744" y="152"/>
                      <a:pt x="1614" y="89"/>
                    </a:cubicBezTo>
                    <a:cubicBezTo>
                      <a:pt x="1504" y="47"/>
                      <a:pt x="1284" y="21"/>
                      <a:pt x="1069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8" name="Google Shape;1324;p38">
                <a:extLst>
                  <a:ext uri="{FF2B5EF4-FFF2-40B4-BE49-F238E27FC236}">
                    <a16:creationId xmlns:a16="http://schemas.microsoft.com/office/drawing/2014/main" id="{31378C42-49E0-6A2C-4731-910B77EE2DA3}"/>
                  </a:ext>
                </a:extLst>
              </p:cNvPr>
              <p:cNvSpPr/>
              <p:nvPr/>
            </p:nvSpPr>
            <p:spPr>
              <a:xfrm>
                <a:off x="2706547" y="2447002"/>
                <a:ext cx="417229" cy="210338"/>
              </a:xfrm>
              <a:custGeom>
                <a:avLst/>
                <a:gdLst/>
                <a:ahLst/>
                <a:cxnLst/>
                <a:rect l="l" t="t" r="r" b="b"/>
                <a:pathLst>
                  <a:path w="2662" h="1342" extrusionOk="0">
                    <a:moveTo>
                      <a:pt x="959" y="1"/>
                    </a:moveTo>
                    <a:cubicBezTo>
                      <a:pt x="765" y="1"/>
                      <a:pt x="216" y="263"/>
                      <a:pt x="216" y="263"/>
                    </a:cubicBezTo>
                    <a:cubicBezTo>
                      <a:pt x="216" y="263"/>
                      <a:pt x="1" y="854"/>
                      <a:pt x="195" y="1027"/>
                    </a:cubicBezTo>
                    <a:cubicBezTo>
                      <a:pt x="294" y="1127"/>
                      <a:pt x="404" y="1159"/>
                      <a:pt x="508" y="1159"/>
                    </a:cubicBezTo>
                    <a:cubicBezTo>
                      <a:pt x="612" y="1159"/>
                      <a:pt x="710" y="1127"/>
                      <a:pt x="786" y="1095"/>
                    </a:cubicBezTo>
                    <a:cubicBezTo>
                      <a:pt x="938" y="1027"/>
                      <a:pt x="1310" y="1006"/>
                      <a:pt x="1441" y="1006"/>
                    </a:cubicBezTo>
                    <a:cubicBezTo>
                      <a:pt x="1454" y="1005"/>
                      <a:pt x="1466" y="1004"/>
                      <a:pt x="1478" y="1004"/>
                    </a:cubicBezTo>
                    <a:cubicBezTo>
                      <a:pt x="1604" y="1004"/>
                      <a:pt x="1667" y="1102"/>
                      <a:pt x="1787" y="1179"/>
                    </a:cubicBezTo>
                    <a:cubicBezTo>
                      <a:pt x="1895" y="1241"/>
                      <a:pt x="2156" y="1342"/>
                      <a:pt x="2343" y="1342"/>
                    </a:cubicBezTo>
                    <a:cubicBezTo>
                      <a:pt x="2427" y="1342"/>
                      <a:pt x="2496" y="1322"/>
                      <a:pt x="2530" y="1268"/>
                    </a:cubicBezTo>
                    <a:cubicBezTo>
                      <a:pt x="2619" y="1069"/>
                      <a:pt x="2661" y="833"/>
                      <a:pt x="2467" y="655"/>
                    </a:cubicBezTo>
                    <a:cubicBezTo>
                      <a:pt x="2247" y="483"/>
                      <a:pt x="1986" y="179"/>
                      <a:pt x="1855" y="111"/>
                    </a:cubicBezTo>
                    <a:cubicBezTo>
                      <a:pt x="1724" y="48"/>
                      <a:pt x="1158" y="1"/>
                      <a:pt x="959" y="1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9" name="Google Shape;1325;p38">
                <a:extLst>
                  <a:ext uri="{FF2B5EF4-FFF2-40B4-BE49-F238E27FC236}">
                    <a16:creationId xmlns:a16="http://schemas.microsoft.com/office/drawing/2014/main" id="{9991613D-71C4-FAAC-EF32-A95F906DFD31}"/>
                  </a:ext>
                </a:extLst>
              </p:cNvPr>
              <p:cNvSpPr/>
              <p:nvPr/>
            </p:nvSpPr>
            <p:spPr>
              <a:xfrm>
                <a:off x="2774726" y="2437128"/>
                <a:ext cx="349049" cy="229303"/>
              </a:xfrm>
              <a:custGeom>
                <a:avLst/>
                <a:gdLst/>
                <a:ahLst/>
                <a:cxnLst/>
                <a:rect l="l" t="t" r="r" b="b"/>
                <a:pathLst>
                  <a:path w="2227" h="1463" extrusionOk="0">
                    <a:moveTo>
                      <a:pt x="524" y="1"/>
                    </a:moveTo>
                    <a:cubicBezTo>
                      <a:pt x="414" y="22"/>
                      <a:pt x="262" y="64"/>
                      <a:pt x="110" y="132"/>
                    </a:cubicBezTo>
                    <a:cubicBezTo>
                      <a:pt x="110" y="153"/>
                      <a:pt x="90" y="195"/>
                      <a:pt x="90" y="216"/>
                    </a:cubicBezTo>
                    <a:lnTo>
                      <a:pt x="90" y="263"/>
                    </a:lnTo>
                    <a:lnTo>
                      <a:pt x="110" y="242"/>
                    </a:lnTo>
                    <a:cubicBezTo>
                      <a:pt x="262" y="174"/>
                      <a:pt x="435" y="111"/>
                      <a:pt x="524" y="111"/>
                    </a:cubicBezTo>
                    <a:cubicBezTo>
                      <a:pt x="613" y="111"/>
                      <a:pt x="807" y="132"/>
                      <a:pt x="985" y="153"/>
                    </a:cubicBezTo>
                    <a:cubicBezTo>
                      <a:pt x="1090" y="153"/>
                      <a:pt x="1179" y="174"/>
                      <a:pt x="1247" y="174"/>
                    </a:cubicBezTo>
                    <a:cubicBezTo>
                      <a:pt x="1310" y="195"/>
                      <a:pt x="1378" y="216"/>
                      <a:pt x="1399" y="216"/>
                    </a:cubicBezTo>
                    <a:cubicBezTo>
                      <a:pt x="1441" y="263"/>
                      <a:pt x="1551" y="347"/>
                      <a:pt x="1661" y="436"/>
                    </a:cubicBezTo>
                    <a:cubicBezTo>
                      <a:pt x="1771" y="546"/>
                      <a:pt x="1875" y="656"/>
                      <a:pt x="1985" y="766"/>
                    </a:cubicBezTo>
                    <a:cubicBezTo>
                      <a:pt x="2074" y="828"/>
                      <a:pt x="2116" y="917"/>
                      <a:pt x="2116" y="1027"/>
                    </a:cubicBezTo>
                    <a:cubicBezTo>
                      <a:pt x="2116" y="1111"/>
                      <a:pt x="2095" y="1221"/>
                      <a:pt x="2032" y="1310"/>
                    </a:cubicBezTo>
                    <a:cubicBezTo>
                      <a:pt x="2032" y="1331"/>
                      <a:pt x="1985" y="1352"/>
                      <a:pt x="1943" y="1352"/>
                    </a:cubicBezTo>
                    <a:cubicBezTo>
                      <a:pt x="1901" y="1352"/>
                      <a:pt x="1833" y="1352"/>
                      <a:pt x="1744" y="1331"/>
                    </a:cubicBezTo>
                    <a:cubicBezTo>
                      <a:pt x="1613" y="1310"/>
                      <a:pt x="1462" y="1242"/>
                      <a:pt x="1378" y="1200"/>
                    </a:cubicBezTo>
                    <a:cubicBezTo>
                      <a:pt x="1310" y="1158"/>
                      <a:pt x="1268" y="1111"/>
                      <a:pt x="1221" y="1069"/>
                    </a:cubicBezTo>
                    <a:cubicBezTo>
                      <a:pt x="1158" y="1048"/>
                      <a:pt x="1090" y="1001"/>
                      <a:pt x="1006" y="1001"/>
                    </a:cubicBezTo>
                    <a:cubicBezTo>
                      <a:pt x="938" y="1001"/>
                      <a:pt x="807" y="1027"/>
                      <a:pt x="676" y="1027"/>
                    </a:cubicBezTo>
                    <a:cubicBezTo>
                      <a:pt x="545" y="1048"/>
                      <a:pt x="414" y="1069"/>
                      <a:pt x="330" y="1111"/>
                    </a:cubicBezTo>
                    <a:cubicBezTo>
                      <a:pt x="283" y="1132"/>
                      <a:pt x="241" y="1132"/>
                      <a:pt x="220" y="1158"/>
                    </a:cubicBezTo>
                    <a:lnTo>
                      <a:pt x="199" y="1179"/>
                    </a:lnTo>
                    <a:lnTo>
                      <a:pt x="0" y="1263"/>
                    </a:lnTo>
                    <a:cubicBezTo>
                      <a:pt x="21" y="1263"/>
                      <a:pt x="42" y="1289"/>
                      <a:pt x="69" y="1289"/>
                    </a:cubicBezTo>
                    <a:cubicBezTo>
                      <a:pt x="173" y="1289"/>
                      <a:pt x="283" y="1242"/>
                      <a:pt x="372" y="1200"/>
                    </a:cubicBezTo>
                    <a:cubicBezTo>
                      <a:pt x="435" y="1179"/>
                      <a:pt x="566" y="1158"/>
                      <a:pt x="697" y="1132"/>
                    </a:cubicBezTo>
                    <a:cubicBezTo>
                      <a:pt x="828" y="1132"/>
                      <a:pt x="938" y="1111"/>
                      <a:pt x="1027" y="1111"/>
                    </a:cubicBezTo>
                    <a:cubicBezTo>
                      <a:pt x="1069" y="1111"/>
                      <a:pt x="1116" y="1132"/>
                      <a:pt x="1158" y="1158"/>
                    </a:cubicBezTo>
                    <a:cubicBezTo>
                      <a:pt x="1200" y="1200"/>
                      <a:pt x="1268" y="1242"/>
                      <a:pt x="1331" y="1289"/>
                    </a:cubicBezTo>
                    <a:cubicBezTo>
                      <a:pt x="1420" y="1331"/>
                      <a:pt x="1572" y="1394"/>
                      <a:pt x="1723" y="1441"/>
                    </a:cubicBezTo>
                    <a:cubicBezTo>
                      <a:pt x="1812" y="1462"/>
                      <a:pt x="1875" y="1462"/>
                      <a:pt x="1964" y="1462"/>
                    </a:cubicBezTo>
                    <a:cubicBezTo>
                      <a:pt x="2032" y="1441"/>
                      <a:pt x="2095" y="1420"/>
                      <a:pt x="2137" y="1352"/>
                    </a:cubicBezTo>
                    <a:cubicBezTo>
                      <a:pt x="2184" y="1242"/>
                      <a:pt x="2226" y="1132"/>
                      <a:pt x="2226" y="1001"/>
                    </a:cubicBezTo>
                    <a:cubicBezTo>
                      <a:pt x="2226" y="896"/>
                      <a:pt x="2163" y="766"/>
                      <a:pt x="2053" y="677"/>
                    </a:cubicBezTo>
                    <a:cubicBezTo>
                      <a:pt x="1964" y="587"/>
                      <a:pt x="1833" y="477"/>
                      <a:pt x="1723" y="373"/>
                    </a:cubicBezTo>
                    <a:cubicBezTo>
                      <a:pt x="1613" y="263"/>
                      <a:pt x="1530" y="174"/>
                      <a:pt x="1441" y="132"/>
                    </a:cubicBezTo>
                    <a:cubicBezTo>
                      <a:pt x="1399" y="111"/>
                      <a:pt x="1352" y="85"/>
                      <a:pt x="1268" y="85"/>
                    </a:cubicBezTo>
                    <a:cubicBezTo>
                      <a:pt x="1179" y="64"/>
                      <a:pt x="1090" y="43"/>
                      <a:pt x="1006" y="43"/>
                    </a:cubicBezTo>
                    <a:cubicBezTo>
                      <a:pt x="828" y="22"/>
                      <a:pt x="676" y="1"/>
                      <a:pt x="566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0" name="Google Shape;1326;p38">
                <a:extLst>
                  <a:ext uri="{FF2B5EF4-FFF2-40B4-BE49-F238E27FC236}">
                    <a16:creationId xmlns:a16="http://schemas.microsoft.com/office/drawing/2014/main" id="{83057C49-5396-E67A-B7D9-B479FCEDA180}"/>
                  </a:ext>
                </a:extLst>
              </p:cNvPr>
              <p:cNvSpPr/>
              <p:nvPr/>
            </p:nvSpPr>
            <p:spPr>
              <a:xfrm>
                <a:off x="2555611" y="798941"/>
                <a:ext cx="321934" cy="328360"/>
              </a:xfrm>
              <a:custGeom>
                <a:avLst/>
                <a:gdLst/>
                <a:ahLst/>
                <a:cxnLst/>
                <a:rect l="l" t="t" r="r" b="b"/>
                <a:pathLst>
                  <a:path w="2054" h="2095" extrusionOk="0">
                    <a:moveTo>
                      <a:pt x="592" y="0"/>
                    </a:moveTo>
                    <a:cubicBezTo>
                      <a:pt x="262" y="0"/>
                      <a:pt x="0" y="262"/>
                      <a:pt x="0" y="587"/>
                    </a:cubicBezTo>
                    <a:lnTo>
                      <a:pt x="0" y="1503"/>
                    </a:lnTo>
                    <a:cubicBezTo>
                      <a:pt x="0" y="1833"/>
                      <a:pt x="262" y="2095"/>
                      <a:pt x="592" y="2095"/>
                    </a:cubicBezTo>
                    <a:lnTo>
                      <a:pt x="1467" y="2095"/>
                    </a:lnTo>
                    <a:cubicBezTo>
                      <a:pt x="1791" y="2095"/>
                      <a:pt x="2053" y="1833"/>
                      <a:pt x="2053" y="1503"/>
                    </a:cubicBezTo>
                    <a:lnTo>
                      <a:pt x="2053" y="587"/>
                    </a:lnTo>
                    <a:cubicBezTo>
                      <a:pt x="2053" y="262"/>
                      <a:pt x="1791" y="0"/>
                      <a:pt x="146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1" name="Google Shape;1327;p38">
                <a:extLst>
                  <a:ext uri="{FF2B5EF4-FFF2-40B4-BE49-F238E27FC236}">
                    <a16:creationId xmlns:a16="http://schemas.microsoft.com/office/drawing/2014/main" id="{50193D23-B12A-45A0-BB8C-4A3527EDB981}"/>
                  </a:ext>
                </a:extLst>
              </p:cNvPr>
              <p:cNvSpPr/>
              <p:nvPr/>
            </p:nvSpPr>
            <p:spPr>
              <a:xfrm>
                <a:off x="2549028" y="792358"/>
                <a:ext cx="334943" cy="344817"/>
              </a:xfrm>
              <a:custGeom>
                <a:avLst/>
                <a:gdLst/>
                <a:ahLst/>
                <a:cxnLst/>
                <a:rect l="l" t="t" r="r" b="b"/>
                <a:pathLst>
                  <a:path w="2137" h="2200" extrusionOk="0">
                    <a:moveTo>
                      <a:pt x="1509" y="105"/>
                    </a:moveTo>
                    <a:cubicBezTo>
                      <a:pt x="1791" y="105"/>
                      <a:pt x="2032" y="346"/>
                      <a:pt x="2032" y="629"/>
                    </a:cubicBezTo>
                    <a:lnTo>
                      <a:pt x="2032" y="1545"/>
                    </a:lnTo>
                    <a:cubicBezTo>
                      <a:pt x="2032" y="1854"/>
                      <a:pt x="1791" y="2095"/>
                      <a:pt x="1509" y="2095"/>
                    </a:cubicBezTo>
                    <a:lnTo>
                      <a:pt x="634" y="2095"/>
                    </a:lnTo>
                    <a:cubicBezTo>
                      <a:pt x="351" y="2095"/>
                      <a:pt x="110" y="1854"/>
                      <a:pt x="110" y="1545"/>
                    </a:cubicBezTo>
                    <a:lnTo>
                      <a:pt x="110" y="629"/>
                    </a:lnTo>
                    <a:cubicBezTo>
                      <a:pt x="110" y="346"/>
                      <a:pt x="351" y="105"/>
                      <a:pt x="634" y="105"/>
                    </a:cubicBezTo>
                    <a:close/>
                    <a:moveTo>
                      <a:pt x="634" y="0"/>
                    </a:moveTo>
                    <a:cubicBezTo>
                      <a:pt x="283" y="0"/>
                      <a:pt x="0" y="283"/>
                      <a:pt x="0" y="629"/>
                    </a:cubicBezTo>
                    <a:lnTo>
                      <a:pt x="0" y="1545"/>
                    </a:lnTo>
                    <a:cubicBezTo>
                      <a:pt x="0" y="1917"/>
                      <a:pt x="283" y="2200"/>
                      <a:pt x="634" y="2200"/>
                    </a:cubicBezTo>
                    <a:lnTo>
                      <a:pt x="1509" y="2200"/>
                    </a:lnTo>
                    <a:cubicBezTo>
                      <a:pt x="1854" y="2200"/>
                      <a:pt x="2137" y="1917"/>
                      <a:pt x="2137" y="1545"/>
                    </a:cubicBezTo>
                    <a:lnTo>
                      <a:pt x="2137" y="629"/>
                    </a:lnTo>
                    <a:cubicBezTo>
                      <a:pt x="2137" y="283"/>
                      <a:pt x="1854" y="0"/>
                      <a:pt x="1509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2" name="Google Shape;1328;p38">
                <a:extLst>
                  <a:ext uri="{FF2B5EF4-FFF2-40B4-BE49-F238E27FC236}">
                    <a16:creationId xmlns:a16="http://schemas.microsoft.com/office/drawing/2014/main" id="{A10433D4-2842-7079-475B-4B0FFCA9D201}"/>
                  </a:ext>
                </a:extLst>
              </p:cNvPr>
              <p:cNvSpPr/>
              <p:nvPr/>
            </p:nvSpPr>
            <p:spPr>
              <a:xfrm>
                <a:off x="2511255" y="798941"/>
                <a:ext cx="318642" cy="328360"/>
              </a:xfrm>
              <a:custGeom>
                <a:avLst/>
                <a:gdLst/>
                <a:ahLst/>
                <a:cxnLst/>
                <a:rect l="l" t="t" r="r" b="b"/>
                <a:pathLst>
                  <a:path w="2033" h="2095" extrusionOk="0">
                    <a:moveTo>
                      <a:pt x="592" y="0"/>
                    </a:moveTo>
                    <a:cubicBezTo>
                      <a:pt x="262" y="0"/>
                      <a:pt x="0" y="262"/>
                      <a:pt x="0" y="587"/>
                    </a:cubicBezTo>
                    <a:lnTo>
                      <a:pt x="0" y="1503"/>
                    </a:lnTo>
                    <a:cubicBezTo>
                      <a:pt x="0" y="1833"/>
                      <a:pt x="262" y="2095"/>
                      <a:pt x="592" y="2095"/>
                    </a:cubicBezTo>
                    <a:lnTo>
                      <a:pt x="1441" y="2095"/>
                    </a:lnTo>
                    <a:cubicBezTo>
                      <a:pt x="1771" y="2095"/>
                      <a:pt x="2032" y="1833"/>
                      <a:pt x="2032" y="1503"/>
                    </a:cubicBezTo>
                    <a:lnTo>
                      <a:pt x="2032" y="587"/>
                    </a:lnTo>
                    <a:cubicBezTo>
                      <a:pt x="2032" y="262"/>
                      <a:pt x="1771" y="0"/>
                      <a:pt x="144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3" name="Google Shape;1329;p38">
                <a:extLst>
                  <a:ext uri="{FF2B5EF4-FFF2-40B4-BE49-F238E27FC236}">
                    <a16:creationId xmlns:a16="http://schemas.microsoft.com/office/drawing/2014/main" id="{7B621066-88C9-0BA5-192A-5D6D99E54DFA}"/>
                  </a:ext>
                </a:extLst>
              </p:cNvPr>
              <p:cNvSpPr/>
              <p:nvPr/>
            </p:nvSpPr>
            <p:spPr>
              <a:xfrm>
                <a:off x="2501381" y="792358"/>
                <a:ext cx="338391" cy="344817"/>
              </a:xfrm>
              <a:custGeom>
                <a:avLst/>
                <a:gdLst/>
                <a:ahLst/>
                <a:cxnLst/>
                <a:rect l="l" t="t" r="r" b="b"/>
                <a:pathLst>
                  <a:path w="2159" h="2200" extrusionOk="0">
                    <a:moveTo>
                      <a:pt x="1504" y="105"/>
                    </a:moveTo>
                    <a:cubicBezTo>
                      <a:pt x="1813" y="105"/>
                      <a:pt x="2048" y="346"/>
                      <a:pt x="2048" y="629"/>
                    </a:cubicBezTo>
                    <a:lnTo>
                      <a:pt x="2048" y="1545"/>
                    </a:lnTo>
                    <a:cubicBezTo>
                      <a:pt x="2048" y="1854"/>
                      <a:pt x="1813" y="2095"/>
                      <a:pt x="1504" y="2095"/>
                    </a:cubicBezTo>
                    <a:lnTo>
                      <a:pt x="655" y="2095"/>
                    </a:lnTo>
                    <a:cubicBezTo>
                      <a:pt x="346" y="2095"/>
                      <a:pt x="111" y="1854"/>
                      <a:pt x="111" y="1545"/>
                    </a:cubicBezTo>
                    <a:lnTo>
                      <a:pt x="111" y="629"/>
                    </a:lnTo>
                    <a:cubicBezTo>
                      <a:pt x="111" y="346"/>
                      <a:pt x="346" y="105"/>
                      <a:pt x="655" y="105"/>
                    </a:cubicBezTo>
                    <a:close/>
                    <a:moveTo>
                      <a:pt x="655" y="0"/>
                    </a:moveTo>
                    <a:cubicBezTo>
                      <a:pt x="304" y="0"/>
                      <a:pt x="1" y="283"/>
                      <a:pt x="1" y="629"/>
                    </a:cubicBezTo>
                    <a:lnTo>
                      <a:pt x="1" y="1545"/>
                    </a:lnTo>
                    <a:cubicBezTo>
                      <a:pt x="1" y="1917"/>
                      <a:pt x="304" y="2200"/>
                      <a:pt x="655" y="2200"/>
                    </a:cubicBezTo>
                    <a:lnTo>
                      <a:pt x="1504" y="2200"/>
                    </a:lnTo>
                    <a:cubicBezTo>
                      <a:pt x="1875" y="2200"/>
                      <a:pt x="2158" y="1917"/>
                      <a:pt x="2158" y="1545"/>
                    </a:cubicBezTo>
                    <a:lnTo>
                      <a:pt x="2158" y="629"/>
                    </a:lnTo>
                    <a:cubicBezTo>
                      <a:pt x="2158" y="283"/>
                      <a:pt x="1875" y="0"/>
                      <a:pt x="1504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4" name="Google Shape;1330;p38">
                <a:extLst>
                  <a:ext uri="{FF2B5EF4-FFF2-40B4-BE49-F238E27FC236}">
                    <a16:creationId xmlns:a16="http://schemas.microsoft.com/office/drawing/2014/main" id="{EB76C636-040E-2290-A592-746397A8E0F2}"/>
                  </a:ext>
                </a:extLst>
              </p:cNvPr>
              <p:cNvSpPr/>
              <p:nvPr/>
            </p:nvSpPr>
            <p:spPr>
              <a:xfrm>
                <a:off x="2480849" y="798941"/>
                <a:ext cx="317859" cy="328360"/>
              </a:xfrm>
              <a:custGeom>
                <a:avLst/>
                <a:gdLst/>
                <a:ahLst/>
                <a:cxnLst/>
                <a:rect l="l" t="t" r="r" b="b"/>
                <a:pathLst>
                  <a:path w="2028" h="2095" extrusionOk="0">
                    <a:moveTo>
                      <a:pt x="587" y="0"/>
                    </a:moveTo>
                    <a:cubicBezTo>
                      <a:pt x="263" y="0"/>
                      <a:pt x="1" y="262"/>
                      <a:pt x="1" y="587"/>
                    </a:cubicBezTo>
                    <a:lnTo>
                      <a:pt x="1" y="1503"/>
                    </a:lnTo>
                    <a:cubicBezTo>
                      <a:pt x="1" y="1833"/>
                      <a:pt x="263" y="2095"/>
                      <a:pt x="587" y="2095"/>
                    </a:cubicBezTo>
                    <a:lnTo>
                      <a:pt x="1462" y="2095"/>
                    </a:lnTo>
                    <a:cubicBezTo>
                      <a:pt x="1766" y="2095"/>
                      <a:pt x="2027" y="1833"/>
                      <a:pt x="2027" y="1503"/>
                    </a:cubicBezTo>
                    <a:lnTo>
                      <a:pt x="2027" y="587"/>
                    </a:lnTo>
                    <a:cubicBezTo>
                      <a:pt x="2027" y="262"/>
                      <a:pt x="1766" y="0"/>
                      <a:pt x="146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5" name="Google Shape;1331;p38">
                <a:extLst>
                  <a:ext uri="{FF2B5EF4-FFF2-40B4-BE49-F238E27FC236}">
                    <a16:creationId xmlns:a16="http://schemas.microsoft.com/office/drawing/2014/main" id="{7508F79A-EA5A-53D5-F68D-57A9B6317389}"/>
                  </a:ext>
                </a:extLst>
              </p:cNvPr>
              <p:cNvSpPr/>
              <p:nvPr/>
            </p:nvSpPr>
            <p:spPr>
              <a:xfrm>
                <a:off x="2477332" y="792358"/>
                <a:ext cx="335883" cy="344817"/>
              </a:xfrm>
              <a:custGeom>
                <a:avLst/>
                <a:gdLst/>
                <a:ahLst/>
                <a:cxnLst/>
                <a:rect l="l" t="t" r="r" b="b"/>
                <a:pathLst>
                  <a:path w="2143" h="2200" extrusionOk="0">
                    <a:moveTo>
                      <a:pt x="1509" y="105"/>
                    </a:moveTo>
                    <a:cubicBezTo>
                      <a:pt x="1792" y="105"/>
                      <a:pt x="2032" y="346"/>
                      <a:pt x="2032" y="629"/>
                    </a:cubicBezTo>
                    <a:lnTo>
                      <a:pt x="2032" y="1545"/>
                    </a:lnTo>
                    <a:cubicBezTo>
                      <a:pt x="2032" y="1854"/>
                      <a:pt x="1792" y="2095"/>
                      <a:pt x="1509" y="2095"/>
                    </a:cubicBezTo>
                    <a:lnTo>
                      <a:pt x="634" y="2095"/>
                    </a:lnTo>
                    <a:cubicBezTo>
                      <a:pt x="330" y="2095"/>
                      <a:pt x="111" y="1854"/>
                      <a:pt x="111" y="1545"/>
                    </a:cubicBezTo>
                    <a:lnTo>
                      <a:pt x="111" y="629"/>
                    </a:lnTo>
                    <a:cubicBezTo>
                      <a:pt x="111" y="346"/>
                      <a:pt x="330" y="105"/>
                      <a:pt x="634" y="105"/>
                    </a:cubicBezTo>
                    <a:close/>
                    <a:moveTo>
                      <a:pt x="634" y="0"/>
                    </a:moveTo>
                    <a:cubicBezTo>
                      <a:pt x="289" y="0"/>
                      <a:pt x="1" y="283"/>
                      <a:pt x="1" y="629"/>
                    </a:cubicBezTo>
                    <a:lnTo>
                      <a:pt x="1" y="1545"/>
                    </a:lnTo>
                    <a:cubicBezTo>
                      <a:pt x="1" y="1917"/>
                      <a:pt x="289" y="2200"/>
                      <a:pt x="634" y="2200"/>
                    </a:cubicBezTo>
                    <a:lnTo>
                      <a:pt x="1509" y="2200"/>
                    </a:lnTo>
                    <a:cubicBezTo>
                      <a:pt x="1860" y="2200"/>
                      <a:pt x="2142" y="1917"/>
                      <a:pt x="2142" y="1545"/>
                    </a:cubicBezTo>
                    <a:lnTo>
                      <a:pt x="2142" y="629"/>
                    </a:lnTo>
                    <a:cubicBezTo>
                      <a:pt x="2142" y="283"/>
                      <a:pt x="1860" y="0"/>
                      <a:pt x="1509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6" name="Google Shape;1332;p38">
                <a:extLst>
                  <a:ext uri="{FF2B5EF4-FFF2-40B4-BE49-F238E27FC236}">
                    <a16:creationId xmlns:a16="http://schemas.microsoft.com/office/drawing/2014/main" id="{CDA17FF3-426A-3363-0D26-5D0DC46684C8}"/>
                  </a:ext>
                </a:extLst>
              </p:cNvPr>
              <p:cNvSpPr/>
              <p:nvPr/>
            </p:nvSpPr>
            <p:spPr>
              <a:xfrm>
                <a:off x="2525205" y="843140"/>
                <a:ext cx="232438" cy="239961"/>
              </a:xfrm>
              <a:custGeom>
                <a:avLst/>
                <a:gdLst/>
                <a:ahLst/>
                <a:cxnLst/>
                <a:rect l="l" t="t" r="r" b="b"/>
                <a:pathLst>
                  <a:path w="1483" h="1531" extrusionOk="0">
                    <a:moveTo>
                      <a:pt x="414" y="1"/>
                    </a:moveTo>
                    <a:cubicBezTo>
                      <a:pt x="173" y="1"/>
                      <a:pt x="0" y="200"/>
                      <a:pt x="0" y="436"/>
                    </a:cubicBezTo>
                    <a:lnTo>
                      <a:pt x="0" y="1116"/>
                    </a:lnTo>
                    <a:cubicBezTo>
                      <a:pt x="0" y="1352"/>
                      <a:pt x="173" y="1530"/>
                      <a:pt x="414" y="1530"/>
                    </a:cubicBezTo>
                    <a:lnTo>
                      <a:pt x="1048" y="1530"/>
                    </a:lnTo>
                    <a:cubicBezTo>
                      <a:pt x="1289" y="1530"/>
                      <a:pt x="1483" y="1352"/>
                      <a:pt x="1483" y="1116"/>
                    </a:cubicBezTo>
                    <a:lnTo>
                      <a:pt x="1483" y="436"/>
                    </a:lnTo>
                    <a:cubicBezTo>
                      <a:pt x="1483" y="200"/>
                      <a:pt x="1289" y="1"/>
                      <a:pt x="104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7" name="Google Shape;1333;p38">
                <a:extLst>
                  <a:ext uri="{FF2B5EF4-FFF2-40B4-BE49-F238E27FC236}">
                    <a16:creationId xmlns:a16="http://schemas.microsoft.com/office/drawing/2014/main" id="{6C7F96B2-6B5F-AE0C-F2CD-3C4F08A47D68}"/>
                  </a:ext>
                </a:extLst>
              </p:cNvPr>
              <p:cNvSpPr/>
              <p:nvPr/>
            </p:nvSpPr>
            <p:spPr>
              <a:xfrm>
                <a:off x="2514547" y="836557"/>
                <a:ext cx="253754" cy="256262"/>
              </a:xfrm>
              <a:custGeom>
                <a:avLst/>
                <a:gdLst/>
                <a:ahLst/>
                <a:cxnLst/>
                <a:rect l="l" t="t" r="r" b="b"/>
                <a:pathLst>
                  <a:path w="1619" h="1635" extrusionOk="0">
                    <a:moveTo>
                      <a:pt x="1116" y="111"/>
                    </a:moveTo>
                    <a:cubicBezTo>
                      <a:pt x="1336" y="111"/>
                      <a:pt x="1509" y="263"/>
                      <a:pt x="1509" y="478"/>
                    </a:cubicBezTo>
                    <a:lnTo>
                      <a:pt x="1509" y="1158"/>
                    </a:lnTo>
                    <a:cubicBezTo>
                      <a:pt x="1509" y="1352"/>
                      <a:pt x="1336" y="1525"/>
                      <a:pt x="1116" y="1525"/>
                    </a:cubicBezTo>
                    <a:lnTo>
                      <a:pt x="482" y="1525"/>
                    </a:lnTo>
                    <a:cubicBezTo>
                      <a:pt x="288" y="1525"/>
                      <a:pt x="110" y="1352"/>
                      <a:pt x="110" y="1158"/>
                    </a:cubicBezTo>
                    <a:lnTo>
                      <a:pt x="110" y="478"/>
                    </a:lnTo>
                    <a:cubicBezTo>
                      <a:pt x="110" y="263"/>
                      <a:pt x="288" y="111"/>
                      <a:pt x="482" y="111"/>
                    </a:cubicBezTo>
                    <a:close/>
                    <a:moveTo>
                      <a:pt x="482" y="1"/>
                    </a:moveTo>
                    <a:cubicBezTo>
                      <a:pt x="220" y="1"/>
                      <a:pt x="0" y="216"/>
                      <a:pt x="0" y="478"/>
                    </a:cubicBezTo>
                    <a:lnTo>
                      <a:pt x="0" y="1158"/>
                    </a:lnTo>
                    <a:cubicBezTo>
                      <a:pt x="0" y="1420"/>
                      <a:pt x="220" y="1635"/>
                      <a:pt x="482" y="1635"/>
                    </a:cubicBezTo>
                    <a:lnTo>
                      <a:pt x="1116" y="1635"/>
                    </a:lnTo>
                    <a:cubicBezTo>
                      <a:pt x="1399" y="1635"/>
                      <a:pt x="1619" y="1420"/>
                      <a:pt x="1619" y="1158"/>
                    </a:cubicBezTo>
                    <a:lnTo>
                      <a:pt x="1619" y="478"/>
                    </a:lnTo>
                    <a:cubicBezTo>
                      <a:pt x="1619" y="216"/>
                      <a:pt x="1399" y="1"/>
                      <a:pt x="1116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8" name="Google Shape;1334;p38">
                <a:extLst>
                  <a:ext uri="{FF2B5EF4-FFF2-40B4-BE49-F238E27FC236}">
                    <a16:creationId xmlns:a16="http://schemas.microsoft.com/office/drawing/2014/main" id="{6DFA3630-CA98-3BAE-E124-AD1CA3784812}"/>
                  </a:ext>
                </a:extLst>
              </p:cNvPr>
              <p:cNvSpPr/>
              <p:nvPr/>
            </p:nvSpPr>
            <p:spPr>
              <a:xfrm>
                <a:off x="2580219" y="843140"/>
                <a:ext cx="177424" cy="239961"/>
              </a:xfrm>
              <a:custGeom>
                <a:avLst/>
                <a:gdLst/>
                <a:ahLst/>
                <a:cxnLst/>
                <a:rect l="l" t="t" r="r" b="b"/>
                <a:pathLst>
                  <a:path w="1132" h="1531" extrusionOk="0">
                    <a:moveTo>
                      <a:pt x="414" y="1"/>
                    </a:moveTo>
                    <a:cubicBezTo>
                      <a:pt x="194" y="1"/>
                      <a:pt x="0" y="200"/>
                      <a:pt x="0" y="436"/>
                    </a:cubicBezTo>
                    <a:lnTo>
                      <a:pt x="0" y="1116"/>
                    </a:lnTo>
                    <a:cubicBezTo>
                      <a:pt x="0" y="1352"/>
                      <a:pt x="194" y="1530"/>
                      <a:pt x="414" y="1530"/>
                    </a:cubicBezTo>
                    <a:lnTo>
                      <a:pt x="697" y="1530"/>
                    </a:lnTo>
                    <a:cubicBezTo>
                      <a:pt x="938" y="1530"/>
                      <a:pt x="1132" y="1352"/>
                      <a:pt x="1132" y="1116"/>
                    </a:cubicBezTo>
                    <a:lnTo>
                      <a:pt x="1132" y="436"/>
                    </a:lnTo>
                    <a:cubicBezTo>
                      <a:pt x="1132" y="200"/>
                      <a:pt x="938" y="1"/>
                      <a:pt x="69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9" name="Google Shape;1335;p38">
                <a:extLst>
                  <a:ext uri="{FF2B5EF4-FFF2-40B4-BE49-F238E27FC236}">
                    <a16:creationId xmlns:a16="http://schemas.microsoft.com/office/drawing/2014/main" id="{90579E5E-31F2-A1E5-FF96-3AEB0107B040}"/>
                  </a:ext>
                </a:extLst>
              </p:cNvPr>
              <p:cNvSpPr/>
              <p:nvPr/>
            </p:nvSpPr>
            <p:spPr>
              <a:xfrm>
                <a:off x="2569561" y="836557"/>
                <a:ext cx="198740" cy="256262"/>
              </a:xfrm>
              <a:custGeom>
                <a:avLst/>
                <a:gdLst/>
                <a:ahLst/>
                <a:cxnLst/>
                <a:rect l="l" t="t" r="r" b="b"/>
                <a:pathLst>
                  <a:path w="1268" h="1635" extrusionOk="0">
                    <a:moveTo>
                      <a:pt x="765" y="111"/>
                    </a:moveTo>
                    <a:cubicBezTo>
                      <a:pt x="985" y="111"/>
                      <a:pt x="1158" y="263"/>
                      <a:pt x="1158" y="478"/>
                    </a:cubicBezTo>
                    <a:lnTo>
                      <a:pt x="1158" y="1158"/>
                    </a:lnTo>
                    <a:cubicBezTo>
                      <a:pt x="1158" y="1352"/>
                      <a:pt x="985" y="1525"/>
                      <a:pt x="765" y="1525"/>
                    </a:cubicBezTo>
                    <a:lnTo>
                      <a:pt x="482" y="1525"/>
                    </a:lnTo>
                    <a:cubicBezTo>
                      <a:pt x="283" y="1525"/>
                      <a:pt x="110" y="1352"/>
                      <a:pt x="110" y="1158"/>
                    </a:cubicBezTo>
                    <a:lnTo>
                      <a:pt x="110" y="478"/>
                    </a:lnTo>
                    <a:cubicBezTo>
                      <a:pt x="110" y="263"/>
                      <a:pt x="283" y="111"/>
                      <a:pt x="482" y="111"/>
                    </a:cubicBezTo>
                    <a:close/>
                    <a:moveTo>
                      <a:pt x="482" y="1"/>
                    </a:moveTo>
                    <a:cubicBezTo>
                      <a:pt x="220" y="1"/>
                      <a:pt x="0" y="216"/>
                      <a:pt x="0" y="478"/>
                    </a:cubicBezTo>
                    <a:lnTo>
                      <a:pt x="0" y="1158"/>
                    </a:lnTo>
                    <a:cubicBezTo>
                      <a:pt x="0" y="1420"/>
                      <a:pt x="220" y="1635"/>
                      <a:pt x="482" y="1635"/>
                    </a:cubicBezTo>
                    <a:lnTo>
                      <a:pt x="765" y="1635"/>
                    </a:lnTo>
                    <a:cubicBezTo>
                      <a:pt x="1048" y="1635"/>
                      <a:pt x="1268" y="1420"/>
                      <a:pt x="1268" y="1158"/>
                    </a:cubicBezTo>
                    <a:lnTo>
                      <a:pt x="1268" y="478"/>
                    </a:lnTo>
                    <a:cubicBezTo>
                      <a:pt x="1268" y="216"/>
                      <a:pt x="1048" y="1"/>
                      <a:pt x="765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0" name="Google Shape;1336;p38">
                <a:extLst>
                  <a:ext uri="{FF2B5EF4-FFF2-40B4-BE49-F238E27FC236}">
                    <a16:creationId xmlns:a16="http://schemas.microsoft.com/office/drawing/2014/main" id="{82148CD5-37F1-67CC-696D-7EF3A6D0BE32}"/>
                  </a:ext>
                </a:extLst>
              </p:cNvPr>
              <p:cNvSpPr/>
              <p:nvPr/>
            </p:nvSpPr>
            <p:spPr>
              <a:xfrm>
                <a:off x="1851245" y="461962"/>
                <a:ext cx="988528" cy="816589"/>
              </a:xfrm>
              <a:custGeom>
                <a:avLst/>
                <a:gdLst/>
                <a:ahLst/>
                <a:cxnLst/>
                <a:rect l="l" t="t" r="r" b="b"/>
                <a:pathLst>
                  <a:path w="6307" h="5210" extrusionOk="0">
                    <a:moveTo>
                      <a:pt x="5308" y="0"/>
                    </a:moveTo>
                    <a:cubicBezTo>
                      <a:pt x="5024" y="0"/>
                      <a:pt x="4728" y="272"/>
                      <a:pt x="4389" y="380"/>
                    </a:cubicBezTo>
                    <a:cubicBezTo>
                      <a:pt x="4133" y="447"/>
                      <a:pt x="3654" y="463"/>
                      <a:pt x="3163" y="463"/>
                    </a:cubicBezTo>
                    <a:cubicBezTo>
                      <a:pt x="2692" y="463"/>
                      <a:pt x="2210" y="448"/>
                      <a:pt x="1902" y="448"/>
                    </a:cubicBezTo>
                    <a:cubicBezTo>
                      <a:pt x="1247" y="448"/>
                      <a:pt x="828" y="993"/>
                      <a:pt x="828" y="1516"/>
                    </a:cubicBezTo>
                    <a:cubicBezTo>
                      <a:pt x="808" y="2050"/>
                      <a:pt x="853" y="2146"/>
                      <a:pt x="855" y="2150"/>
                    </a:cubicBezTo>
                    <a:lnTo>
                      <a:pt x="855" y="2150"/>
                    </a:lnTo>
                    <a:cubicBezTo>
                      <a:pt x="850" y="2141"/>
                      <a:pt x="584" y="1618"/>
                      <a:pt x="321" y="1618"/>
                    </a:cubicBezTo>
                    <a:cubicBezTo>
                      <a:pt x="301" y="1618"/>
                      <a:pt x="282" y="1620"/>
                      <a:pt x="263" y="1626"/>
                    </a:cubicBezTo>
                    <a:cubicBezTo>
                      <a:pt x="1" y="1736"/>
                      <a:pt x="525" y="2281"/>
                      <a:pt x="525" y="2281"/>
                    </a:cubicBezTo>
                    <a:cubicBezTo>
                      <a:pt x="525" y="2281"/>
                      <a:pt x="424" y="2251"/>
                      <a:pt x="318" y="2251"/>
                    </a:cubicBezTo>
                    <a:cubicBezTo>
                      <a:pt x="202" y="2251"/>
                      <a:pt x="80" y="2286"/>
                      <a:pt x="69" y="2433"/>
                    </a:cubicBezTo>
                    <a:cubicBezTo>
                      <a:pt x="39" y="2610"/>
                      <a:pt x="254" y="2643"/>
                      <a:pt x="417" y="2643"/>
                    </a:cubicBezTo>
                    <a:cubicBezTo>
                      <a:pt x="514" y="2643"/>
                      <a:pt x="593" y="2632"/>
                      <a:pt x="593" y="2632"/>
                    </a:cubicBezTo>
                    <a:lnTo>
                      <a:pt x="593" y="2632"/>
                    </a:lnTo>
                    <a:cubicBezTo>
                      <a:pt x="593" y="2632"/>
                      <a:pt x="331" y="3025"/>
                      <a:pt x="415" y="3548"/>
                    </a:cubicBezTo>
                    <a:cubicBezTo>
                      <a:pt x="525" y="4072"/>
                      <a:pt x="766" y="4224"/>
                      <a:pt x="787" y="4549"/>
                    </a:cubicBezTo>
                    <a:cubicBezTo>
                      <a:pt x="807" y="4899"/>
                      <a:pt x="745" y="5009"/>
                      <a:pt x="896" y="5072"/>
                    </a:cubicBezTo>
                    <a:cubicBezTo>
                      <a:pt x="928" y="5090"/>
                      <a:pt x="964" y="5098"/>
                      <a:pt x="1003" y="5098"/>
                    </a:cubicBezTo>
                    <a:cubicBezTo>
                      <a:pt x="1152" y="5098"/>
                      <a:pt x="1331" y="4988"/>
                      <a:pt x="1331" y="4988"/>
                    </a:cubicBezTo>
                    <a:lnTo>
                      <a:pt x="1331" y="4988"/>
                    </a:lnTo>
                    <a:cubicBezTo>
                      <a:pt x="1331" y="4988"/>
                      <a:pt x="1289" y="5140"/>
                      <a:pt x="1614" y="5203"/>
                    </a:cubicBezTo>
                    <a:cubicBezTo>
                      <a:pt x="1646" y="5208"/>
                      <a:pt x="1677" y="5210"/>
                      <a:pt x="1708" y="5210"/>
                    </a:cubicBezTo>
                    <a:cubicBezTo>
                      <a:pt x="1992" y="5210"/>
                      <a:pt x="2206" y="5030"/>
                      <a:pt x="2206" y="5030"/>
                    </a:cubicBezTo>
                    <a:lnTo>
                      <a:pt x="5479" y="2957"/>
                    </a:lnTo>
                    <a:cubicBezTo>
                      <a:pt x="5479" y="2957"/>
                      <a:pt x="5482" y="2957"/>
                      <a:pt x="5487" y="2957"/>
                    </a:cubicBezTo>
                    <a:cubicBezTo>
                      <a:pt x="5530" y="2957"/>
                      <a:pt x="5738" y="2940"/>
                      <a:pt x="5892" y="2632"/>
                    </a:cubicBezTo>
                    <a:cubicBezTo>
                      <a:pt x="6065" y="2302"/>
                      <a:pt x="5913" y="2108"/>
                      <a:pt x="5913" y="2108"/>
                    </a:cubicBezTo>
                    <a:cubicBezTo>
                      <a:pt x="5913" y="2108"/>
                      <a:pt x="6306" y="1977"/>
                      <a:pt x="6285" y="1406"/>
                    </a:cubicBezTo>
                    <a:cubicBezTo>
                      <a:pt x="6267" y="934"/>
                      <a:pt x="5722" y="903"/>
                      <a:pt x="5577" y="903"/>
                    </a:cubicBezTo>
                    <a:cubicBezTo>
                      <a:pt x="5554" y="903"/>
                      <a:pt x="5542" y="904"/>
                      <a:pt x="5542" y="904"/>
                    </a:cubicBezTo>
                    <a:cubicBezTo>
                      <a:pt x="5542" y="904"/>
                      <a:pt x="6023" y="558"/>
                      <a:pt x="5652" y="165"/>
                    </a:cubicBezTo>
                    <a:cubicBezTo>
                      <a:pt x="5538" y="45"/>
                      <a:pt x="5424" y="0"/>
                      <a:pt x="5308" y="0"/>
                    </a:cubicBezTo>
                    <a:close/>
                  </a:path>
                </a:pathLst>
              </a:custGeom>
              <a:solidFill>
                <a:srgbClr val="356B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1" name="Google Shape;1337;p38">
                <a:extLst>
                  <a:ext uri="{FF2B5EF4-FFF2-40B4-BE49-F238E27FC236}">
                    <a16:creationId xmlns:a16="http://schemas.microsoft.com/office/drawing/2014/main" id="{6754DAD3-8A58-AE81-6459-DFA8044F327A}"/>
                  </a:ext>
                </a:extLst>
              </p:cNvPr>
              <p:cNvSpPr/>
              <p:nvPr/>
            </p:nvSpPr>
            <p:spPr>
              <a:xfrm>
                <a:off x="1851245" y="453342"/>
                <a:ext cx="995894" cy="832420"/>
              </a:xfrm>
              <a:custGeom>
                <a:avLst/>
                <a:gdLst/>
                <a:ahLst/>
                <a:cxnLst/>
                <a:rect l="l" t="t" r="r" b="b"/>
                <a:pathLst>
                  <a:path w="6354" h="5311" extrusionOk="0">
                    <a:moveTo>
                      <a:pt x="5348" y="110"/>
                    </a:moveTo>
                    <a:cubicBezTo>
                      <a:pt x="5437" y="110"/>
                      <a:pt x="5521" y="152"/>
                      <a:pt x="5610" y="241"/>
                    </a:cubicBezTo>
                    <a:cubicBezTo>
                      <a:pt x="5699" y="351"/>
                      <a:pt x="5720" y="414"/>
                      <a:pt x="5741" y="503"/>
                    </a:cubicBezTo>
                    <a:cubicBezTo>
                      <a:pt x="5741" y="566"/>
                      <a:pt x="5720" y="655"/>
                      <a:pt x="5699" y="697"/>
                    </a:cubicBezTo>
                    <a:cubicBezTo>
                      <a:pt x="5631" y="828"/>
                      <a:pt x="5500" y="917"/>
                      <a:pt x="5500" y="917"/>
                    </a:cubicBezTo>
                    <a:lnTo>
                      <a:pt x="5542" y="1006"/>
                    </a:lnTo>
                    <a:cubicBezTo>
                      <a:pt x="5542" y="1006"/>
                      <a:pt x="5720" y="1006"/>
                      <a:pt x="5892" y="1048"/>
                    </a:cubicBezTo>
                    <a:cubicBezTo>
                      <a:pt x="5982" y="1069"/>
                      <a:pt x="6065" y="1116"/>
                      <a:pt x="6112" y="1179"/>
                    </a:cubicBezTo>
                    <a:cubicBezTo>
                      <a:pt x="6175" y="1247"/>
                      <a:pt x="6222" y="1351"/>
                      <a:pt x="6243" y="1461"/>
                    </a:cubicBezTo>
                    <a:cubicBezTo>
                      <a:pt x="6243" y="1744"/>
                      <a:pt x="6154" y="1901"/>
                      <a:pt x="6065" y="1985"/>
                    </a:cubicBezTo>
                    <a:cubicBezTo>
                      <a:pt x="5982" y="2074"/>
                      <a:pt x="5892" y="2095"/>
                      <a:pt x="5892" y="2095"/>
                    </a:cubicBezTo>
                    <a:lnTo>
                      <a:pt x="5872" y="2184"/>
                    </a:lnTo>
                    <a:cubicBezTo>
                      <a:pt x="5872" y="2184"/>
                      <a:pt x="5892" y="2226"/>
                      <a:pt x="5913" y="2315"/>
                    </a:cubicBezTo>
                    <a:cubicBezTo>
                      <a:pt x="5934" y="2378"/>
                      <a:pt x="5934" y="2509"/>
                      <a:pt x="5851" y="2661"/>
                    </a:cubicBezTo>
                    <a:cubicBezTo>
                      <a:pt x="5762" y="2839"/>
                      <a:pt x="5673" y="2902"/>
                      <a:pt x="5610" y="2923"/>
                    </a:cubicBezTo>
                    <a:cubicBezTo>
                      <a:pt x="5521" y="2970"/>
                      <a:pt x="5479" y="2970"/>
                      <a:pt x="5479" y="2970"/>
                    </a:cubicBezTo>
                    <a:lnTo>
                      <a:pt x="5458" y="2970"/>
                    </a:lnTo>
                    <a:lnTo>
                      <a:pt x="2164" y="5043"/>
                    </a:lnTo>
                    <a:lnTo>
                      <a:pt x="2164" y="5064"/>
                    </a:lnTo>
                    <a:cubicBezTo>
                      <a:pt x="2164" y="5064"/>
                      <a:pt x="1989" y="5202"/>
                      <a:pt x="1736" y="5202"/>
                    </a:cubicBezTo>
                    <a:cubicBezTo>
                      <a:pt x="1705" y="5202"/>
                      <a:pt x="1673" y="5200"/>
                      <a:pt x="1640" y="5195"/>
                    </a:cubicBezTo>
                    <a:cubicBezTo>
                      <a:pt x="1462" y="5174"/>
                      <a:pt x="1420" y="5127"/>
                      <a:pt x="1399" y="5106"/>
                    </a:cubicBezTo>
                    <a:cubicBezTo>
                      <a:pt x="1378" y="5085"/>
                      <a:pt x="1378" y="5064"/>
                      <a:pt x="1378" y="5064"/>
                    </a:cubicBezTo>
                    <a:lnTo>
                      <a:pt x="1289" y="4996"/>
                    </a:lnTo>
                    <a:cubicBezTo>
                      <a:pt x="1289" y="4996"/>
                      <a:pt x="1221" y="5043"/>
                      <a:pt x="1158" y="5064"/>
                    </a:cubicBezTo>
                    <a:cubicBezTo>
                      <a:pt x="1106" y="5089"/>
                      <a:pt x="1056" y="5099"/>
                      <a:pt x="1009" y="5099"/>
                    </a:cubicBezTo>
                    <a:cubicBezTo>
                      <a:pt x="977" y="5099"/>
                      <a:pt x="946" y="5094"/>
                      <a:pt x="917" y="5085"/>
                    </a:cubicBezTo>
                    <a:cubicBezTo>
                      <a:pt x="896" y="5085"/>
                      <a:pt x="876" y="5064"/>
                      <a:pt x="876" y="5043"/>
                    </a:cubicBezTo>
                    <a:cubicBezTo>
                      <a:pt x="855" y="5017"/>
                      <a:pt x="855" y="4996"/>
                      <a:pt x="855" y="4975"/>
                    </a:cubicBezTo>
                    <a:lnTo>
                      <a:pt x="855" y="4604"/>
                    </a:lnTo>
                    <a:cubicBezTo>
                      <a:pt x="828" y="4431"/>
                      <a:pt x="766" y="4300"/>
                      <a:pt x="677" y="4148"/>
                    </a:cubicBezTo>
                    <a:cubicBezTo>
                      <a:pt x="614" y="4017"/>
                      <a:pt x="525" y="3839"/>
                      <a:pt x="483" y="3603"/>
                    </a:cubicBezTo>
                    <a:cubicBezTo>
                      <a:pt x="373" y="3101"/>
                      <a:pt x="635" y="2708"/>
                      <a:pt x="635" y="2708"/>
                    </a:cubicBezTo>
                    <a:lnTo>
                      <a:pt x="593" y="2619"/>
                    </a:lnTo>
                    <a:cubicBezTo>
                      <a:pt x="593" y="2619"/>
                      <a:pt x="436" y="2640"/>
                      <a:pt x="331" y="2640"/>
                    </a:cubicBezTo>
                    <a:cubicBezTo>
                      <a:pt x="263" y="2640"/>
                      <a:pt x="200" y="2619"/>
                      <a:pt x="153" y="2598"/>
                    </a:cubicBezTo>
                    <a:cubicBezTo>
                      <a:pt x="111" y="2577"/>
                      <a:pt x="111" y="2556"/>
                      <a:pt x="111" y="2488"/>
                    </a:cubicBezTo>
                    <a:cubicBezTo>
                      <a:pt x="111" y="2446"/>
                      <a:pt x="132" y="2425"/>
                      <a:pt x="174" y="2399"/>
                    </a:cubicBezTo>
                    <a:cubicBezTo>
                      <a:pt x="200" y="2378"/>
                      <a:pt x="263" y="2357"/>
                      <a:pt x="305" y="2357"/>
                    </a:cubicBezTo>
                    <a:cubicBezTo>
                      <a:pt x="415" y="2357"/>
                      <a:pt x="525" y="2378"/>
                      <a:pt x="525" y="2378"/>
                    </a:cubicBezTo>
                    <a:lnTo>
                      <a:pt x="567" y="2294"/>
                    </a:lnTo>
                    <a:cubicBezTo>
                      <a:pt x="567" y="2294"/>
                      <a:pt x="436" y="2163"/>
                      <a:pt x="331" y="2006"/>
                    </a:cubicBezTo>
                    <a:cubicBezTo>
                      <a:pt x="284" y="1943"/>
                      <a:pt x="263" y="1875"/>
                      <a:pt x="242" y="1812"/>
                    </a:cubicBezTo>
                    <a:lnTo>
                      <a:pt x="242" y="1770"/>
                    </a:lnTo>
                    <a:cubicBezTo>
                      <a:pt x="263" y="1744"/>
                      <a:pt x="263" y="1744"/>
                      <a:pt x="284" y="1744"/>
                    </a:cubicBezTo>
                    <a:cubicBezTo>
                      <a:pt x="303" y="1736"/>
                      <a:pt x="324" y="1731"/>
                      <a:pt x="346" y="1731"/>
                    </a:cubicBezTo>
                    <a:cubicBezTo>
                      <a:pt x="378" y="1731"/>
                      <a:pt x="411" y="1742"/>
                      <a:pt x="436" y="1770"/>
                    </a:cubicBezTo>
                    <a:cubicBezTo>
                      <a:pt x="504" y="1812"/>
                      <a:pt x="567" y="1875"/>
                      <a:pt x="614" y="1943"/>
                    </a:cubicBezTo>
                    <a:cubicBezTo>
                      <a:pt x="724" y="2074"/>
                      <a:pt x="787" y="2226"/>
                      <a:pt x="787" y="2226"/>
                    </a:cubicBezTo>
                    <a:lnTo>
                      <a:pt x="896" y="2184"/>
                    </a:lnTo>
                    <a:lnTo>
                      <a:pt x="876" y="2095"/>
                    </a:lnTo>
                    <a:lnTo>
                      <a:pt x="876" y="1571"/>
                    </a:lnTo>
                    <a:cubicBezTo>
                      <a:pt x="896" y="1069"/>
                      <a:pt x="1289" y="566"/>
                      <a:pt x="1902" y="566"/>
                    </a:cubicBezTo>
                    <a:cubicBezTo>
                      <a:pt x="2104" y="566"/>
                      <a:pt x="2395" y="578"/>
                      <a:pt x="2708" y="578"/>
                    </a:cubicBezTo>
                    <a:cubicBezTo>
                      <a:pt x="2864" y="578"/>
                      <a:pt x="3026" y="575"/>
                      <a:pt x="3185" y="566"/>
                    </a:cubicBezTo>
                    <a:cubicBezTo>
                      <a:pt x="3667" y="566"/>
                      <a:pt x="4128" y="545"/>
                      <a:pt x="4389" y="482"/>
                    </a:cubicBezTo>
                    <a:cubicBezTo>
                      <a:pt x="4651" y="414"/>
                      <a:pt x="4866" y="241"/>
                      <a:pt x="5065" y="173"/>
                    </a:cubicBezTo>
                    <a:cubicBezTo>
                      <a:pt x="5175" y="131"/>
                      <a:pt x="5259" y="110"/>
                      <a:pt x="5348" y="110"/>
                    </a:cubicBezTo>
                    <a:close/>
                    <a:moveTo>
                      <a:pt x="5369" y="0"/>
                    </a:moveTo>
                    <a:cubicBezTo>
                      <a:pt x="5238" y="0"/>
                      <a:pt x="5128" y="21"/>
                      <a:pt x="5044" y="68"/>
                    </a:cubicBezTo>
                    <a:cubicBezTo>
                      <a:pt x="4824" y="152"/>
                      <a:pt x="4604" y="304"/>
                      <a:pt x="4363" y="372"/>
                    </a:cubicBezTo>
                    <a:cubicBezTo>
                      <a:pt x="4128" y="435"/>
                      <a:pt x="3667" y="461"/>
                      <a:pt x="3185" y="482"/>
                    </a:cubicBezTo>
                    <a:cubicBezTo>
                      <a:pt x="2708" y="482"/>
                      <a:pt x="2206" y="461"/>
                      <a:pt x="1902" y="461"/>
                    </a:cubicBezTo>
                    <a:cubicBezTo>
                      <a:pt x="1221" y="461"/>
                      <a:pt x="787" y="1027"/>
                      <a:pt x="766" y="1571"/>
                    </a:cubicBezTo>
                    <a:cubicBezTo>
                      <a:pt x="766" y="1791"/>
                      <a:pt x="766" y="1901"/>
                      <a:pt x="787" y="1985"/>
                    </a:cubicBezTo>
                    <a:cubicBezTo>
                      <a:pt x="745" y="1943"/>
                      <a:pt x="745" y="1943"/>
                      <a:pt x="697" y="1875"/>
                    </a:cubicBezTo>
                    <a:cubicBezTo>
                      <a:pt x="635" y="1812"/>
                      <a:pt x="567" y="1723"/>
                      <a:pt x="504" y="1681"/>
                    </a:cubicBezTo>
                    <a:cubicBezTo>
                      <a:pt x="454" y="1651"/>
                      <a:pt x="397" y="1629"/>
                      <a:pt x="335" y="1629"/>
                    </a:cubicBezTo>
                    <a:cubicBezTo>
                      <a:pt x="312" y="1629"/>
                      <a:pt x="287" y="1632"/>
                      <a:pt x="263" y="1639"/>
                    </a:cubicBezTo>
                    <a:cubicBezTo>
                      <a:pt x="200" y="1660"/>
                      <a:pt x="174" y="1681"/>
                      <a:pt x="153" y="1723"/>
                    </a:cubicBezTo>
                    <a:cubicBezTo>
                      <a:pt x="132" y="1744"/>
                      <a:pt x="132" y="1791"/>
                      <a:pt x="132" y="1833"/>
                    </a:cubicBezTo>
                    <a:cubicBezTo>
                      <a:pt x="153" y="1922"/>
                      <a:pt x="200" y="1985"/>
                      <a:pt x="242" y="2074"/>
                    </a:cubicBezTo>
                    <a:cubicBezTo>
                      <a:pt x="331" y="2163"/>
                      <a:pt x="352" y="2205"/>
                      <a:pt x="415" y="2268"/>
                    </a:cubicBezTo>
                    <a:cubicBezTo>
                      <a:pt x="373" y="2247"/>
                      <a:pt x="352" y="2247"/>
                      <a:pt x="305" y="2247"/>
                    </a:cubicBezTo>
                    <a:cubicBezTo>
                      <a:pt x="242" y="2247"/>
                      <a:pt x="174" y="2268"/>
                      <a:pt x="111" y="2294"/>
                    </a:cubicBezTo>
                    <a:cubicBezTo>
                      <a:pt x="69" y="2336"/>
                      <a:pt x="1" y="2399"/>
                      <a:pt x="1" y="2488"/>
                    </a:cubicBezTo>
                    <a:cubicBezTo>
                      <a:pt x="1" y="2577"/>
                      <a:pt x="43" y="2640"/>
                      <a:pt x="90" y="2687"/>
                    </a:cubicBezTo>
                    <a:cubicBezTo>
                      <a:pt x="153" y="2729"/>
                      <a:pt x="242" y="2729"/>
                      <a:pt x="305" y="2750"/>
                    </a:cubicBezTo>
                    <a:cubicBezTo>
                      <a:pt x="415" y="2750"/>
                      <a:pt x="462" y="2750"/>
                      <a:pt x="504" y="2729"/>
                    </a:cubicBezTo>
                    <a:lnTo>
                      <a:pt x="504" y="2729"/>
                    </a:lnTo>
                    <a:cubicBezTo>
                      <a:pt x="436" y="2839"/>
                      <a:pt x="284" y="3142"/>
                      <a:pt x="373" y="3624"/>
                    </a:cubicBezTo>
                    <a:cubicBezTo>
                      <a:pt x="415" y="3886"/>
                      <a:pt x="504" y="4059"/>
                      <a:pt x="593" y="4211"/>
                    </a:cubicBezTo>
                    <a:cubicBezTo>
                      <a:pt x="677" y="4342"/>
                      <a:pt x="745" y="4452"/>
                      <a:pt x="745" y="4604"/>
                    </a:cubicBezTo>
                    <a:cubicBezTo>
                      <a:pt x="766" y="4782"/>
                      <a:pt x="745" y="4886"/>
                      <a:pt x="745" y="4975"/>
                    </a:cubicBezTo>
                    <a:cubicBezTo>
                      <a:pt x="745" y="5017"/>
                      <a:pt x="766" y="5064"/>
                      <a:pt x="787" y="5106"/>
                    </a:cubicBezTo>
                    <a:cubicBezTo>
                      <a:pt x="807" y="5127"/>
                      <a:pt x="828" y="5174"/>
                      <a:pt x="876" y="5195"/>
                    </a:cubicBezTo>
                    <a:cubicBezTo>
                      <a:pt x="910" y="5208"/>
                      <a:pt x="943" y="5213"/>
                      <a:pt x="976" y="5213"/>
                    </a:cubicBezTo>
                    <a:cubicBezTo>
                      <a:pt x="1049" y="5213"/>
                      <a:pt x="1118" y="5189"/>
                      <a:pt x="1179" y="5174"/>
                    </a:cubicBezTo>
                    <a:cubicBezTo>
                      <a:pt x="1247" y="5148"/>
                      <a:pt x="1268" y="5127"/>
                      <a:pt x="1289" y="5127"/>
                    </a:cubicBezTo>
                    <a:cubicBezTo>
                      <a:pt x="1289" y="5127"/>
                      <a:pt x="1289" y="5148"/>
                      <a:pt x="1310" y="5148"/>
                    </a:cubicBezTo>
                    <a:cubicBezTo>
                      <a:pt x="1352" y="5216"/>
                      <a:pt x="1441" y="5279"/>
                      <a:pt x="1614" y="5305"/>
                    </a:cubicBezTo>
                    <a:cubicBezTo>
                      <a:pt x="1644" y="5309"/>
                      <a:pt x="1674" y="5311"/>
                      <a:pt x="1703" y="5311"/>
                    </a:cubicBezTo>
                    <a:cubicBezTo>
                      <a:pt x="2008" y="5311"/>
                      <a:pt x="2227" y="5127"/>
                      <a:pt x="2227" y="5127"/>
                    </a:cubicBezTo>
                    <a:lnTo>
                      <a:pt x="5500" y="3053"/>
                    </a:lnTo>
                    <a:cubicBezTo>
                      <a:pt x="5521" y="3053"/>
                      <a:pt x="5568" y="3053"/>
                      <a:pt x="5652" y="3032"/>
                    </a:cubicBezTo>
                    <a:cubicBezTo>
                      <a:pt x="5741" y="2991"/>
                      <a:pt x="5851" y="2902"/>
                      <a:pt x="5934" y="2729"/>
                    </a:cubicBezTo>
                    <a:cubicBezTo>
                      <a:pt x="6044" y="2530"/>
                      <a:pt x="6044" y="2378"/>
                      <a:pt x="6023" y="2294"/>
                    </a:cubicBezTo>
                    <a:cubicBezTo>
                      <a:pt x="6002" y="2205"/>
                      <a:pt x="5982" y="2205"/>
                      <a:pt x="5961" y="2184"/>
                    </a:cubicBezTo>
                    <a:cubicBezTo>
                      <a:pt x="6002" y="2163"/>
                      <a:pt x="6065" y="2137"/>
                      <a:pt x="6133" y="2053"/>
                    </a:cubicBezTo>
                    <a:cubicBezTo>
                      <a:pt x="6243" y="1943"/>
                      <a:pt x="6353" y="1770"/>
                      <a:pt x="6327" y="1461"/>
                    </a:cubicBezTo>
                    <a:cubicBezTo>
                      <a:pt x="6327" y="1310"/>
                      <a:pt x="6285" y="1200"/>
                      <a:pt x="6196" y="1116"/>
                    </a:cubicBezTo>
                    <a:cubicBezTo>
                      <a:pt x="6112" y="1027"/>
                      <a:pt x="6023" y="985"/>
                      <a:pt x="5913" y="938"/>
                    </a:cubicBezTo>
                    <a:cubicBezTo>
                      <a:pt x="5848" y="917"/>
                      <a:pt x="5794" y="912"/>
                      <a:pt x="5748" y="912"/>
                    </a:cubicBezTo>
                    <a:cubicBezTo>
                      <a:pt x="5703" y="912"/>
                      <a:pt x="5665" y="917"/>
                      <a:pt x="5631" y="917"/>
                    </a:cubicBezTo>
                    <a:cubicBezTo>
                      <a:pt x="5699" y="875"/>
                      <a:pt x="5720" y="854"/>
                      <a:pt x="5783" y="765"/>
                    </a:cubicBezTo>
                    <a:cubicBezTo>
                      <a:pt x="5830" y="676"/>
                      <a:pt x="5851" y="592"/>
                      <a:pt x="5851" y="482"/>
                    </a:cubicBezTo>
                    <a:cubicBezTo>
                      <a:pt x="5830" y="393"/>
                      <a:pt x="5783" y="283"/>
                      <a:pt x="5673" y="173"/>
                    </a:cubicBezTo>
                    <a:cubicBezTo>
                      <a:pt x="5589" y="68"/>
                      <a:pt x="5479" y="21"/>
                      <a:pt x="5369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2" name="Google Shape;1338;p38">
                <a:extLst>
                  <a:ext uri="{FF2B5EF4-FFF2-40B4-BE49-F238E27FC236}">
                    <a16:creationId xmlns:a16="http://schemas.microsoft.com/office/drawing/2014/main" id="{98C60D15-174D-AD12-A144-1827397430E1}"/>
                  </a:ext>
                </a:extLst>
              </p:cNvPr>
              <p:cNvSpPr/>
              <p:nvPr/>
            </p:nvSpPr>
            <p:spPr>
              <a:xfrm>
                <a:off x="2083683" y="730762"/>
                <a:ext cx="664086" cy="703113"/>
              </a:xfrm>
              <a:custGeom>
                <a:avLst/>
                <a:gdLst/>
                <a:ahLst/>
                <a:cxnLst/>
                <a:rect l="l" t="t" r="r" b="b"/>
                <a:pathLst>
                  <a:path w="4237" h="4486" extrusionOk="0">
                    <a:moveTo>
                      <a:pt x="3320" y="0"/>
                    </a:moveTo>
                    <a:cubicBezTo>
                      <a:pt x="3320" y="0"/>
                      <a:pt x="3320" y="1"/>
                      <a:pt x="3320" y="1"/>
                    </a:cubicBezTo>
                    <a:lnTo>
                      <a:pt x="3320" y="1"/>
                    </a:lnTo>
                    <a:cubicBezTo>
                      <a:pt x="3320" y="1"/>
                      <a:pt x="3320" y="0"/>
                      <a:pt x="3320" y="0"/>
                    </a:cubicBezTo>
                    <a:close/>
                    <a:moveTo>
                      <a:pt x="3320" y="1"/>
                    </a:moveTo>
                    <a:cubicBezTo>
                      <a:pt x="3312" y="13"/>
                      <a:pt x="3195" y="174"/>
                      <a:pt x="2797" y="194"/>
                    </a:cubicBezTo>
                    <a:cubicBezTo>
                      <a:pt x="2357" y="194"/>
                      <a:pt x="2095" y="21"/>
                      <a:pt x="2095" y="21"/>
                    </a:cubicBezTo>
                    <a:cubicBezTo>
                      <a:pt x="2095" y="21"/>
                      <a:pt x="2032" y="414"/>
                      <a:pt x="1597" y="760"/>
                    </a:cubicBezTo>
                    <a:cubicBezTo>
                      <a:pt x="1412" y="901"/>
                      <a:pt x="1270" y="943"/>
                      <a:pt x="1167" y="943"/>
                    </a:cubicBezTo>
                    <a:cubicBezTo>
                      <a:pt x="1012" y="943"/>
                      <a:pt x="943" y="849"/>
                      <a:pt x="943" y="849"/>
                    </a:cubicBezTo>
                    <a:cubicBezTo>
                      <a:pt x="943" y="849"/>
                      <a:pt x="875" y="1372"/>
                      <a:pt x="550" y="1545"/>
                    </a:cubicBezTo>
                    <a:cubicBezTo>
                      <a:pt x="440" y="1612"/>
                      <a:pt x="342" y="1634"/>
                      <a:pt x="261" y="1634"/>
                    </a:cubicBezTo>
                    <a:cubicBezTo>
                      <a:pt x="98" y="1634"/>
                      <a:pt x="0" y="1545"/>
                      <a:pt x="0" y="1545"/>
                    </a:cubicBezTo>
                    <a:lnTo>
                      <a:pt x="0" y="1545"/>
                    </a:lnTo>
                    <a:lnTo>
                      <a:pt x="178" y="2399"/>
                    </a:lnTo>
                    <a:cubicBezTo>
                      <a:pt x="178" y="2399"/>
                      <a:pt x="330" y="3054"/>
                      <a:pt x="482" y="3619"/>
                    </a:cubicBezTo>
                    <a:cubicBezTo>
                      <a:pt x="600" y="4152"/>
                      <a:pt x="1091" y="4485"/>
                      <a:pt x="2124" y="4485"/>
                    </a:cubicBezTo>
                    <a:cubicBezTo>
                      <a:pt x="2239" y="4485"/>
                      <a:pt x="2360" y="4481"/>
                      <a:pt x="2488" y="4473"/>
                    </a:cubicBezTo>
                    <a:cubicBezTo>
                      <a:pt x="3797" y="4384"/>
                      <a:pt x="4148" y="3818"/>
                      <a:pt x="4190" y="3184"/>
                    </a:cubicBezTo>
                    <a:cubicBezTo>
                      <a:pt x="4237" y="2551"/>
                      <a:pt x="4059" y="1723"/>
                      <a:pt x="4059" y="980"/>
                    </a:cubicBezTo>
                    <a:cubicBezTo>
                      <a:pt x="4059" y="980"/>
                      <a:pt x="3907" y="739"/>
                      <a:pt x="3797" y="524"/>
                    </a:cubicBezTo>
                    <a:cubicBezTo>
                      <a:pt x="3692" y="304"/>
                      <a:pt x="3734" y="152"/>
                      <a:pt x="3734" y="152"/>
                    </a:cubicBezTo>
                    <a:lnTo>
                      <a:pt x="3734" y="152"/>
                    </a:lnTo>
                    <a:cubicBezTo>
                      <a:pt x="3734" y="152"/>
                      <a:pt x="3694" y="180"/>
                      <a:pt x="3617" y="180"/>
                    </a:cubicBezTo>
                    <a:cubicBezTo>
                      <a:pt x="3578" y="180"/>
                      <a:pt x="3530" y="173"/>
                      <a:pt x="3472" y="152"/>
                    </a:cubicBezTo>
                    <a:cubicBezTo>
                      <a:pt x="3285" y="69"/>
                      <a:pt x="3315" y="8"/>
                      <a:pt x="3320" y="1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3" name="Google Shape;1339;p38">
                <a:extLst>
                  <a:ext uri="{FF2B5EF4-FFF2-40B4-BE49-F238E27FC236}">
                    <a16:creationId xmlns:a16="http://schemas.microsoft.com/office/drawing/2014/main" id="{DCE1279F-8E10-6DCC-F812-967D4FAF0D4C}"/>
                  </a:ext>
                </a:extLst>
              </p:cNvPr>
              <p:cNvSpPr/>
              <p:nvPr/>
            </p:nvSpPr>
            <p:spPr>
              <a:xfrm>
                <a:off x="2073809" y="723395"/>
                <a:ext cx="683835" cy="720354"/>
              </a:xfrm>
              <a:custGeom>
                <a:avLst/>
                <a:gdLst/>
                <a:ahLst/>
                <a:cxnLst/>
                <a:rect l="l" t="t" r="r" b="b"/>
                <a:pathLst>
                  <a:path w="4363" h="4596" extrusionOk="0">
                    <a:moveTo>
                      <a:pt x="3362" y="131"/>
                    </a:moveTo>
                    <a:cubicBezTo>
                      <a:pt x="3383" y="178"/>
                      <a:pt x="3425" y="199"/>
                      <a:pt x="3514" y="241"/>
                    </a:cubicBezTo>
                    <a:cubicBezTo>
                      <a:pt x="3598" y="283"/>
                      <a:pt x="3687" y="283"/>
                      <a:pt x="3729" y="283"/>
                    </a:cubicBezTo>
                    <a:lnTo>
                      <a:pt x="3729" y="309"/>
                    </a:lnTo>
                    <a:cubicBezTo>
                      <a:pt x="3755" y="372"/>
                      <a:pt x="3755" y="482"/>
                      <a:pt x="3818" y="592"/>
                    </a:cubicBezTo>
                    <a:cubicBezTo>
                      <a:pt x="3928" y="807"/>
                      <a:pt x="4059" y="1027"/>
                      <a:pt x="4080" y="1048"/>
                    </a:cubicBezTo>
                    <a:cubicBezTo>
                      <a:pt x="4080" y="1791"/>
                      <a:pt x="4253" y="2619"/>
                      <a:pt x="4211" y="3231"/>
                    </a:cubicBezTo>
                    <a:cubicBezTo>
                      <a:pt x="4190" y="3535"/>
                      <a:pt x="4080" y="3818"/>
                      <a:pt x="3839" y="4038"/>
                    </a:cubicBezTo>
                    <a:cubicBezTo>
                      <a:pt x="3598" y="4258"/>
                      <a:pt x="3184" y="4431"/>
                      <a:pt x="2551" y="4473"/>
                    </a:cubicBezTo>
                    <a:cubicBezTo>
                      <a:pt x="2418" y="4483"/>
                      <a:pt x="2293" y="4487"/>
                      <a:pt x="2176" y="4487"/>
                    </a:cubicBezTo>
                    <a:cubicBezTo>
                      <a:pt x="1734" y="4487"/>
                      <a:pt x="1393" y="4420"/>
                      <a:pt x="1137" y="4300"/>
                    </a:cubicBezTo>
                    <a:cubicBezTo>
                      <a:pt x="828" y="4148"/>
                      <a:pt x="655" y="3928"/>
                      <a:pt x="587" y="3666"/>
                    </a:cubicBezTo>
                    <a:cubicBezTo>
                      <a:pt x="456" y="3080"/>
                      <a:pt x="304" y="2446"/>
                      <a:pt x="304" y="2446"/>
                    </a:cubicBezTo>
                    <a:lnTo>
                      <a:pt x="131" y="1681"/>
                    </a:lnTo>
                    <a:lnTo>
                      <a:pt x="131" y="1681"/>
                    </a:lnTo>
                    <a:cubicBezTo>
                      <a:pt x="152" y="1702"/>
                      <a:pt x="152" y="1702"/>
                      <a:pt x="194" y="1723"/>
                    </a:cubicBezTo>
                    <a:cubicBezTo>
                      <a:pt x="233" y="1732"/>
                      <a:pt x="276" y="1738"/>
                      <a:pt x="325" y="1738"/>
                    </a:cubicBezTo>
                    <a:cubicBezTo>
                      <a:pt x="414" y="1738"/>
                      <a:pt x="518" y="1718"/>
                      <a:pt x="634" y="1660"/>
                    </a:cubicBezTo>
                    <a:cubicBezTo>
                      <a:pt x="828" y="1550"/>
                      <a:pt x="938" y="1378"/>
                      <a:pt x="979" y="1200"/>
                    </a:cubicBezTo>
                    <a:cubicBezTo>
                      <a:pt x="1027" y="1095"/>
                      <a:pt x="1048" y="1027"/>
                      <a:pt x="1048" y="985"/>
                    </a:cubicBezTo>
                    <a:cubicBezTo>
                      <a:pt x="1069" y="1006"/>
                      <a:pt x="1089" y="1027"/>
                      <a:pt x="1158" y="1048"/>
                    </a:cubicBezTo>
                    <a:cubicBezTo>
                      <a:pt x="1174" y="1051"/>
                      <a:pt x="1193" y="1053"/>
                      <a:pt x="1214" y="1053"/>
                    </a:cubicBezTo>
                    <a:cubicBezTo>
                      <a:pt x="1328" y="1053"/>
                      <a:pt x="1495" y="1000"/>
                      <a:pt x="1681" y="854"/>
                    </a:cubicBezTo>
                    <a:cubicBezTo>
                      <a:pt x="1922" y="655"/>
                      <a:pt x="2053" y="482"/>
                      <a:pt x="2116" y="330"/>
                    </a:cubicBezTo>
                    <a:cubicBezTo>
                      <a:pt x="2184" y="220"/>
                      <a:pt x="2184" y="178"/>
                      <a:pt x="2205" y="152"/>
                    </a:cubicBezTo>
                    <a:cubicBezTo>
                      <a:pt x="2262" y="176"/>
                      <a:pt x="2432" y="286"/>
                      <a:pt x="2758" y="286"/>
                    </a:cubicBezTo>
                    <a:cubicBezTo>
                      <a:pt x="2790" y="286"/>
                      <a:pt x="2824" y="285"/>
                      <a:pt x="2860" y="283"/>
                    </a:cubicBezTo>
                    <a:cubicBezTo>
                      <a:pt x="3074" y="283"/>
                      <a:pt x="3231" y="220"/>
                      <a:pt x="3315" y="178"/>
                    </a:cubicBezTo>
                    <a:cubicBezTo>
                      <a:pt x="3336" y="152"/>
                      <a:pt x="3336" y="152"/>
                      <a:pt x="3362" y="131"/>
                    </a:cubicBezTo>
                    <a:close/>
                    <a:moveTo>
                      <a:pt x="3336" y="0"/>
                    </a:moveTo>
                    <a:cubicBezTo>
                      <a:pt x="3336" y="0"/>
                      <a:pt x="3336" y="21"/>
                      <a:pt x="3315" y="21"/>
                    </a:cubicBezTo>
                    <a:cubicBezTo>
                      <a:pt x="3315" y="47"/>
                      <a:pt x="3294" y="68"/>
                      <a:pt x="3252" y="89"/>
                    </a:cubicBezTo>
                    <a:cubicBezTo>
                      <a:pt x="3184" y="131"/>
                      <a:pt x="3053" y="178"/>
                      <a:pt x="2839" y="178"/>
                    </a:cubicBezTo>
                    <a:cubicBezTo>
                      <a:pt x="2815" y="179"/>
                      <a:pt x="2793" y="180"/>
                      <a:pt x="2771" y="180"/>
                    </a:cubicBezTo>
                    <a:cubicBezTo>
                      <a:pt x="2396" y="180"/>
                      <a:pt x="2205" y="21"/>
                      <a:pt x="2205" y="21"/>
                    </a:cubicBezTo>
                    <a:lnTo>
                      <a:pt x="2116" y="68"/>
                    </a:lnTo>
                    <a:cubicBezTo>
                      <a:pt x="2116" y="68"/>
                      <a:pt x="2095" y="152"/>
                      <a:pt x="2027" y="283"/>
                    </a:cubicBezTo>
                    <a:cubicBezTo>
                      <a:pt x="1964" y="414"/>
                      <a:pt x="1833" y="592"/>
                      <a:pt x="1613" y="765"/>
                    </a:cubicBezTo>
                    <a:cubicBezTo>
                      <a:pt x="1444" y="901"/>
                      <a:pt x="1326" y="946"/>
                      <a:pt x="1241" y="946"/>
                    </a:cubicBezTo>
                    <a:cubicBezTo>
                      <a:pt x="1218" y="946"/>
                      <a:pt x="1197" y="943"/>
                      <a:pt x="1178" y="938"/>
                    </a:cubicBezTo>
                    <a:cubicBezTo>
                      <a:pt x="1089" y="917"/>
                      <a:pt x="1048" y="875"/>
                      <a:pt x="1048" y="875"/>
                    </a:cubicBezTo>
                    <a:lnTo>
                      <a:pt x="959" y="896"/>
                    </a:lnTo>
                    <a:cubicBezTo>
                      <a:pt x="959" y="896"/>
                      <a:pt x="938" y="1027"/>
                      <a:pt x="896" y="1179"/>
                    </a:cubicBezTo>
                    <a:cubicBezTo>
                      <a:pt x="828" y="1309"/>
                      <a:pt x="744" y="1488"/>
                      <a:pt x="587" y="1550"/>
                    </a:cubicBezTo>
                    <a:cubicBezTo>
                      <a:pt x="484" y="1610"/>
                      <a:pt x="392" y="1630"/>
                      <a:pt x="316" y="1630"/>
                    </a:cubicBezTo>
                    <a:cubicBezTo>
                      <a:pt x="280" y="1630"/>
                      <a:pt x="247" y="1625"/>
                      <a:pt x="220" y="1618"/>
                    </a:cubicBezTo>
                    <a:cubicBezTo>
                      <a:pt x="131" y="1592"/>
                      <a:pt x="89" y="1550"/>
                      <a:pt x="89" y="1550"/>
                    </a:cubicBezTo>
                    <a:lnTo>
                      <a:pt x="0" y="1618"/>
                    </a:lnTo>
                    <a:lnTo>
                      <a:pt x="194" y="2467"/>
                    </a:lnTo>
                    <a:cubicBezTo>
                      <a:pt x="194" y="2467"/>
                      <a:pt x="351" y="3101"/>
                      <a:pt x="482" y="3687"/>
                    </a:cubicBezTo>
                    <a:cubicBezTo>
                      <a:pt x="566" y="3996"/>
                      <a:pt x="765" y="4237"/>
                      <a:pt x="1089" y="4389"/>
                    </a:cubicBezTo>
                    <a:cubicBezTo>
                      <a:pt x="1376" y="4513"/>
                      <a:pt x="1751" y="4595"/>
                      <a:pt x="2222" y="4595"/>
                    </a:cubicBezTo>
                    <a:cubicBezTo>
                      <a:pt x="2327" y="4595"/>
                      <a:pt x="2436" y="4591"/>
                      <a:pt x="2551" y="4583"/>
                    </a:cubicBezTo>
                    <a:cubicBezTo>
                      <a:pt x="3205" y="4541"/>
                      <a:pt x="3645" y="4368"/>
                      <a:pt x="3907" y="4127"/>
                    </a:cubicBezTo>
                    <a:cubicBezTo>
                      <a:pt x="4190" y="3865"/>
                      <a:pt x="4279" y="3556"/>
                      <a:pt x="4321" y="3231"/>
                    </a:cubicBezTo>
                    <a:cubicBezTo>
                      <a:pt x="4363" y="2598"/>
                      <a:pt x="4190" y="1770"/>
                      <a:pt x="4169" y="1027"/>
                    </a:cubicBezTo>
                    <a:lnTo>
                      <a:pt x="4169" y="1006"/>
                    </a:lnTo>
                    <a:cubicBezTo>
                      <a:pt x="4169" y="1006"/>
                      <a:pt x="4017" y="744"/>
                      <a:pt x="3907" y="545"/>
                    </a:cubicBezTo>
                    <a:cubicBezTo>
                      <a:pt x="3860" y="440"/>
                      <a:pt x="3839" y="372"/>
                      <a:pt x="3839" y="309"/>
                    </a:cubicBezTo>
                    <a:lnTo>
                      <a:pt x="3839" y="220"/>
                    </a:lnTo>
                    <a:lnTo>
                      <a:pt x="3755" y="152"/>
                    </a:lnTo>
                    <a:cubicBezTo>
                      <a:pt x="3755" y="152"/>
                      <a:pt x="3755" y="178"/>
                      <a:pt x="3708" y="178"/>
                    </a:cubicBezTo>
                    <a:cubicBezTo>
                      <a:pt x="3687" y="178"/>
                      <a:pt x="3624" y="178"/>
                      <a:pt x="3556" y="131"/>
                    </a:cubicBezTo>
                    <a:cubicBezTo>
                      <a:pt x="3467" y="110"/>
                      <a:pt x="3446" y="68"/>
                      <a:pt x="3446" y="68"/>
                    </a:cubicBezTo>
                    <a:lnTo>
                      <a:pt x="3425" y="68"/>
                    </a:lnTo>
                    <a:lnTo>
                      <a:pt x="3336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4" name="Google Shape;1340;p38">
                <a:extLst>
                  <a:ext uri="{FF2B5EF4-FFF2-40B4-BE49-F238E27FC236}">
                    <a16:creationId xmlns:a16="http://schemas.microsoft.com/office/drawing/2014/main" id="{C0332E56-F42D-20D4-2919-1DEDC986937B}"/>
                  </a:ext>
                </a:extLst>
              </p:cNvPr>
              <p:cNvSpPr/>
              <p:nvPr/>
            </p:nvSpPr>
            <p:spPr>
              <a:xfrm>
                <a:off x="2083683" y="928560"/>
                <a:ext cx="660795" cy="505314"/>
              </a:xfrm>
              <a:custGeom>
                <a:avLst/>
                <a:gdLst/>
                <a:ahLst/>
                <a:cxnLst/>
                <a:rect l="l" t="t" r="r" b="b"/>
                <a:pathLst>
                  <a:path w="4216" h="3224" extrusionOk="0">
                    <a:moveTo>
                      <a:pt x="812" y="0"/>
                    </a:moveTo>
                    <a:cubicBezTo>
                      <a:pt x="765" y="131"/>
                      <a:pt x="681" y="241"/>
                      <a:pt x="550" y="283"/>
                    </a:cubicBezTo>
                    <a:cubicBezTo>
                      <a:pt x="440" y="350"/>
                      <a:pt x="342" y="372"/>
                      <a:pt x="261" y="372"/>
                    </a:cubicBezTo>
                    <a:cubicBezTo>
                      <a:pt x="98" y="372"/>
                      <a:pt x="0" y="283"/>
                      <a:pt x="0" y="283"/>
                    </a:cubicBezTo>
                    <a:lnTo>
                      <a:pt x="0" y="283"/>
                    </a:lnTo>
                    <a:lnTo>
                      <a:pt x="178" y="1137"/>
                    </a:lnTo>
                    <a:cubicBezTo>
                      <a:pt x="178" y="1137"/>
                      <a:pt x="330" y="1792"/>
                      <a:pt x="482" y="2357"/>
                    </a:cubicBezTo>
                    <a:cubicBezTo>
                      <a:pt x="600" y="2890"/>
                      <a:pt x="1091" y="3223"/>
                      <a:pt x="2124" y="3223"/>
                    </a:cubicBezTo>
                    <a:cubicBezTo>
                      <a:pt x="2239" y="3223"/>
                      <a:pt x="2360" y="3219"/>
                      <a:pt x="2488" y="3211"/>
                    </a:cubicBezTo>
                    <a:cubicBezTo>
                      <a:pt x="3797" y="3122"/>
                      <a:pt x="4148" y="2556"/>
                      <a:pt x="4190" y="1922"/>
                    </a:cubicBezTo>
                    <a:cubicBezTo>
                      <a:pt x="4216" y="1702"/>
                      <a:pt x="4190" y="1462"/>
                      <a:pt x="4169" y="1200"/>
                    </a:cubicBezTo>
                    <a:cubicBezTo>
                      <a:pt x="3920" y="1038"/>
                      <a:pt x="3499" y="941"/>
                      <a:pt x="3107" y="941"/>
                    </a:cubicBezTo>
                    <a:cubicBezTo>
                      <a:pt x="2813" y="941"/>
                      <a:pt x="2536" y="995"/>
                      <a:pt x="2357" y="1116"/>
                    </a:cubicBezTo>
                    <a:cubicBezTo>
                      <a:pt x="2125" y="1277"/>
                      <a:pt x="1892" y="1345"/>
                      <a:pt x="1683" y="1345"/>
                    </a:cubicBezTo>
                    <a:cubicBezTo>
                      <a:pt x="1443" y="1345"/>
                      <a:pt x="1234" y="1256"/>
                      <a:pt x="1095" y="1116"/>
                    </a:cubicBezTo>
                    <a:cubicBezTo>
                      <a:pt x="964" y="1006"/>
                      <a:pt x="875" y="482"/>
                      <a:pt x="812" y="0"/>
                    </a:cubicBezTo>
                    <a:close/>
                  </a:path>
                </a:pathLst>
              </a:custGeom>
              <a:solidFill>
                <a:srgbClr val="356B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5" name="Google Shape;1341;p38">
                <a:extLst>
                  <a:ext uri="{FF2B5EF4-FFF2-40B4-BE49-F238E27FC236}">
                    <a16:creationId xmlns:a16="http://schemas.microsoft.com/office/drawing/2014/main" id="{52A203E2-B4EA-0556-AF64-DCE4AF5725FB}"/>
                  </a:ext>
                </a:extLst>
              </p:cNvPr>
              <p:cNvSpPr/>
              <p:nvPr/>
            </p:nvSpPr>
            <p:spPr>
              <a:xfrm>
                <a:off x="2073809" y="925269"/>
                <a:ext cx="677252" cy="518479"/>
              </a:xfrm>
              <a:custGeom>
                <a:avLst/>
                <a:gdLst/>
                <a:ahLst/>
                <a:cxnLst/>
                <a:rect l="l" t="t" r="r" b="b"/>
                <a:pathLst>
                  <a:path w="4321" h="3308" extrusionOk="0">
                    <a:moveTo>
                      <a:pt x="849" y="152"/>
                    </a:moveTo>
                    <a:cubicBezTo>
                      <a:pt x="875" y="351"/>
                      <a:pt x="896" y="545"/>
                      <a:pt x="938" y="723"/>
                    </a:cubicBezTo>
                    <a:cubicBezTo>
                      <a:pt x="979" y="938"/>
                      <a:pt x="1048" y="1090"/>
                      <a:pt x="1137" y="1179"/>
                    </a:cubicBezTo>
                    <a:cubicBezTo>
                      <a:pt x="1276" y="1330"/>
                      <a:pt x="1491" y="1425"/>
                      <a:pt x="1740" y="1425"/>
                    </a:cubicBezTo>
                    <a:cubicBezTo>
                      <a:pt x="1957" y="1425"/>
                      <a:pt x="2202" y="1352"/>
                      <a:pt x="2446" y="1179"/>
                    </a:cubicBezTo>
                    <a:cubicBezTo>
                      <a:pt x="2608" y="1069"/>
                      <a:pt x="2867" y="1022"/>
                      <a:pt x="3150" y="1022"/>
                    </a:cubicBezTo>
                    <a:cubicBezTo>
                      <a:pt x="3204" y="1022"/>
                      <a:pt x="3259" y="1024"/>
                      <a:pt x="3315" y="1027"/>
                    </a:cubicBezTo>
                    <a:cubicBezTo>
                      <a:pt x="3645" y="1048"/>
                      <a:pt x="3991" y="1137"/>
                      <a:pt x="4190" y="1268"/>
                    </a:cubicBezTo>
                    <a:cubicBezTo>
                      <a:pt x="4211" y="1509"/>
                      <a:pt x="4211" y="1744"/>
                      <a:pt x="4211" y="1943"/>
                    </a:cubicBezTo>
                    <a:cubicBezTo>
                      <a:pt x="4190" y="2247"/>
                      <a:pt x="4080" y="2530"/>
                      <a:pt x="3839" y="2750"/>
                    </a:cubicBezTo>
                    <a:cubicBezTo>
                      <a:pt x="3598" y="2970"/>
                      <a:pt x="3184" y="3143"/>
                      <a:pt x="2551" y="3185"/>
                    </a:cubicBezTo>
                    <a:cubicBezTo>
                      <a:pt x="2418" y="3195"/>
                      <a:pt x="2293" y="3199"/>
                      <a:pt x="2176" y="3199"/>
                    </a:cubicBezTo>
                    <a:cubicBezTo>
                      <a:pt x="1734" y="3199"/>
                      <a:pt x="1393" y="3132"/>
                      <a:pt x="1137" y="3012"/>
                    </a:cubicBezTo>
                    <a:cubicBezTo>
                      <a:pt x="828" y="2860"/>
                      <a:pt x="655" y="2640"/>
                      <a:pt x="587" y="2378"/>
                    </a:cubicBezTo>
                    <a:cubicBezTo>
                      <a:pt x="456" y="1792"/>
                      <a:pt x="304" y="1158"/>
                      <a:pt x="304" y="1158"/>
                    </a:cubicBezTo>
                    <a:lnTo>
                      <a:pt x="131" y="393"/>
                    </a:lnTo>
                    <a:lnTo>
                      <a:pt x="131" y="393"/>
                    </a:lnTo>
                    <a:cubicBezTo>
                      <a:pt x="152" y="414"/>
                      <a:pt x="152" y="414"/>
                      <a:pt x="194" y="435"/>
                    </a:cubicBezTo>
                    <a:cubicBezTo>
                      <a:pt x="233" y="444"/>
                      <a:pt x="276" y="450"/>
                      <a:pt x="325" y="450"/>
                    </a:cubicBezTo>
                    <a:cubicBezTo>
                      <a:pt x="414" y="450"/>
                      <a:pt x="518" y="430"/>
                      <a:pt x="634" y="372"/>
                    </a:cubicBezTo>
                    <a:cubicBezTo>
                      <a:pt x="744" y="304"/>
                      <a:pt x="786" y="220"/>
                      <a:pt x="849" y="152"/>
                    </a:cubicBezTo>
                    <a:close/>
                    <a:moveTo>
                      <a:pt x="828" y="1"/>
                    </a:moveTo>
                    <a:cubicBezTo>
                      <a:pt x="786" y="111"/>
                      <a:pt x="697" y="220"/>
                      <a:pt x="587" y="262"/>
                    </a:cubicBezTo>
                    <a:cubicBezTo>
                      <a:pt x="484" y="322"/>
                      <a:pt x="392" y="342"/>
                      <a:pt x="316" y="342"/>
                    </a:cubicBezTo>
                    <a:cubicBezTo>
                      <a:pt x="280" y="342"/>
                      <a:pt x="247" y="337"/>
                      <a:pt x="220" y="330"/>
                    </a:cubicBezTo>
                    <a:cubicBezTo>
                      <a:pt x="131" y="304"/>
                      <a:pt x="89" y="262"/>
                      <a:pt x="89" y="262"/>
                    </a:cubicBezTo>
                    <a:lnTo>
                      <a:pt x="0" y="330"/>
                    </a:lnTo>
                    <a:lnTo>
                      <a:pt x="194" y="1179"/>
                    </a:lnTo>
                    <a:cubicBezTo>
                      <a:pt x="194" y="1179"/>
                      <a:pt x="351" y="1813"/>
                      <a:pt x="482" y="2399"/>
                    </a:cubicBezTo>
                    <a:cubicBezTo>
                      <a:pt x="566" y="2708"/>
                      <a:pt x="765" y="2949"/>
                      <a:pt x="1089" y="3101"/>
                    </a:cubicBezTo>
                    <a:cubicBezTo>
                      <a:pt x="1376" y="3225"/>
                      <a:pt x="1751" y="3307"/>
                      <a:pt x="2222" y="3307"/>
                    </a:cubicBezTo>
                    <a:cubicBezTo>
                      <a:pt x="2327" y="3307"/>
                      <a:pt x="2436" y="3303"/>
                      <a:pt x="2551" y="3295"/>
                    </a:cubicBezTo>
                    <a:cubicBezTo>
                      <a:pt x="3205" y="3253"/>
                      <a:pt x="3645" y="3080"/>
                      <a:pt x="3907" y="2839"/>
                    </a:cubicBezTo>
                    <a:cubicBezTo>
                      <a:pt x="4190" y="2577"/>
                      <a:pt x="4279" y="2268"/>
                      <a:pt x="4300" y="1943"/>
                    </a:cubicBezTo>
                    <a:cubicBezTo>
                      <a:pt x="4321" y="1723"/>
                      <a:pt x="4321" y="1483"/>
                      <a:pt x="4300" y="1221"/>
                    </a:cubicBezTo>
                    <a:lnTo>
                      <a:pt x="4279" y="1179"/>
                    </a:lnTo>
                    <a:cubicBezTo>
                      <a:pt x="4038" y="1027"/>
                      <a:pt x="3687" y="938"/>
                      <a:pt x="3315" y="917"/>
                    </a:cubicBezTo>
                    <a:cubicBezTo>
                      <a:pt x="3261" y="914"/>
                      <a:pt x="3206" y="912"/>
                      <a:pt x="3152" y="912"/>
                    </a:cubicBezTo>
                    <a:cubicBezTo>
                      <a:pt x="2862" y="912"/>
                      <a:pt x="2581" y="962"/>
                      <a:pt x="2378" y="1090"/>
                    </a:cubicBezTo>
                    <a:cubicBezTo>
                      <a:pt x="2154" y="1253"/>
                      <a:pt x="1936" y="1316"/>
                      <a:pt x="1743" y="1316"/>
                    </a:cubicBezTo>
                    <a:cubicBezTo>
                      <a:pt x="1520" y="1316"/>
                      <a:pt x="1329" y="1231"/>
                      <a:pt x="1199" y="1116"/>
                    </a:cubicBezTo>
                    <a:cubicBezTo>
                      <a:pt x="1158" y="1069"/>
                      <a:pt x="1089" y="896"/>
                      <a:pt x="1048" y="697"/>
                    </a:cubicBezTo>
                    <a:cubicBezTo>
                      <a:pt x="1006" y="503"/>
                      <a:pt x="959" y="262"/>
                      <a:pt x="938" y="21"/>
                    </a:cubicBezTo>
                    <a:lnTo>
                      <a:pt x="917" y="42"/>
                    </a:lnTo>
                    <a:lnTo>
                      <a:pt x="828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6" name="Google Shape;1342;p38">
                <a:extLst>
                  <a:ext uri="{FF2B5EF4-FFF2-40B4-BE49-F238E27FC236}">
                    <a16:creationId xmlns:a16="http://schemas.microsoft.com/office/drawing/2014/main" id="{910FEB0C-0E71-61A5-55C6-A9D235B0E49C}"/>
                  </a:ext>
                </a:extLst>
              </p:cNvPr>
              <p:cNvSpPr/>
              <p:nvPr/>
            </p:nvSpPr>
            <p:spPr>
              <a:xfrm>
                <a:off x="2296215" y="884988"/>
                <a:ext cx="235729" cy="215197"/>
              </a:xfrm>
              <a:custGeom>
                <a:avLst/>
                <a:gdLst/>
                <a:ahLst/>
                <a:cxnLst/>
                <a:rect l="l" t="t" r="r" b="b"/>
                <a:pathLst>
                  <a:path w="1504" h="1373" extrusionOk="0">
                    <a:moveTo>
                      <a:pt x="715" y="1"/>
                    </a:moveTo>
                    <a:cubicBezTo>
                      <a:pt x="514" y="1"/>
                      <a:pt x="307" y="6"/>
                      <a:pt x="241" y="17"/>
                    </a:cubicBezTo>
                    <a:cubicBezTo>
                      <a:pt x="110" y="17"/>
                      <a:pt x="0" y="195"/>
                      <a:pt x="21" y="457"/>
                    </a:cubicBezTo>
                    <a:cubicBezTo>
                      <a:pt x="42" y="718"/>
                      <a:pt x="42" y="1022"/>
                      <a:pt x="84" y="1111"/>
                    </a:cubicBezTo>
                    <a:cubicBezTo>
                      <a:pt x="131" y="1174"/>
                      <a:pt x="414" y="1373"/>
                      <a:pt x="566" y="1373"/>
                    </a:cubicBezTo>
                    <a:cubicBezTo>
                      <a:pt x="718" y="1373"/>
                      <a:pt x="1179" y="1305"/>
                      <a:pt x="1289" y="1263"/>
                    </a:cubicBezTo>
                    <a:cubicBezTo>
                      <a:pt x="1372" y="1242"/>
                      <a:pt x="1441" y="1001"/>
                      <a:pt x="1461" y="781"/>
                    </a:cubicBezTo>
                    <a:cubicBezTo>
                      <a:pt x="1461" y="781"/>
                      <a:pt x="1503" y="430"/>
                      <a:pt x="1461" y="326"/>
                    </a:cubicBezTo>
                    <a:cubicBezTo>
                      <a:pt x="1441" y="216"/>
                      <a:pt x="1221" y="38"/>
                      <a:pt x="1158" y="17"/>
                    </a:cubicBezTo>
                    <a:cubicBezTo>
                      <a:pt x="1113" y="6"/>
                      <a:pt x="917" y="1"/>
                      <a:pt x="71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7" name="Google Shape;1343;p38">
                <a:extLst>
                  <a:ext uri="{FF2B5EF4-FFF2-40B4-BE49-F238E27FC236}">
                    <a16:creationId xmlns:a16="http://schemas.microsoft.com/office/drawing/2014/main" id="{24FFD44B-5088-FA9E-50CD-A300B7604221}"/>
                  </a:ext>
                </a:extLst>
              </p:cNvPr>
              <p:cNvSpPr/>
              <p:nvPr/>
            </p:nvSpPr>
            <p:spPr>
              <a:xfrm>
                <a:off x="2288849" y="876211"/>
                <a:ext cx="250463" cy="233849"/>
              </a:xfrm>
              <a:custGeom>
                <a:avLst/>
                <a:gdLst/>
                <a:ahLst/>
                <a:cxnLst/>
                <a:rect l="l" t="t" r="r" b="b"/>
                <a:pathLst>
                  <a:path w="1598" h="1492" extrusionOk="0">
                    <a:moveTo>
                      <a:pt x="765" y="94"/>
                    </a:moveTo>
                    <a:cubicBezTo>
                      <a:pt x="854" y="94"/>
                      <a:pt x="964" y="120"/>
                      <a:pt x="1027" y="120"/>
                    </a:cubicBezTo>
                    <a:lnTo>
                      <a:pt x="1179" y="120"/>
                    </a:lnTo>
                    <a:cubicBezTo>
                      <a:pt x="1205" y="120"/>
                      <a:pt x="1268" y="183"/>
                      <a:pt x="1336" y="225"/>
                    </a:cubicBezTo>
                    <a:cubicBezTo>
                      <a:pt x="1398" y="293"/>
                      <a:pt x="1467" y="355"/>
                      <a:pt x="1467" y="403"/>
                    </a:cubicBezTo>
                    <a:cubicBezTo>
                      <a:pt x="1488" y="424"/>
                      <a:pt x="1488" y="554"/>
                      <a:pt x="1488" y="643"/>
                    </a:cubicBezTo>
                    <a:cubicBezTo>
                      <a:pt x="1467" y="727"/>
                      <a:pt x="1467" y="816"/>
                      <a:pt x="1467" y="816"/>
                    </a:cubicBezTo>
                    <a:cubicBezTo>
                      <a:pt x="1440" y="926"/>
                      <a:pt x="1419" y="1036"/>
                      <a:pt x="1398" y="1120"/>
                    </a:cubicBezTo>
                    <a:cubicBezTo>
                      <a:pt x="1357" y="1209"/>
                      <a:pt x="1309" y="1272"/>
                      <a:pt x="1309" y="1272"/>
                    </a:cubicBezTo>
                    <a:cubicBezTo>
                      <a:pt x="1289" y="1298"/>
                      <a:pt x="1247" y="1298"/>
                      <a:pt x="1179" y="1319"/>
                    </a:cubicBezTo>
                    <a:cubicBezTo>
                      <a:pt x="1116" y="1319"/>
                      <a:pt x="1048" y="1340"/>
                      <a:pt x="985" y="1340"/>
                    </a:cubicBezTo>
                    <a:cubicBezTo>
                      <a:pt x="833" y="1361"/>
                      <a:pt x="681" y="1382"/>
                      <a:pt x="613" y="1382"/>
                    </a:cubicBezTo>
                    <a:cubicBezTo>
                      <a:pt x="550" y="1382"/>
                      <a:pt x="440" y="1340"/>
                      <a:pt x="351" y="1272"/>
                    </a:cubicBezTo>
                    <a:cubicBezTo>
                      <a:pt x="309" y="1251"/>
                      <a:pt x="288" y="1209"/>
                      <a:pt x="241" y="1188"/>
                    </a:cubicBezTo>
                    <a:cubicBezTo>
                      <a:pt x="220" y="1167"/>
                      <a:pt x="199" y="1141"/>
                      <a:pt x="178" y="1120"/>
                    </a:cubicBezTo>
                    <a:cubicBezTo>
                      <a:pt x="178" y="1120"/>
                      <a:pt x="178" y="1078"/>
                      <a:pt x="157" y="1057"/>
                    </a:cubicBezTo>
                    <a:lnTo>
                      <a:pt x="157" y="905"/>
                    </a:lnTo>
                    <a:cubicBezTo>
                      <a:pt x="157" y="774"/>
                      <a:pt x="131" y="643"/>
                      <a:pt x="131" y="513"/>
                    </a:cubicBezTo>
                    <a:cubicBezTo>
                      <a:pt x="110" y="382"/>
                      <a:pt x="131" y="293"/>
                      <a:pt x="178" y="225"/>
                    </a:cubicBezTo>
                    <a:cubicBezTo>
                      <a:pt x="199" y="162"/>
                      <a:pt x="241" y="120"/>
                      <a:pt x="288" y="120"/>
                    </a:cubicBezTo>
                    <a:cubicBezTo>
                      <a:pt x="351" y="120"/>
                      <a:pt x="571" y="94"/>
                      <a:pt x="765" y="94"/>
                    </a:cubicBezTo>
                    <a:close/>
                    <a:moveTo>
                      <a:pt x="569" y="0"/>
                    </a:moveTo>
                    <a:cubicBezTo>
                      <a:pt x="442" y="0"/>
                      <a:pt x="330" y="10"/>
                      <a:pt x="288" y="10"/>
                    </a:cubicBezTo>
                    <a:cubicBezTo>
                      <a:pt x="199" y="31"/>
                      <a:pt x="110" y="73"/>
                      <a:pt x="68" y="183"/>
                    </a:cubicBezTo>
                    <a:cubicBezTo>
                      <a:pt x="26" y="272"/>
                      <a:pt x="0" y="382"/>
                      <a:pt x="26" y="513"/>
                    </a:cubicBezTo>
                    <a:cubicBezTo>
                      <a:pt x="26" y="643"/>
                      <a:pt x="47" y="774"/>
                      <a:pt x="47" y="905"/>
                    </a:cubicBezTo>
                    <a:cubicBezTo>
                      <a:pt x="47" y="968"/>
                      <a:pt x="47" y="1010"/>
                      <a:pt x="68" y="1057"/>
                    </a:cubicBezTo>
                    <a:cubicBezTo>
                      <a:pt x="68" y="1099"/>
                      <a:pt x="68" y="1141"/>
                      <a:pt x="89" y="1188"/>
                    </a:cubicBezTo>
                    <a:cubicBezTo>
                      <a:pt x="110" y="1209"/>
                      <a:pt x="131" y="1251"/>
                      <a:pt x="178" y="1272"/>
                    </a:cubicBezTo>
                    <a:cubicBezTo>
                      <a:pt x="220" y="1298"/>
                      <a:pt x="262" y="1340"/>
                      <a:pt x="309" y="1361"/>
                    </a:cubicBezTo>
                    <a:cubicBezTo>
                      <a:pt x="393" y="1429"/>
                      <a:pt x="503" y="1471"/>
                      <a:pt x="613" y="1492"/>
                    </a:cubicBezTo>
                    <a:cubicBezTo>
                      <a:pt x="702" y="1492"/>
                      <a:pt x="854" y="1471"/>
                      <a:pt x="985" y="1450"/>
                    </a:cubicBezTo>
                    <a:cubicBezTo>
                      <a:pt x="1074" y="1450"/>
                      <a:pt x="1137" y="1429"/>
                      <a:pt x="1205" y="1403"/>
                    </a:cubicBezTo>
                    <a:cubicBezTo>
                      <a:pt x="1268" y="1403"/>
                      <a:pt x="1309" y="1382"/>
                      <a:pt x="1336" y="1382"/>
                    </a:cubicBezTo>
                    <a:cubicBezTo>
                      <a:pt x="1419" y="1340"/>
                      <a:pt x="1467" y="1251"/>
                      <a:pt x="1488" y="1167"/>
                    </a:cubicBezTo>
                    <a:cubicBezTo>
                      <a:pt x="1529" y="1078"/>
                      <a:pt x="1550" y="947"/>
                      <a:pt x="1571" y="837"/>
                    </a:cubicBezTo>
                    <a:lnTo>
                      <a:pt x="1571" y="643"/>
                    </a:lnTo>
                    <a:cubicBezTo>
                      <a:pt x="1597" y="554"/>
                      <a:pt x="1597" y="444"/>
                      <a:pt x="1571" y="355"/>
                    </a:cubicBezTo>
                    <a:cubicBezTo>
                      <a:pt x="1550" y="293"/>
                      <a:pt x="1488" y="204"/>
                      <a:pt x="1398" y="162"/>
                    </a:cubicBezTo>
                    <a:cubicBezTo>
                      <a:pt x="1336" y="94"/>
                      <a:pt x="1268" y="31"/>
                      <a:pt x="1205" y="31"/>
                    </a:cubicBezTo>
                    <a:cubicBezTo>
                      <a:pt x="1179" y="10"/>
                      <a:pt x="1179" y="10"/>
                      <a:pt x="1137" y="10"/>
                    </a:cubicBezTo>
                    <a:lnTo>
                      <a:pt x="765" y="10"/>
                    </a:lnTo>
                    <a:cubicBezTo>
                      <a:pt x="700" y="3"/>
                      <a:pt x="633" y="0"/>
                      <a:pt x="569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8" name="Google Shape;1344;p38">
                <a:extLst>
                  <a:ext uri="{FF2B5EF4-FFF2-40B4-BE49-F238E27FC236}">
                    <a16:creationId xmlns:a16="http://schemas.microsoft.com/office/drawing/2014/main" id="{CCBA43A1-668A-E21F-AA64-D9B33B37D2F9}"/>
                  </a:ext>
                </a:extLst>
              </p:cNvPr>
              <p:cNvSpPr/>
              <p:nvPr/>
            </p:nvSpPr>
            <p:spPr>
              <a:xfrm>
                <a:off x="2596676" y="884988"/>
                <a:ext cx="168333" cy="215197"/>
              </a:xfrm>
              <a:custGeom>
                <a:avLst/>
                <a:gdLst/>
                <a:ahLst/>
                <a:cxnLst/>
                <a:rect l="l" t="t" r="r" b="b"/>
                <a:pathLst>
                  <a:path w="1074" h="1373" extrusionOk="0">
                    <a:moveTo>
                      <a:pt x="565" y="1"/>
                    </a:moveTo>
                    <a:cubicBezTo>
                      <a:pt x="423" y="1"/>
                      <a:pt x="285" y="6"/>
                      <a:pt x="262" y="17"/>
                    </a:cubicBezTo>
                    <a:cubicBezTo>
                      <a:pt x="199" y="38"/>
                      <a:pt x="47" y="216"/>
                      <a:pt x="26" y="326"/>
                    </a:cubicBezTo>
                    <a:cubicBezTo>
                      <a:pt x="0" y="430"/>
                      <a:pt x="26" y="781"/>
                      <a:pt x="26" y="781"/>
                    </a:cubicBezTo>
                    <a:cubicBezTo>
                      <a:pt x="47" y="1001"/>
                      <a:pt x="89" y="1242"/>
                      <a:pt x="157" y="1263"/>
                    </a:cubicBezTo>
                    <a:cubicBezTo>
                      <a:pt x="220" y="1305"/>
                      <a:pt x="571" y="1373"/>
                      <a:pt x="681" y="1373"/>
                    </a:cubicBezTo>
                    <a:cubicBezTo>
                      <a:pt x="786" y="1373"/>
                      <a:pt x="985" y="1174"/>
                      <a:pt x="1006" y="1111"/>
                    </a:cubicBezTo>
                    <a:cubicBezTo>
                      <a:pt x="1047" y="1022"/>
                      <a:pt x="1027" y="718"/>
                      <a:pt x="1047" y="457"/>
                    </a:cubicBezTo>
                    <a:cubicBezTo>
                      <a:pt x="1074" y="195"/>
                      <a:pt x="1006" y="17"/>
                      <a:pt x="896" y="17"/>
                    </a:cubicBezTo>
                    <a:cubicBezTo>
                      <a:pt x="854" y="6"/>
                      <a:pt x="707" y="1"/>
                      <a:pt x="56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9" name="Google Shape;1345;p38">
                <a:extLst>
                  <a:ext uri="{FF2B5EF4-FFF2-40B4-BE49-F238E27FC236}">
                    <a16:creationId xmlns:a16="http://schemas.microsoft.com/office/drawing/2014/main" id="{38962A35-D550-C049-677F-7CE62147E41B}"/>
                  </a:ext>
                </a:extLst>
              </p:cNvPr>
              <p:cNvSpPr/>
              <p:nvPr/>
            </p:nvSpPr>
            <p:spPr>
              <a:xfrm>
                <a:off x="2590093" y="876211"/>
                <a:ext cx="181499" cy="233849"/>
              </a:xfrm>
              <a:custGeom>
                <a:avLst/>
                <a:gdLst/>
                <a:ahLst/>
                <a:cxnLst/>
                <a:rect l="l" t="t" r="r" b="b"/>
                <a:pathLst>
                  <a:path w="1158" h="1492" extrusionOk="0">
                    <a:moveTo>
                      <a:pt x="613" y="94"/>
                    </a:moveTo>
                    <a:cubicBezTo>
                      <a:pt x="744" y="94"/>
                      <a:pt x="896" y="120"/>
                      <a:pt x="938" y="120"/>
                    </a:cubicBezTo>
                    <a:cubicBezTo>
                      <a:pt x="959" y="120"/>
                      <a:pt x="985" y="141"/>
                      <a:pt x="1006" y="204"/>
                    </a:cubicBezTo>
                    <a:cubicBezTo>
                      <a:pt x="1048" y="293"/>
                      <a:pt x="1048" y="382"/>
                      <a:pt x="1048" y="513"/>
                    </a:cubicBezTo>
                    <a:cubicBezTo>
                      <a:pt x="1027" y="643"/>
                      <a:pt x="1027" y="774"/>
                      <a:pt x="1027" y="905"/>
                    </a:cubicBezTo>
                    <a:cubicBezTo>
                      <a:pt x="1027" y="1010"/>
                      <a:pt x="1006" y="1120"/>
                      <a:pt x="1006" y="1141"/>
                    </a:cubicBezTo>
                    <a:cubicBezTo>
                      <a:pt x="1006" y="1167"/>
                      <a:pt x="938" y="1230"/>
                      <a:pt x="875" y="1272"/>
                    </a:cubicBezTo>
                    <a:cubicBezTo>
                      <a:pt x="807" y="1340"/>
                      <a:pt x="744" y="1382"/>
                      <a:pt x="723" y="1382"/>
                    </a:cubicBezTo>
                    <a:cubicBezTo>
                      <a:pt x="676" y="1382"/>
                      <a:pt x="566" y="1361"/>
                      <a:pt x="461" y="1340"/>
                    </a:cubicBezTo>
                    <a:cubicBezTo>
                      <a:pt x="393" y="1340"/>
                      <a:pt x="351" y="1319"/>
                      <a:pt x="304" y="1319"/>
                    </a:cubicBezTo>
                    <a:cubicBezTo>
                      <a:pt x="262" y="1298"/>
                      <a:pt x="241" y="1298"/>
                      <a:pt x="241" y="1272"/>
                    </a:cubicBezTo>
                    <a:cubicBezTo>
                      <a:pt x="241" y="1272"/>
                      <a:pt x="220" y="1272"/>
                      <a:pt x="199" y="1251"/>
                    </a:cubicBezTo>
                    <a:cubicBezTo>
                      <a:pt x="199" y="1209"/>
                      <a:pt x="173" y="1188"/>
                      <a:pt x="173" y="1141"/>
                    </a:cubicBezTo>
                    <a:cubicBezTo>
                      <a:pt x="152" y="1057"/>
                      <a:pt x="131" y="926"/>
                      <a:pt x="110" y="816"/>
                    </a:cubicBezTo>
                    <a:lnTo>
                      <a:pt x="110" y="643"/>
                    </a:lnTo>
                    <a:lnTo>
                      <a:pt x="110" y="382"/>
                    </a:lnTo>
                    <a:cubicBezTo>
                      <a:pt x="131" y="355"/>
                      <a:pt x="152" y="293"/>
                      <a:pt x="220" y="225"/>
                    </a:cubicBezTo>
                    <a:cubicBezTo>
                      <a:pt x="241" y="204"/>
                      <a:pt x="262" y="183"/>
                      <a:pt x="283" y="162"/>
                    </a:cubicBezTo>
                    <a:cubicBezTo>
                      <a:pt x="304" y="141"/>
                      <a:pt x="304" y="120"/>
                      <a:pt x="330" y="120"/>
                    </a:cubicBezTo>
                    <a:lnTo>
                      <a:pt x="414" y="120"/>
                    </a:lnTo>
                    <a:cubicBezTo>
                      <a:pt x="461" y="120"/>
                      <a:pt x="524" y="94"/>
                      <a:pt x="613" y="94"/>
                    </a:cubicBezTo>
                    <a:close/>
                    <a:moveTo>
                      <a:pt x="747" y="0"/>
                    </a:moveTo>
                    <a:cubicBezTo>
                      <a:pt x="703" y="0"/>
                      <a:pt x="657" y="3"/>
                      <a:pt x="613" y="10"/>
                    </a:cubicBezTo>
                    <a:lnTo>
                      <a:pt x="330" y="10"/>
                    </a:lnTo>
                    <a:cubicBezTo>
                      <a:pt x="304" y="10"/>
                      <a:pt x="283" y="10"/>
                      <a:pt x="283" y="31"/>
                    </a:cubicBezTo>
                    <a:cubicBezTo>
                      <a:pt x="241" y="31"/>
                      <a:pt x="220" y="52"/>
                      <a:pt x="199" y="73"/>
                    </a:cubicBezTo>
                    <a:cubicBezTo>
                      <a:pt x="173" y="94"/>
                      <a:pt x="152" y="120"/>
                      <a:pt x="131" y="162"/>
                    </a:cubicBezTo>
                    <a:cubicBezTo>
                      <a:pt x="68" y="225"/>
                      <a:pt x="21" y="293"/>
                      <a:pt x="0" y="355"/>
                    </a:cubicBezTo>
                    <a:lnTo>
                      <a:pt x="0" y="643"/>
                    </a:lnTo>
                    <a:lnTo>
                      <a:pt x="0" y="837"/>
                    </a:lnTo>
                    <a:cubicBezTo>
                      <a:pt x="21" y="947"/>
                      <a:pt x="42" y="1057"/>
                      <a:pt x="68" y="1167"/>
                    </a:cubicBezTo>
                    <a:cubicBezTo>
                      <a:pt x="89" y="1209"/>
                      <a:pt x="89" y="1251"/>
                      <a:pt x="110" y="1298"/>
                    </a:cubicBezTo>
                    <a:cubicBezTo>
                      <a:pt x="131" y="1319"/>
                      <a:pt x="131" y="1361"/>
                      <a:pt x="173" y="1382"/>
                    </a:cubicBezTo>
                    <a:cubicBezTo>
                      <a:pt x="199" y="1382"/>
                      <a:pt x="241" y="1403"/>
                      <a:pt x="283" y="1403"/>
                    </a:cubicBezTo>
                    <a:cubicBezTo>
                      <a:pt x="330" y="1429"/>
                      <a:pt x="372" y="1450"/>
                      <a:pt x="435" y="1450"/>
                    </a:cubicBezTo>
                    <a:cubicBezTo>
                      <a:pt x="545" y="1471"/>
                      <a:pt x="655" y="1492"/>
                      <a:pt x="723" y="1492"/>
                    </a:cubicBezTo>
                    <a:cubicBezTo>
                      <a:pt x="807" y="1471"/>
                      <a:pt x="875" y="1429"/>
                      <a:pt x="938" y="1361"/>
                    </a:cubicBezTo>
                    <a:cubicBezTo>
                      <a:pt x="1027" y="1298"/>
                      <a:pt x="1069" y="1230"/>
                      <a:pt x="1116" y="1167"/>
                    </a:cubicBezTo>
                    <a:cubicBezTo>
                      <a:pt x="1137" y="1120"/>
                      <a:pt x="1137" y="1010"/>
                      <a:pt x="1137" y="905"/>
                    </a:cubicBezTo>
                    <a:cubicBezTo>
                      <a:pt x="1137" y="774"/>
                      <a:pt x="1137" y="643"/>
                      <a:pt x="1158" y="513"/>
                    </a:cubicBezTo>
                    <a:cubicBezTo>
                      <a:pt x="1158" y="382"/>
                      <a:pt x="1137" y="272"/>
                      <a:pt x="1116" y="183"/>
                    </a:cubicBezTo>
                    <a:cubicBezTo>
                      <a:pt x="1089" y="94"/>
                      <a:pt x="1027" y="31"/>
                      <a:pt x="959" y="10"/>
                    </a:cubicBezTo>
                    <a:cubicBezTo>
                      <a:pt x="917" y="10"/>
                      <a:pt x="835" y="0"/>
                      <a:pt x="747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0" name="Google Shape;1346;p38">
                <a:extLst>
                  <a:ext uri="{FF2B5EF4-FFF2-40B4-BE49-F238E27FC236}">
                    <a16:creationId xmlns:a16="http://schemas.microsoft.com/office/drawing/2014/main" id="{1FF97837-650E-E629-AC14-7BBB53C92C6F}"/>
                  </a:ext>
                </a:extLst>
              </p:cNvPr>
              <p:cNvSpPr/>
              <p:nvPr/>
            </p:nvSpPr>
            <p:spPr>
              <a:xfrm>
                <a:off x="2384770" y="963042"/>
                <a:ext cx="41221" cy="68336"/>
              </a:xfrm>
              <a:custGeom>
                <a:avLst/>
                <a:gdLst/>
                <a:ahLst/>
                <a:cxnLst/>
                <a:rect l="l" t="t" r="r" b="b"/>
                <a:pathLst>
                  <a:path w="263" h="436" extrusionOk="0">
                    <a:moveTo>
                      <a:pt x="132" y="0"/>
                    </a:moveTo>
                    <a:cubicBezTo>
                      <a:pt x="69" y="0"/>
                      <a:pt x="1" y="89"/>
                      <a:pt x="1" y="220"/>
                    </a:cubicBezTo>
                    <a:cubicBezTo>
                      <a:pt x="1" y="325"/>
                      <a:pt x="69" y="435"/>
                      <a:pt x="132" y="435"/>
                    </a:cubicBezTo>
                    <a:cubicBezTo>
                      <a:pt x="200" y="435"/>
                      <a:pt x="263" y="325"/>
                      <a:pt x="263" y="220"/>
                    </a:cubicBezTo>
                    <a:cubicBezTo>
                      <a:pt x="263" y="89"/>
                      <a:pt x="200" y="0"/>
                      <a:pt x="132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1" name="Google Shape;1347;p38">
                <a:extLst>
                  <a:ext uri="{FF2B5EF4-FFF2-40B4-BE49-F238E27FC236}">
                    <a16:creationId xmlns:a16="http://schemas.microsoft.com/office/drawing/2014/main" id="{BE36EBC3-B8E7-1584-C951-4BF2CBFAC86E}"/>
                  </a:ext>
                </a:extLst>
              </p:cNvPr>
              <p:cNvSpPr/>
              <p:nvPr/>
            </p:nvSpPr>
            <p:spPr>
              <a:xfrm>
                <a:off x="2658116" y="963042"/>
                <a:ext cx="37930" cy="68336"/>
              </a:xfrm>
              <a:custGeom>
                <a:avLst/>
                <a:gdLst/>
                <a:ahLst/>
                <a:cxnLst/>
                <a:rect l="l" t="t" r="r" b="b"/>
                <a:pathLst>
                  <a:path w="242" h="436" extrusionOk="0">
                    <a:moveTo>
                      <a:pt x="111" y="0"/>
                    </a:moveTo>
                    <a:cubicBezTo>
                      <a:pt x="48" y="0"/>
                      <a:pt x="1" y="89"/>
                      <a:pt x="1" y="220"/>
                    </a:cubicBezTo>
                    <a:cubicBezTo>
                      <a:pt x="1" y="325"/>
                      <a:pt x="48" y="435"/>
                      <a:pt x="111" y="435"/>
                    </a:cubicBezTo>
                    <a:cubicBezTo>
                      <a:pt x="179" y="435"/>
                      <a:pt x="242" y="325"/>
                      <a:pt x="242" y="220"/>
                    </a:cubicBezTo>
                    <a:cubicBezTo>
                      <a:pt x="242" y="89"/>
                      <a:pt x="179" y="0"/>
                      <a:pt x="111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2" name="Google Shape;1348;p38">
                <a:extLst>
                  <a:ext uri="{FF2B5EF4-FFF2-40B4-BE49-F238E27FC236}">
                    <a16:creationId xmlns:a16="http://schemas.microsoft.com/office/drawing/2014/main" id="{082DCA5E-D87D-A9E0-878E-8931026E8914}"/>
                  </a:ext>
                </a:extLst>
              </p:cNvPr>
              <p:cNvSpPr/>
              <p:nvPr/>
            </p:nvSpPr>
            <p:spPr>
              <a:xfrm>
                <a:off x="2542445" y="980283"/>
                <a:ext cx="65045" cy="97019"/>
              </a:xfrm>
              <a:custGeom>
                <a:avLst/>
                <a:gdLst/>
                <a:ahLst/>
                <a:cxnLst/>
                <a:rect l="l" t="t" r="r" b="b"/>
                <a:pathLst>
                  <a:path w="415" h="619" extrusionOk="0">
                    <a:moveTo>
                      <a:pt x="42" y="0"/>
                    </a:moveTo>
                    <a:cubicBezTo>
                      <a:pt x="21" y="21"/>
                      <a:pt x="0" y="42"/>
                      <a:pt x="0" y="63"/>
                    </a:cubicBezTo>
                    <a:cubicBezTo>
                      <a:pt x="21" y="131"/>
                      <a:pt x="63" y="173"/>
                      <a:pt x="110" y="215"/>
                    </a:cubicBezTo>
                    <a:cubicBezTo>
                      <a:pt x="152" y="241"/>
                      <a:pt x="194" y="241"/>
                      <a:pt x="262" y="262"/>
                    </a:cubicBezTo>
                    <a:cubicBezTo>
                      <a:pt x="283" y="262"/>
                      <a:pt x="304" y="304"/>
                      <a:pt x="325" y="325"/>
                    </a:cubicBezTo>
                    <a:cubicBezTo>
                      <a:pt x="325" y="372"/>
                      <a:pt x="325" y="435"/>
                      <a:pt x="304" y="456"/>
                    </a:cubicBezTo>
                    <a:cubicBezTo>
                      <a:pt x="304" y="477"/>
                      <a:pt x="283" y="503"/>
                      <a:pt x="241" y="524"/>
                    </a:cubicBezTo>
                    <a:lnTo>
                      <a:pt x="173" y="524"/>
                    </a:lnTo>
                    <a:cubicBezTo>
                      <a:pt x="152" y="524"/>
                      <a:pt x="131" y="545"/>
                      <a:pt x="131" y="587"/>
                    </a:cubicBezTo>
                    <a:cubicBezTo>
                      <a:pt x="131" y="602"/>
                      <a:pt x="142" y="619"/>
                      <a:pt x="162" y="619"/>
                    </a:cubicBezTo>
                    <a:cubicBezTo>
                      <a:pt x="171" y="619"/>
                      <a:pt x="182" y="616"/>
                      <a:pt x="194" y="608"/>
                    </a:cubicBezTo>
                    <a:lnTo>
                      <a:pt x="283" y="608"/>
                    </a:lnTo>
                    <a:cubicBezTo>
                      <a:pt x="325" y="587"/>
                      <a:pt x="372" y="545"/>
                      <a:pt x="393" y="477"/>
                    </a:cubicBezTo>
                    <a:cubicBezTo>
                      <a:pt x="414" y="435"/>
                      <a:pt x="414" y="372"/>
                      <a:pt x="414" y="304"/>
                    </a:cubicBezTo>
                    <a:cubicBezTo>
                      <a:pt x="393" y="262"/>
                      <a:pt x="346" y="194"/>
                      <a:pt x="283" y="173"/>
                    </a:cubicBezTo>
                    <a:cubicBezTo>
                      <a:pt x="215" y="152"/>
                      <a:pt x="173" y="152"/>
                      <a:pt x="152" y="131"/>
                    </a:cubicBezTo>
                    <a:cubicBezTo>
                      <a:pt x="131" y="110"/>
                      <a:pt x="110" y="84"/>
                      <a:pt x="84" y="42"/>
                    </a:cubicBezTo>
                    <a:cubicBezTo>
                      <a:pt x="84" y="21"/>
                      <a:pt x="63" y="0"/>
                      <a:pt x="42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3" name="Google Shape;1349;p38">
                <a:extLst>
                  <a:ext uri="{FF2B5EF4-FFF2-40B4-BE49-F238E27FC236}">
                    <a16:creationId xmlns:a16="http://schemas.microsoft.com/office/drawing/2014/main" id="{B6A1D13B-A6B0-EB7C-6AEA-A414365E35DD}"/>
                  </a:ext>
                </a:extLst>
              </p:cNvPr>
              <p:cNvSpPr/>
              <p:nvPr/>
            </p:nvSpPr>
            <p:spPr>
              <a:xfrm>
                <a:off x="2463608" y="1145324"/>
                <a:ext cx="129933" cy="62224"/>
              </a:xfrm>
              <a:custGeom>
                <a:avLst/>
                <a:gdLst/>
                <a:ahLst/>
                <a:cxnLst/>
                <a:rect l="l" t="t" r="r" b="b"/>
                <a:pathLst>
                  <a:path w="829" h="397" extrusionOk="0">
                    <a:moveTo>
                      <a:pt x="54" y="0"/>
                    </a:moveTo>
                    <a:cubicBezTo>
                      <a:pt x="43" y="0"/>
                      <a:pt x="32" y="5"/>
                      <a:pt x="22" y="16"/>
                    </a:cubicBezTo>
                    <a:cubicBezTo>
                      <a:pt x="1" y="37"/>
                      <a:pt x="1" y="58"/>
                      <a:pt x="1" y="79"/>
                    </a:cubicBezTo>
                    <a:cubicBezTo>
                      <a:pt x="1" y="79"/>
                      <a:pt x="153" y="278"/>
                      <a:pt x="414" y="340"/>
                    </a:cubicBezTo>
                    <a:cubicBezTo>
                      <a:pt x="524" y="388"/>
                      <a:pt x="613" y="388"/>
                      <a:pt x="676" y="388"/>
                    </a:cubicBezTo>
                    <a:cubicBezTo>
                      <a:pt x="699" y="395"/>
                      <a:pt x="719" y="397"/>
                      <a:pt x="735" y="397"/>
                    </a:cubicBezTo>
                    <a:cubicBezTo>
                      <a:pt x="768" y="397"/>
                      <a:pt x="786" y="388"/>
                      <a:pt x="786" y="388"/>
                    </a:cubicBezTo>
                    <a:cubicBezTo>
                      <a:pt x="807" y="388"/>
                      <a:pt x="828" y="367"/>
                      <a:pt x="828" y="340"/>
                    </a:cubicBezTo>
                    <a:cubicBezTo>
                      <a:pt x="828" y="310"/>
                      <a:pt x="806" y="290"/>
                      <a:pt x="785" y="290"/>
                    </a:cubicBezTo>
                    <a:cubicBezTo>
                      <a:pt x="778" y="290"/>
                      <a:pt x="771" y="293"/>
                      <a:pt x="765" y="299"/>
                    </a:cubicBezTo>
                    <a:lnTo>
                      <a:pt x="676" y="299"/>
                    </a:lnTo>
                    <a:cubicBezTo>
                      <a:pt x="634" y="278"/>
                      <a:pt x="545" y="278"/>
                      <a:pt x="435" y="236"/>
                    </a:cubicBezTo>
                    <a:cubicBezTo>
                      <a:pt x="221" y="189"/>
                      <a:pt x="90" y="16"/>
                      <a:pt x="90" y="16"/>
                    </a:cubicBezTo>
                    <a:cubicBezTo>
                      <a:pt x="77" y="5"/>
                      <a:pt x="65" y="0"/>
                      <a:pt x="54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4" name="Google Shape;1350;p38">
                <a:extLst>
                  <a:ext uri="{FF2B5EF4-FFF2-40B4-BE49-F238E27FC236}">
                    <a16:creationId xmlns:a16="http://schemas.microsoft.com/office/drawing/2014/main" id="{496A6FF0-8679-64E1-D347-0E7BE423BE05}"/>
                  </a:ext>
                </a:extLst>
              </p:cNvPr>
              <p:cNvSpPr/>
              <p:nvPr/>
            </p:nvSpPr>
            <p:spPr>
              <a:xfrm>
                <a:off x="2521913" y="918216"/>
                <a:ext cx="85577" cy="38400"/>
              </a:xfrm>
              <a:custGeom>
                <a:avLst/>
                <a:gdLst/>
                <a:ahLst/>
                <a:cxnLst/>
                <a:rect l="l" t="t" r="r" b="b"/>
                <a:pathLst>
                  <a:path w="546" h="245" extrusionOk="0">
                    <a:moveTo>
                      <a:pt x="353" y="0"/>
                    </a:moveTo>
                    <a:cubicBezTo>
                      <a:pt x="337" y="0"/>
                      <a:pt x="321" y="1"/>
                      <a:pt x="304" y="4"/>
                    </a:cubicBezTo>
                    <a:cubicBezTo>
                      <a:pt x="152" y="25"/>
                      <a:pt x="1" y="114"/>
                      <a:pt x="1" y="114"/>
                    </a:cubicBezTo>
                    <a:lnTo>
                      <a:pt x="21" y="245"/>
                    </a:lnTo>
                    <a:cubicBezTo>
                      <a:pt x="21" y="245"/>
                      <a:pt x="241" y="114"/>
                      <a:pt x="346" y="114"/>
                    </a:cubicBezTo>
                    <a:cubicBezTo>
                      <a:pt x="360" y="110"/>
                      <a:pt x="374" y="109"/>
                      <a:pt x="387" y="109"/>
                    </a:cubicBezTo>
                    <a:cubicBezTo>
                      <a:pt x="477" y="109"/>
                      <a:pt x="545" y="176"/>
                      <a:pt x="545" y="176"/>
                    </a:cubicBezTo>
                    <a:lnTo>
                      <a:pt x="545" y="66"/>
                    </a:lnTo>
                    <a:cubicBezTo>
                      <a:pt x="545" y="66"/>
                      <a:pt x="475" y="0"/>
                      <a:pt x="353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5" name="Google Shape;1351;p38">
                <a:extLst>
                  <a:ext uri="{FF2B5EF4-FFF2-40B4-BE49-F238E27FC236}">
                    <a16:creationId xmlns:a16="http://schemas.microsoft.com/office/drawing/2014/main" id="{A440D9E7-BCF6-8763-04F3-9BD6F6C8B18D}"/>
                  </a:ext>
                </a:extLst>
              </p:cNvPr>
              <p:cNvSpPr/>
              <p:nvPr/>
            </p:nvSpPr>
            <p:spPr>
              <a:xfrm>
                <a:off x="2329913" y="831072"/>
                <a:ext cx="127269" cy="62381"/>
              </a:xfrm>
              <a:custGeom>
                <a:avLst/>
                <a:gdLst/>
                <a:ahLst/>
                <a:cxnLst/>
                <a:rect l="l" t="t" r="r" b="b"/>
                <a:pathLst>
                  <a:path w="812" h="398" extrusionOk="0">
                    <a:moveTo>
                      <a:pt x="518" y="0"/>
                    </a:moveTo>
                    <a:cubicBezTo>
                      <a:pt x="376" y="0"/>
                      <a:pt x="209" y="23"/>
                      <a:pt x="157" y="36"/>
                    </a:cubicBezTo>
                    <a:cubicBezTo>
                      <a:pt x="68" y="36"/>
                      <a:pt x="0" y="57"/>
                      <a:pt x="26" y="120"/>
                    </a:cubicBezTo>
                    <a:cubicBezTo>
                      <a:pt x="47" y="251"/>
                      <a:pt x="26" y="361"/>
                      <a:pt x="89" y="382"/>
                    </a:cubicBezTo>
                    <a:cubicBezTo>
                      <a:pt x="148" y="382"/>
                      <a:pt x="275" y="372"/>
                      <a:pt x="404" y="372"/>
                    </a:cubicBezTo>
                    <a:cubicBezTo>
                      <a:pt x="469" y="372"/>
                      <a:pt x="534" y="375"/>
                      <a:pt x="592" y="382"/>
                    </a:cubicBezTo>
                    <a:cubicBezTo>
                      <a:pt x="627" y="393"/>
                      <a:pt x="658" y="397"/>
                      <a:pt x="685" y="397"/>
                    </a:cubicBezTo>
                    <a:cubicBezTo>
                      <a:pt x="772" y="397"/>
                      <a:pt x="812" y="346"/>
                      <a:pt x="812" y="298"/>
                    </a:cubicBezTo>
                    <a:cubicBezTo>
                      <a:pt x="812" y="230"/>
                      <a:pt x="812" y="78"/>
                      <a:pt x="723" y="36"/>
                    </a:cubicBezTo>
                    <a:cubicBezTo>
                      <a:pt x="688" y="10"/>
                      <a:pt x="608" y="0"/>
                      <a:pt x="518" y="0"/>
                    </a:cubicBezTo>
                    <a:close/>
                  </a:path>
                </a:pathLst>
              </a:custGeom>
              <a:solidFill>
                <a:srgbClr val="356B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6" name="Google Shape;1352;p38">
                <a:extLst>
                  <a:ext uri="{FF2B5EF4-FFF2-40B4-BE49-F238E27FC236}">
                    <a16:creationId xmlns:a16="http://schemas.microsoft.com/office/drawing/2014/main" id="{87FB7DCA-419C-4383-834E-C6273FDC1BF3}"/>
                  </a:ext>
                </a:extLst>
              </p:cNvPr>
              <p:cNvSpPr/>
              <p:nvPr/>
            </p:nvSpPr>
            <p:spPr>
              <a:xfrm>
                <a:off x="2323330" y="822608"/>
                <a:ext cx="140435" cy="78994"/>
              </a:xfrm>
              <a:custGeom>
                <a:avLst/>
                <a:gdLst/>
                <a:ahLst/>
                <a:cxnLst/>
                <a:rect l="l" t="t" r="r" b="b"/>
                <a:pathLst>
                  <a:path w="896" h="504" extrusionOk="0">
                    <a:moveTo>
                      <a:pt x="655" y="111"/>
                    </a:moveTo>
                    <a:cubicBezTo>
                      <a:pt x="697" y="111"/>
                      <a:pt x="744" y="132"/>
                      <a:pt x="744" y="132"/>
                    </a:cubicBezTo>
                    <a:cubicBezTo>
                      <a:pt x="765" y="153"/>
                      <a:pt x="786" y="174"/>
                      <a:pt x="786" y="221"/>
                    </a:cubicBezTo>
                    <a:cubicBezTo>
                      <a:pt x="807" y="284"/>
                      <a:pt x="807" y="331"/>
                      <a:pt x="807" y="352"/>
                    </a:cubicBezTo>
                    <a:cubicBezTo>
                      <a:pt x="786" y="373"/>
                      <a:pt x="786" y="373"/>
                      <a:pt x="786" y="394"/>
                    </a:cubicBezTo>
                    <a:cubicBezTo>
                      <a:pt x="772" y="394"/>
                      <a:pt x="748" y="403"/>
                      <a:pt x="708" y="403"/>
                    </a:cubicBezTo>
                    <a:cubicBezTo>
                      <a:pt x="688" y="403"/>
                      <a:pt x="664" y="401"/>
                      <a:pt x="634" y="394"/>
                    </a:cubicBezTo>
                    <a:cubicBezTo>
                      <a:pt x="545" y="373"/>
                      <a:pt x="435" y="373"/>
                      <a:pt x="351" y="373"/>
                    </a:cubicBezTo>
                    <a:lnTo>
                      <a:pt x="131" y="373"/>
                    </a:lnTo>
                    <a:lnTo>
                      <a:pt x="131" y="352"/>
                    </a:lnTo>
                    <a:cubicBezTo>
                      <a:pt x="131" y="305"/>
                      <a:pt x="131" y="242"/>
                      <a:pt x="110" y="174"/>
                    </a:cubicBezTo>
                    <a:lnTo>
                      <a:pt x="110" y="153"/>
                    </a:lnTo>
                    <a:cubicBezTo>
                      <a:pt x="110" y="153"/>
                      <a:pt x="152" y="132"/>
                      <a:pt x="199" y="132"/>
                    </a:cubicBezTo>
                    <a:cubicBezTo>
                      <a:pt x="241" y="132"/>
                      <a:pt x="351" y="111"/>
                      <a:pt x="482" y="111"/>
                    </a:cubicBezTo>
                    <a:close/>
                    <a:moveTo>
                      <a:pt x="482" y="1"/>
                    </a:moveTo>
                    <a:cubicBezTo>
                      <a:pt x="351" y="1"/>
                      <a:pt x="220" y="22"/>
                      <a:pt x="173" y="22"/>
                    </a:cubicBezTo>
                    <a:cubicBezTo>
                      <a:pt x="131" y="43"/>
                      <a:pt x="110" y="43"/>
                      <a:pt x="68" y="69"/>
                    </a:cubicBezTo>
                    <a:cubicBezTo>
                      <a:pt x="42" y="69"/>
                      <a:pt x="21" y="90"/>
                      <a:pt x="21" y="111"/>
                    </a:cubicBezTo>
                    <a:cubicBezTo>
                      <a:pt x="0" y="132"/>
                      <a:pt x="0" y="153"/>
                      <a:pt x="0" y="174"/>
                    </a:cubicBezTo>
                    <a:cubicBezTo>
                      <a:pt x="21" y="242"/>
                      <a:pt x="21" y="305"/>
                      <a:pt x="21" y="352"/>
                    </a:cubicBezTo>
                    <a:cubicBezTo>
                      <a:pt x="21" y="394"/>
                      <a:pt x="42" y="415"/>
                      <a:pt x="42" y="436"/>
                    </a:cubicBezTo>
                    <a:cubicBezTo>
                      <a:pt x="68" y="462"/>
                      <a:pt x="89" y="483"/>
                      <a:pt x="131" y="483"/>
                    </a:cubicBezTo>
                    <a:lnTo>
                      <a:pt x="351" y="483"/>
                    </a:lnTo>
                    <a:cubicBezTo>
                      <a:pt x="435" y="483"/>
                      <a:pt x="545" y="483"/>
                      <a:pt x="613" y="504"/>
                    </a:cubicBezTo>
                    <a:cubicBezTo>
                      <a:pt x="697" y="504"/>
                      <a:pt x="765" y="504"/>
                      <a:pt x="828" y="483"/>
                    </a:cubicBezTo>
                    <a:cubicBezTo>
                      <a:pt x="875" y="462"/>
                      <a:pt x="896" y="415"/>
                      <a:pt x="896" y="373"/>
                    </a:cubicBezTo>
                    <a:lnTo>
                      <a:pt x="896" y="221"/>
                    </a:lnTo>
                    <a:cubicBezTo>
                      <a:pt x="875" y="153"/>
                      <a:pt x="854" y="90"/>
                      <a:pt x="807" y="43"/>
                    </a:cubicBezTo>
                    <a:cubicBezTo>
                      <a:pt x="765" y="22"/>
                      <a:pt x="723" y="1"/>
                      <a:pt x="655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7" name="Google Shape;1353;p38">
                <a:extLst>
                  <a:ext uri="{FF2B5EF4-FFF2-40B4-BE49-F238E27FC236}">
                    <a16:creationId xmlns:a16="http://schemas.microsoft.com/office/drawing/2014/main" id="{226DB39C-454E-1FE8-4E3E-51F970EEB698}"/>
                  </a:ext>
                </a:extLst>
              </p:cNvPr>
              <p:cNvSpPr/>
              <p:nvPr/>
            </p:nvSpPr>
            <p:spPr>
              <a:xfrm>
                <a:off x="2617208" y="837811"/>
                <a:ext cx="113319" cy="61283"/>
              </a:xfrm>
              <a:custGeom>
                <a:avLst/>
                <a:gdLst/>
                <a:ahLst/>
                <a:cxnLst/>
                <a:rect l="l" t="t" r="r" b="b"/>
                <a:pathLst>
                  <a:path w="723" h="391" extrusionOk="0">
                    <a:moveTo>
                      <a:pt x="379" y="1"/>
                    </a:moveTo>
                    <a:cubicBezTo>
                      <a:pt x="213" y="1"/>
                      <a:pt x="21" y="58"/>
                      <a:pt x="0" y="145"/>
                    </a:cubicBezTo>
                    <a:cubicBezTo>
                      <a:pt x="26" y="276"/>
                      <a:pt x="47" y="386"/>
                      <a:pt x="178" y="386"/>
                    </a:cubicBezTo>
                    <a:cubicBezTo>
                      <a:pt x="255" y="373"/>
                      <a:pt x="346" y="359"/>
                      <a:pt x="427" y="359"/>
                    </a:cubicBezTo>
                    <a:cubicBezTo>
                      <a:pt x="483" y="359"/>
                      <a:pt x="534" y="366"/>
                      <a:pt x="571" y="386"/>
                    </a:cubicBezTo>
                    <a:cubicBezTo>
                      <a:pt x="585" y="389"/>
                      <a:pt x="597" y="391"/>
                      <a:pt x="608" y="391"/>
                    </a:cubicBezTo>
                    <a:cubicBezTo>
                      <a:pt x="663" y="391"/>
                      <a:pt x="684" y="347"/>
                      <a:pt x="702" y="255"/>
                    </a:cubicBezTo>
                    <a:cubicBezTo>
                      <a:pt x="723" y="124"/>
                      <a:pt x="681" y="56"/>
                      <a:pt x="503" y="14"/>
                    </a:cubicBezTo>
                    <a:cubicBezTo>
                      <a:pt x="466" y="5"/>
                      <a:pt x="423" y="1"/>
                      <a:pt x="379" y="1"/>
                    </a:cubicBezTo>
                    <a:close/>
                  </a:path>
                </a:pathLst>
              </a:custGeom>
              <a:solidFill>
                <a:srgbClr val="356B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8" name="Google Shape;1354;p38">
                <a:extLst>
                  <a:ext uri="{FF2B5EF4-FFF2-40B4-BE49-F238E27FC236}">
                    <a16:creationId xmlns:a16="http://schemas.microsoft.com/office/drawing/2014/main" id="{0C3D73CA-665B-5506-AD09-0D81A910FBFA}"/>
                  </a:ext>
                </a:extLst>
              </p:cNvPr>
              <p:cNvSpPr/>
              <p:nvPr/>
            </p:nvSpPr>
            <p:spPr>
              <a:xfrm>
                <a:off x="2610625" y="827153"/>
                <a:ext cx="126485" cy="77741"/>
              </a:xfrm>
              <a:custGeom>
                <a:avLst/>
                <a:gdLst/>
                <a:ahLst/>
                <a:cxnLst/>
                <a:rect l="l" t="t" r="r" b="b"/>
                <a:pathLst>
                  <a:path w="807" h="496" extrusionOk="0">
                    <a:moveTo>
                      <a:pt x="400" y="108"/>
                    </a:moveTo>
                    <a:cubicBezTo>
                      <a:pt x="449" y="108"/>
                      <a:pt x="492" y="113"/>
                      <a:pt x="524" y="124"/>
                    </a:cubicBezTo>
                    <a:cubicBezTo>
                      <a:pt x="613" y="145"/>
                      <a:pt x="655" y="171"/>
                      <a:pt x="676" y="192"/>
                    </a:cubicBezTo>
                    <a:cubicBezTo>
                      <a:pt x="697" y="234"/>
                      <a:pt x="697" y="255"/>
                      <a:pt x="697" y="302"/>
                    </a:cubicBezTo>
                    <a:cubicBezTo>
                      <a:pt x="697" y="365"/>
                      <a:pt x="676" y="386"/>
                      <a:pt x="676" y="386"/>
                    </a:cubicBezTo>
                    <a:lnTo>
                      <a:pt x="634" y="386"/>
                    </a:lnTo>
                    <a:cubicBezTo>
                      <a:pt x="597" y="379"/>
                      <a:pt x="551" y="376"/>
                      <a:pt x="501" y="376"/>
                    </a:cubicBezTo>
                    <a:cubicBezTo>
                      <a:pt x="402" y="376"/>
                      <a:pt x="286" y="386"/>
                      <a:pt x="199" y="386"/>
                    </a:cubicBezTo>
                    <a:lnTo>
                      <a:pt x="152" y="386"/>
                    </a:lnTo>
                    <a:cubicBezTo>
                      <a:pt x="152" y="386"/>
                      <a:pt x="152" y="365"/>
                      <a:pt x="131" y="365"/>
                    </a:cubicBezTo>
                    <a:cubicBezTo>
                      <a:pt x="131" y="323"/>
                      <a:pt x="110" y="276"/>
                      <a:pt x="110" y="213"/>
                    </a:cubicBezTo>
                    <a:cubicBezTo>
                      <a:pt x="110" y="213"/>
                      <a:pt x="110" y="192"/>
                      <a:pt x="131" y="171"/>
                    </a:cubicBezTo>
                    <a:cubicBezTo>
                      <a:pt x="173" y="171"/>
                      <a:pt x="199" y="145"/>
                      <a:pt x="241" y="124"/>
                    </a:cubicBezTo>
                    <a:cubicBezTo>
                      <a:pt x="296" y="113"/>
                      <a:pt x="351" y="108"/>
                      <a:pt x="400" y="108"/>
                    </a:cubicBezTo>
                    <a:close/>
                    <a:moveTo>
                      <a:pt x="426" y="0"/>
                    </a:moveTo>
                    <a:cubicBezTo>
                      <a:pt x="360" y="0"/>
                      <a:pt x="286" y="12"/>
                      <a:pt x="220" y="40"/>
                    </a:cubicBezTo>
                    <a:cubicBezTo>
                      <a:pt x="173" y="40"/>
                      <a:pt x="131" y="61"/>
                      <a:pt x="89" y="82"/>
                    </a:cubicBezTo>
                    <a:cubicBezTo>
                      <a:pt x="42" y="124"/>
                      <a:pt x="0" y="145"/>
                      <a:pt x="0" y="192"/>
                    </a:cubicBezTo>
                    <a:lnTo>
                      <a:pt x="0" y="213"/>
                    </a:lnTo>
                    <a:cubicBezTo>
                      <a:pt x="0" y="276"/>
                      <a:pt x="21" y="344"/>
                      <a:pt x="42" y="407"/>
                    </a:cubicBezTo>
                    <a:cubicBezTo>
                      <a:pt x="68" y="433"/>
                      <a:pt x="68" y="454"/>
                      <a:pt x="110" y="475"/>
                    </a:cubicBezTo>
                    <a:cubicBezTo>
                      <a:pt x="131" y="496"/>
                      <a:pt x="173" y="496"/>
                      <a:pt x="220" y="496"/>
                    </a:cubicBezTo>
                    <a:cubicBezTo>
                      <a:pt x="286" y="485"/>
                      <a:pt x="361" y="480"/>
                      <a:pt x="430" y="480"/>
                    </a:cubicBezTo>
                    <a:cubicBezTo>
                      <a:pt x="498" y="480"/>
                      <a:pt x="558" y="485"/>
                      <a:pt x="592" y="496"/>
                    </a:cubicBezTo>
                    <a:lnTo>
                      <a:pt x="676" y="496"/>
                    </a:lnTo>
                    <a:cubicBezTo>
                      <a:pt x="697" y="496"/>
                      <a:pt x="723" y="496"/>
                      <a:pt x="744" y="475"/>
                    </a:cubicBezTo>
                    <a:cubicBezTo>
                      <a:pt x="786" y="433"/>
                      <a:pt x="786" y="386"/>
                      <a:pt x="807" y="323"/>
                    </a:cubicBezTo>
                    <a:cubicBezTo>
                      <a:pt x="807" y="255"/>
                      <a:pt x="807" y="192"/>
                      <a:pt x="765" y="124"/>
                    </a:cubicBezTo>
                    <a:cubicBezTo>
                      <a:pt x="723" y="82"/>
                      <a:pt x="655" y="40"/>
                      <a:pt x="545" y="14"/>
                    </a:cubicBezTo>
                    <a:cubicBezTo>
                      <a:pt x="511" y="5"/>
                      <a:pt x="470" y="0"/>
                      <a:pt x="426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9" name="Google Shape;1355;p38">
                <a:extLst>
                  <a:ext uri="{FF2B5EF4-FFF2-40B4-BE49-F238E27FC236}">
                    <a16:creationId xmlns:a16="http://schemas.microsoft.com/office/drawing/2014/main" id="{0D7C6C7C-1956-316E-CF0B-354B1E88FBC9}"/>
                  </a:ext>
                </a:extLst>
              </p:cNvPr>
              <p:cNvSpPr/>
              <p:nvPr/>
            </p:nvSpPr>
            <p:spPr>
              <a:xfrm>
                <a:off x="2039327" y="440646"/>
                <a:ext cx="520517" cy="416602"/>
              </a:xfrm>
              <a:custGeom>
                <a:avLst/>
                <a:gdLst/>
                <a:ahLst/>
                <a:cxnLst/>
                <a:rect l="l" t="t" r="r" b="b"/>
                <a:pathLst>
                  <a:path w="3321" h="2658" extrusionOk="0">
                    <a:moveTo>
                      <a:pt x="2156" y="0"/>
                    </a:moveTo>
                    <a:cubicBezTo>
                      <a:pt x="1645" y="0"/>
                      <a:pt x="1010" y="148"/>
                      <a:pt x="571" y="736"/>
                    </a:cubicBezTo>
                    <a:cubicBezTo>
                      <a:pt x="0" y="1521"/>
                      <a:pt x="89" y="2658"/>
                      <a:pt x="89" y="2658"/>
                    </a:cubicBezTo>
                    <a:lnTo>
                      <a:pt x="723" y="2658"/>
                    </a:lnTo>
                    <a:cubicBezTo>
                      <a:pt x="723" y="2658"/>
                      <a:pt x="854" y="2066"/>
                      <a:pt x="854" y="2003"/>
                    </a:cubicBezTo>
                    <a:cubicBezTo>
                      <a:pt x="854" y="1935"/>
                      <a:pt x="1027" y="1218"/>
                      <a:pt x="1158" y="1040"/>
                    </a:cubicBezTo>
                    <a:cubicBezTo>
                      <a:pt x="1268" y="867"/>
                      <a:pt x="1749" y="474"/>
                      <a:pt x="1964" y="385"/>
                    </a:cubicBezTo>
                    <a:cubicBezTo>
                      <a:pt x="2109" y="347"/>
                      <a:pt x="2402" y="340"/>
                      <a:pt x="2614" y="340"/>
                    </a:cubicBezTo>
                    <a:cubicBezTo>
                      <a:pt x="2755" y="340"/>
                      <a:pt x="2860" y="343"/>
                      <a:pt x="2860" y="343"/>
                    </a:cubicBezTo>
                    <a:lnTo>
                      <a:pt x="3320" y="343"/>
                    </a:lnTo>
                    <a:cubicBezTo>
                      <a:pt x="3320" y="343"/>
                      <a:pt x="3163" y="149"/>
                      <a:pt x="2619" y="39"/>
                    </a:cubicBezTo>
                    <a:cubicBezTo>
                      <a:pt x="2487" y="17"/>
                      <a:pt x="2329" y="0"/>
                      <a:pt x="215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0" name="Google Shape;1356;p38">
                <a:extLst>
                  <a:ext uri="{FF2B5EF4-FFF2-40B4-BE49-F238E27FC236}">
                    <a16:creationId xmlns:a16="http://schemas.microsoft.com/office/drawing/2014/main" id="{66FC802C-D32A-28BE-9F26-497D45AAF2BC}"/>
                  </a:ext>
                </a:extLst>
              </p:cNvPr>
              <p:cNvSpPr/>
              <p:nvPr/>
            </p:nvSpPr>
            <p:spPr>
              <a:xfrm>
                <a:off x="2029453" y="433750"/>
                <a:ext cx="536974" cy="430081"/>
              </a:xfrm>
              <a:custGeom>
                <a:avLst/>
                <a:gdLst/>
                <a:ahLst/>
                <a:cxnLst/>
                <a:rect l="l" t="t" r="r" b="b"/>
                <a:pathLst>
                  <a:path w="3426" h="2744" extrusionOk="0">
                    <a:moveTo>
                      <a:pt x="2174" y="107"/>
                    </a:moveTo>
                    <a:cubicBezTo>
                      <a:pt x="2361" y="107"/>
                      <a:pt x="2538" y="123"/>
                      <a:pt x="2682" y="146"/>
                    </a:cubicBezTo>
                    <a:cubicBezTo>
                      <a:pt x="2944" y="193"/>
                      <a:pt x="3095" y="256"/>
                      <a:pt x="3205" y="324"/>
                    </a:cubicBezTo>
                    <a:lnTo>
                      <a:pt x="3226" y="345"/>
                    </a:lnTo>
                    <a:lnTo>
                      <a:pt x="2923" y="324"/>
                    </a:lnTo>
                    <a:cubicBezTo>
                      <a:pt x="2923" y="324"/>
                      <a:pt x="2771" y="324"/>
                      <a:pt x="2572" y="345"/>
                    </a:cubicBezTo>
                    <a:cubicBezTo>
                      <a:pt x="2378" y="345"/>
                      <a:pt x="2158" y="345"/>
                      <a:pt x="2027" y="387"/>
                    </a:cubicBezTo>
                    <a:cubicBezTo>
                      <a:pt x="1896" y="429"/>
                      <a:pt x="1723" y="539"/>
                      <a:pt x="1551" y="691"/>
                    </a:cubicBezTo>
                    <a:cubicBezTo>
                      <a:pt x="1393" y="822"/>
                      <a:pt x="1242" y="953"/>
                      <a:pt x="1179" y="1063"/>
                    </a:cubicBezTo>
                    <a:cubicBezTo>
                      <a:pt x="1111" y="1173"/>
                      <a:pt x="1027" y="1393"/>
                      <a:pt x="959" y="1586"/>
                    </a:cubicBezTo>
                    <a:cubicBezTo>
                      <a:pt x="938" y="1696"/>
                      <a:pt x="917" y="1806"/>
                      <a:pt x="896" y="1895"/>
                    </a:cubicBezTo>
                    <a:cubicBezTo>
                      <a:pt x="870" y="1916"/>
                      <a:pt x="870" y="1958"/>
                      <a:pt x="870" y="1979"/>
                    </a:cubicBezTo>
                    <a:cubicBezTo>
                      <a:pt x="870" y="2000"/>
                      <a:pt x="849" y="2026"/>
                      <a:pt x="849" y="2047"/>
                    </a:cubicBezTo>
                    <a:lnTo>
                      <a:pt x="849" y="2089"/>
                    </a:lnTo>
                    <a:lnTo>
                      <a:pt x="849" y="2157"/>
                    </a:lnTo>
                    <a:cubicBezTo>
                      <a:pt x="828" y="2220"/>
                      <a:pt x="807" y="2309"/>
                      <a:pt x="807" y="2393"/>
                    </a:cubicBezTo>
                    <a:cubicBezTo>
                      <a:pt x="786" y="2524"/>
                      <a:pt x="765" y="2613"/>
                      <a:pt x="739" y="2655"/>
                    </a:cubicBezTo>
                    <a:lnTo>
                      <a:pt x="215" y="2655"/>
                    </a:lnTo>
                    <a:cubicBezTo>
                      <a:pt x="215" y="2571"/>
                      <a:pt x="152" y="1565"/>
                      <a:pt x="676" y="822"/>
                    </a:cubicBezTo>
                    <a:cubicBezTo>
                      <a:pt x="959" y="429"/>
                      <a:pt x="1331" y="235"/>
                      <a:pt x="1702" y="146"/>
                    </a:cubicBezTo>
                    <a:cubicBezTo>
                      <a:pt x="1858" y="118"/>
                      <a:pt x="2020" y="107"/>
                      <a:pt x="2174" y="107"/>
                    </a:cubicBezTo>
                    <a:close/>
                    <a:moveTo>
                      <a:pt x="2231" y="0"/>
                    </a:moveTo>
                    <a:cubicBezTo>
                      <a:pt x="2050" y="0"/>
                      <a:pt x="1856" y="17"/>
                      <a:pt x="1655" y="62"/>
                    </a:cubicBezTo>
                    <a:cubicBezTo>
                      <a:pt x="1289" y="146"/>
                      <a:pt x="896" y="345"/>
                      <a:pt x="608" y="759"/>
                    </a:cubicBezTo>
                    <a:cubicBezTo>
                      <a:pt x="0" y="1565"/>
                      <a:pt x="110" y="2702"/>
                      <a:pt x="110" y="2702"/>
                    </a:cubicBezTo>
                    <a:lnTo>
                      <a:pt x="152" y="2744"/>
                    </a:lnTo>
                    <a:lnTo>
                      <a:pt x="786" y="2744"/>
                    </a:lnTo>
                    <a:lnTo>
                      <a:pt x="849" y="2702"/>
                    </a:lnTo>
                    <a:cubicBezTo>
                      <a:pt x="849" y="2702"/>
                      <a:pt x="870" y="2571"/>
                      <a:pt x="917" y="2393"/>
                    </a:cubicBezTo>
                    <a:cubicBezTo>
                      <a:pt x="917" y="2330"/>
                      <a:pt x="938" y="2241"/>
                      <a:pt x="938" y="2178"/>
                    </a:cubicBezTo>
                    <a:cubicBezTo>
                      <a:pt x="959" y="2157"/>
                      <a:pt x="959" y="2110"/>
                      <a:pt x="959" y="2089"/>
                    </a:cubicBezTo>
                    <a:lnTo>
                      <a:pt x="959" y="2047"/>
                    </a:lnTo>
                    <a:cubicBezTo>
                      <a:pt x="959" y="2047"/>
                      <a:pt x="959" y="2026"/>
                      <a:pt x="980" y="2000"/>
                    </a:cubicBezTo>
                    <a:cubicBezTo>
                      <a:pt x="980" y="1979"/>
                      <a:pt x="980" y="1958"/>
                      <a:pt x="1001" y="1916"/>
                    </a:cubicBezTo>
                    <a:cubicBezTo>
                      <a:pt x="1001" y="1827"/>
                      <a:pt x="1048" y="1738"/>
                      <a:pt x="1069" y="1634"/>
                    </a:cubicBezTo>
                    <a:cubicBezTo>
                      <a:pt x="1132" y="1414"/>
                      <a:pt x="1221" y="1194"/>
                      <a:pt x="1262" y="1110"/>
                    </a:cubicBezTo>
                    <a:cubicBezTo>
                      <a:pt x="1310" y="1042"/>
                      <a:pt x="1461" y="890"/>
                      <a:pt x="1613" y="759"/>
                    </a:cubicBezTo>
                    <a:cubicBezTo>
                      <a:pt x="1786" y="628"/>
                      <a:pt x="1964" y="518"/>
                      <a:pt x="2048" y="497"/>
                    </a:cubicBezTo>
                    <a:cubicBezTo>
                      <a:pt x="2158" y="455"/>
                      <a:pt x="2378" y="455"/>
                      <a:pt x="2572" y="429"/>
                    </a:cubicBezTo>
                    <a:lnTo>
                      <a:pt x="2923" y="429"/>
                    </a:lnTo>
                    <a:lnTo>
                      <a:pt x="3383" y="455"/>
                    </a:lnTo>
                    <a:lnTo>
                      <a:pt x="3425" y="366"/>
                    </a:lnTo>
                    <a:cubicBezTo>
                      <a:pt x="3425" y="366"/>
                      <a:pt x="3357" y="298"/>
                      <a:pt x="3252" y="235"/>
                    </a:cubicBezTo>
                    <a:cubicBezTo>
                      <a:pt x="3143" y="167"/>
                      <a:pt x="2964" y="83"/>
                      <a:pt x="2703" y="36"/>
                    </a:cubicBezTo>
                    <a:cubicBezTo>
                      <a:pt x="2564" y="16"/>
                      <a:pt x="2404" y="0"/>
                      <a:pt x="2231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1" name="Google Shape;1357;p38">
                <a:extLst>
                  <a:ext uri="{FF2B5EF4-FFF2-40B4-BE49-F238E27FC236}">
                    <a16:creationId xmlns:a16="http://schemas.microsoft.com/office/drawing/2014/main" id="{970C4679-331C-F8B9-47C9-47B088B8D905}"/>
                  </a:ext>
                </a:extLst>
              </p:cNvPr>
              <p:cNvSpPr/>
              <p:nvPr/>
            </p:nvSpPr>
            <p:spPr>
              <a:xfrm>
                <a:off x="2131957" y="473874"/>
                <a:ext cx="448419" cy="383374"/>
              </a:xfrm>
              <a:custGeom>
                <a:avLst/>
                <a:gdLst/>
                <a:ahLst/>
                <a:cxnLst/>
                <a:rect l="l" t="t" r="r" b="b"/>
                <a:pathLst>
                  <a:path w="2861" h="2446" extrusionOk="0">
                    <a:moveTo>
                      <a:pt x="1876" y="0"/>
                    </a:moveTo>
                    <a:cubicBezTo>
                      <a:pt x="1504" y="0"/>
                      <a:pt x="1069" y="89"/>
                      <a:pt x="718" y="414"/>
                    </a:cubicBezTo>
                    <a:cubicBezTo>
                      <a:pt x="1" y="1137"/>
                      <a:pt x="132" y="2446"/>
                      <a:pt x="132" y="2446"/>
                    </a:cubicBezTo>
                    <a:lnTo>
                      <a:pt x="347" y="2247"/>
                    </a:lnTo>
                    <a:cubicBezTo>
                      <a:pt x="347" y="2247"/>
                      <a:pt x="263" y="1179"/>
                      <a:pt x="870" y="566"/>
                    </a:cubicBezTo>
                    <a:cubicBezTo>
                      <a:pt x="1171" y="278"/>
                      <a:pt x="1582" y="204"/>
                      <a:pt x="1922" y="204"/>
                    </a:cubicBezTo>
                    <a:cubicBezTo>
                      <a:pt x="2275" y="204"/>
                      <a:pt x="2551" y="283"/>
                      <a:pt x="2551" y="283"/>
                    </a:cubicBezTo>
                    <a:cubicBezTo>
                      <a:pt x="2551" y="283"/>
                      <a:pt x="2564" y="312"/>
                      <a:pt x="2622" y="312"/>
                    </a:cubicBezTo>
                    <a:cubicBezTo>
                      <a:pt x="2639" y="312"/>
                      <a:pt x="2658" y="310"/>
                      <a:pt x="2682" y="304"/>
                    </a:cubicBezTo>
                    <a:cubicBezTo>
                      <a:pt x="2792" y="283"/>
                      <a:pt x="2860" y="241"/>
                      <a:pt x="2860" y="241"/>
                    </a:cubicBezTo>
                    <a:cubicBezTo>
                      <a:pt x="2860" y="241"/>
                      <a:pt x="2860" y="199"/>
                      <a:pt x="2729" y="131"/>
                    </a:cubicBezTo>
                    <a:lnTo>
                      <a:pt x="2703" y="131"/>
                    </a:lnTo>
                    <a:cubicBezTo>
                      <a:pt x="2640" y="110"/>
                      <a:pt x="2290" y="0"/>
                      <a:pt x="187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2" name="Google Shape;1358;p38">
                <a:extLst>
                  <a:ext uri="{FF2B5EF4-FFF2-40B4-BE49-F238E27FC236}">
                    <a16:creationId xmlns:a16="http://schemas.microsoft.com/office/drawing/2014/main" id="{F12EBD29-7316-132E-B1B1-6B7C087BFFE6}"/>
                  </a:ext>
                </a:extLst>
              </p:cNvPr>
              <p:cNvSpPr/>
              <p:nvPr/>
            </p:nvSpPr>
            <p:spPr>
              <a:xfrm>
                <a:off x="2121299" y="470591"/>
                <a:ext cx="465660" cy="396540"/>
              </a:xfrm>
              <a:custGeom>
                <a:avLst/>
                <a:gdLst/>
                <a:ahLst/>
                <a:cxnLst/>
                <a:rect l="l" t="t" r="r" b="b"/>
                <a:pathLst>
                  <a:path w="2971" h="2530" extrusionOk="0">
                    <a:moveTo>
                      <a:pt x="1944" y="110"/>
                    </a:moveTo>
                    <a:cubicBezTo>
                      <a:pt x="2358" y="110"/>
                      <a:pt x="2687" y="194"/>
                      <a:pt x="2750" y="215"/>
                    </a:cubicBezTo>
                    <a:lnTo>
                      <a:pt x="2771" y="215"/>
                    </a:lnTo>
                    <a:lnTo>
                      <a:pt x="2771" y="241"/>
                    </a:lnTo>
                    <a:cubicBezTo>
                      <a:pt x="2818" y="241"/>
                      <a:pt x="2818" y="262"/>
                      <a:pt x="2818" y="262"/>
                    </a:cubicBezTo>
                    <a:cubicBezTo>
                      <a:pt x="2797" y="283"/>
                      <a:pt x="2797" y="283"/>
                      <a:pt x="2729" y="304"/>
                    </a:cubicBezTo>
                    <a:lnTo>
                      <a:pt x="2666" y="304"/>
                    </a:lnTo>
                    <a:lnTo>
                      <a:pt x="2687" y="325"/>
                    </a:lnTo>
                    <a:lnTo>
                      <a:pt x="2687" y="325"/>
                    </a:lnTo>
                    <a:lnTo>
                      <a:pt x="2640" y="283"/>
                    </a:lnTo>
                    <a:cubicBezTo>
                      <a:pt x="2640" y="283"/>
                      <a:pt x="2357" y="197"/>
                      <a:pt x="1992" y="197"/>
                    </a:cubicBezTo>
                    <a:cubicBezTo>
                      <a:pt x="1642" y="197"/>
                      <a:pt x="1217" y="276"/>
                      <a:pt x="896" y="587"/>
                    </a:cubicBezTo>
                    <a:cubicBezTo>
                      <a:pt x="284" y="1179"/>
                      <a:pt x="352" y="2226"/>
                      <a:pt x="352" y="2268"/>
                    </a:cubicBezTo>
                    <a:lnTo>
                      <a:pt x="263" y="2357"/>
                    </a:lnTo>
                    <a:cubicBezTo>
                      <a:pt x="242" y="2179"/>
                      <a:pt x="200" y="1132"/>
                      <a:pt x="834" y="503"/>
                    </a:cubicBezTo>
                    <a:cubicBezTo>
                      <a:pt x="1158" y="194"/>
                      <a:pt x="1572" y="110"/>
                      <a:pt x="1944" y="110"/>
                    </a:cubicBezTo>
                    <a:close/>
                    <a:moveTo>
                      <a:pt x="1944" y="0"/>
                    </a:moveTo>
                    <a:cubicBezTo>
                      <a:pt x="1551" y="0"/>
                      <a:pt x="1095" y="84"/>
                      <a:pt x="766" y="414"/>
                    </a:cubicBezTo>
                    <a:cubicBezTo>
                      <a:pt x="1" y="1158"/>
                      <a:pt x="153" y="2488"/>
                      <a:pt x="153" y="2488"/>
                    </a:cubicBezTo>
                    <a:lnTo>
                      <a:pt x="242" y="2530"/>
                    </a:lnTo>
                    <a:lnTo>
                      <a:pt x="441" y="2336"/>
                    </a:lnTo>
                    <a:lnTo>
                      <a:pt x="462" y="2289"/>
                    </a:lnTo>
                    <a:cubicBezTo>
                      <a:pt x="462" y="2289"/>
                      <a:pt x="394" y="1221"/>
                      <a:pt x="985" y="655"/>
                    </a:cubicBezTo>
                    <a:cubicBezTo>
                      <a:pt x="1262" y="376"/>
                      <a:pt x="1654" y="302"/>
                      <a:pt x="1982" y="302"/>
                    </a:cubicBezTo>
                    <a:cubicBezTo>
                      <a:pt x="2325" y="302"/>
                      <a:pt x="2598" y="382"/>
                      <a:pt x="2598" y="393"/>
                    </a:cubicBezTo>
                    <a:lnTo>
                      <a:pt x="2619" y="393"/>
                    </a:lnTo>
                    <a:cubicBezTo>
                      <a:pt x="2666" y="414"/>
                      <a:pt x="2687" y="414"/>
                      <a:pt x="2750" y="414"/>
                    </a:cubicBezTo>
                    <a:cubicBezTo>
                      <a:pt x="2881" y="393"/>
                      <a:pt x="2949" y="325"/>
                      <a:pt x="2949" y="325"/>
                    </a:cubicBezTo>
                    <a:lnTo>
                      <a:pt x="2970" y="283"/>
                    </a:lnTo>
                    <a:lnTo>
                      <a:pt x="2970" y="262"/>
                    </a:lnTo>
                    <a:cubicBezTo>
                      <a:pt x="2970" y="241"/>
                      <a:pt x="2949" y="241"/>
                      <a:pt x="2949" y="215"/>
                    </a:cubicBezTo>
                    <a:cubicBezTo>
                      <a:pt x="2928" y="194"/>
                      <a:pt x="2881" y="152"/>
                      <a:pt x="2818" y="131"/>
                    </a:cubicBezTo>
                    <a:lnTo>
                      <a:pt x="2797" y="131"/>
                    </a:lnTo>
                    <a:lnTo>
                      <a:pt x="2771" y="173"/>
                    </a:lnTo>
                    <a:lnTo>
                      <a:pt x="2771" y="131"/>
                    </a:lnTo>
                    <a:cubicBezTo>
                      <a:pt x="2687" y="84"/>
                      <a:pt x="2358" y="0"/>
                      <a:pt x="1944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3" name="Google Shape;1359;p38">
                <a:extLst>
                  <a:ext uri="{FF2B5EF4-FFF2-40B4-BE49-F238E27FC236}">
                    <a16:creationId xmlns:a16="http://schemas.microsoft.com/office/drawing/2014/main" id="{C55E20F3-9FB8-9724-80F4-F87E88FC9D5C}"/>
                  </a:ext>
                </a:extLst>
              </p:cNvPr>
              <p:cNvSpPr/>
              <p:nvPr/>
            </p:nvSpPr>
            <p:spPr>
              <a:xfrm>
                <a:off x="1971147" y="825899"/>
                <a:ext cx="317859" cy="328517"/>
              </a:xfrm>
              <a:custGeom>
                <a:avLst/>
                <a:gdLst/>
                <a:ahLst/>
                <a:cxnLst/>
                <a:rect l="l" t="t" r="r" b="b"/>
                <a:pathLst>
                  <a:path w="2028" h="2096" extrusionOk="0">
                    <a:moveTo>
                      <a:pt x="587" y="1"/>
                    </a:moveTo>
                    <a:cubicBezTo>
                      <a:pt x="262" y="1"/>
                      <a:pt x="1" y="263"/>
                      <a:pt x="1" y="593"/>
                    </a:cubicBezTo>
                    <a:lnTo>
                      <a:pt x="1" y="1509"/>
                    </a:lnTo>
                    <a:cubicBezTo>
                      <a:pt x="1" y="1834"/>
                      <a:pt x="262" y="2096"/>
                      <a:pt x="587" y="2096"/>
                    </a:cubicBezTo>
                    <a:lnTo>
                      <a:pt x="1462" y="2096"/>
                    </a:lnTo>
                    <a:cubicBezTo>
                      <a:pt x="1765" y="2096"/>
                      <a:pt x="2027" y="1834"/>
                      <a:pt x="2027" y="1509"/>
                    </a:cubicBezTo>
                    <a:lnTo>
                      <a:pt x="2027" y="593"/>
                    </a:lnTo>
                    <a:cubicBezTo>
                      <a:pt x="2027" y="263"/>
                      <a:pt x="1765" y="1"/>
                      <a:pt x="146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4" name="Google Shape;1360;p38">
                <a:extLst>
                  <a:ext uri="{FF2B5EF4-FFF2-40B4-BE49-F238E27FC236}">
                    <a16:creationId xmlns:a16="http://schemas.microsoft.com/office/drawing/2014/main" id="{5AB0010E-B04F-4B52-1143-77792D3409F0}"/>
                  </a:ext>
                </a:extLst>
              </p:cNvPr>
              <p:cNvSpPr/>
              <p:nvPr/>
            </p:nvSpPr>
            <p:spPr>
              <a:xfrm>
                <a:off x="1964565" y="819316"/>
                <a:ext cx="335099" cy="342466"/>
              </a:xfrm>
              <a:custGeom>
                <a:avLst/>
                <a:gdLst/>
                <a:ahLst/>
                <a:cxnLst/>
                <a:rect l="l" t="t" r="r" b="b"/>
                <a:pathLst>
                  <a:path w="2138" h="2185" extrusionOk="0">
                    <a:moveTo>
                      <a:pt x="1504" y="90"/>
                    </a:moveTo>
                    <a:cubicBezTo>
                      <a:pt x="1786" y="90"/>
                      <a:pt x="2027" y="326"/>
                      <a:pt x="2027" y="635"/>
                    </a:cubicBezTo>
                    <a:lnTo>
                      <a:pt x="2027" y="1551"/>
                    </a:lnTo>
                    <a:cubicBezTo>
                      <a:pt x="2027" y="1834"/>
                      <a:pt x="1786" y="2075"/>
                      <a:pt x="1504" y="2075"/>
                    </a:cubicBezTo>
                    <a:lnTo>
                      <a:pt x="629" y="2075"/>
                    </a:lnTo>
                    <a:cubicBezTo>
                      <a:pt x="325" y="2075"/>
                      <a:pt x="105" y="1834"/>
                      <a:pt x="105" y="1551"/>
                    </a:cubicBezTo>
                    <a:lnTo>
                      <a:pt x="105" y="635"/>
                    </a:lnTo>
                    <a:cubicBezTo>
                      <a:pt x="105" y="326"/>
                      <a:pt x="325" y="90"/>
                      <a:pt x="629" y="90"/>
                    </a:cubicBezTo>
                    <a:close/>
                    <a:moveTo>
                      <a:pt x="629" y="1"/>
                    </a:moveTo>
                    <a:cubicBezTo>
                      <a:pt x="283" y="1"/>
                      <a:pt x="1" y="284"/>
                      <a:pt x="1" y="635"/>
                    </a:cubicBezTo>
                    <a:lnTo>
                      <a:pt x="1" y="1551"/>
                    </a:lnTo>
                    <a:cubicBezTo>
                      <a:pt x="1" y="1897"/>
                      <a:pt x="283" y="2185"/>
                      <a:pt x="629" y="2185"/>
                    </a:cubicBezTo>
                    <a:lnTo>
                      <a:pt x="1504" y="2185"/>
                    </a:lnTo>
                    <a:cubicBezTo>
                      <a:pt x="1855" y="2185"/>
                      <a:pt x="2137" y="1897"/>
                      <a:pt x="2137" y="1551"/>
                    </a:cubicBezTo>
                    <a:lnTo>
                      <a:pt x="2137" y="635"/>
                    </a:lnTo>
                    <a:cubicBezTo>
                      <a:pt x="2137" y="284"/>
                      <a:pt x="1855" y="1"/>
                      <a:pt x="1504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5" name="Google Shape;1361;p38">
                <a:extLst>
                  <a:ext uri="{FF2B5EF4-FFF2-40B4-BE49-F238E27FC236}">
                    <a16:creationId xmlns:a16="http://schemas.microsoft.com/office/drawing/2014/main" id="{6357E290-908C-6AE4-B48B-DE4955983B3E}"/>
                  </a:ext>
                </a:extLst>
              </p:cNvPr>
              <p:cNvSpPr/>
              <p:nvPr/>
            </p:nvSpPr>
            <p:spPr>
              <a:xfrm>
                <a:off x="1926792" y="825899"/>
                <a:ext cx="317859" cy="328517"/>
              </a:xfrm>
              <a:custGeom>
                <a:avLst/>
                <a:gdLst/>
                <a:ahLst/>
                <a:cxnLst/>
                <a:rect l="l" t="t" r="r" b="b"/>
                <a:pathLst>
                  <a:path w="2028" h="2096" extrusionOk="0">
                    <a:moveTo>
                      <a:pt x="587" y="1"/>
                    </a:moveTo>
                    <a:cubicBezTo>
                      <a:pt x="263" y="1"/>
                      <a:pt x="1" y="263"/>
                      <a:pt x="1" y="593"/>
                    </a:cubicBezTo>
                    <a:lnTo>
                      <a:pt x="1" y="1509"/>
                    </a:lnTo>
                    <a:cubicBezTo>
                      <a:pt x="1" y="1834"/>
                      <a:pt x="263" y="2096"/>
                      <a:pt x="587" y="2096"/>
                    </a:cubicBezTo>
                    <a:lnTo>
                      <a:pt x="1441" y="2096"/>
                    </a:lnTo>
                    <a:cubicBezTo>
                      <a:pt x="1766" y="2096"/>
                      <a:pt x="2027" y="1834"/>
                      <a:pt x="2027" y="1509"/>
                    </a:cubicBezTo>
                    <a:lnTo>
                      <a:pt x="2027" y="593"/>
                    </a:lnTo>
                    <a:cubicBezTo>
                      <a:pt x="2027" y="263"/>
                      <a:pt x="1766" y="1"/>
                      <a:pt x="1441" y="1"/>
                    </a:cubicBezTo>
                    <a:close/>
                  </a:path>
                </a:pathLst>
              </a:custGeom>
              <a:solidFill>
                <a:srgbClr val="356B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6" name="Google Shape;1362;p38">
                <a:extLst>
                  <a:ext uri="{FF2B5EF4-FFF2-40B4-BE49-F238E27FC236}">
                    <a16:creationId xmlns:a16="http://schemas.microsoft.com/office/drawing/2014/main" id="{1FFAA18A-FD0F-F85C-CF80-21911A59DFF6}"/>
                  </a:ext>
                </a:extLst>
              </p:cNvPr>
              <p:cNvSpPr/>
              <p:nvPr/>
            </p:nvSpPr>
            <p:spPr>
              <a:xfrm>
                <a:off x="1916134" y="819316"/>
                <a:ext cx="335883" cy="342466"/>
              </a:xfrm>
              <a:custGeom>
                <a:avLst/>
                <a:gdLst/>
                <a:ahLst/>
                <a:cxnLst/>
                <a:rect l="l" t="t" r="r" b="b"/>
                <a:pathLst>
                  <a:path w="2143" h="2185" extrusionOk="0">
                    <a:moveTo>
                      <a:pt x="1509" y="90"/>
                    </a:moveTo>
                    <a:cubicBezTo>
                      <a:pt x="1813" y="90"/>
                      <a:pt x="2054" y="326"/>
                      <a:pt x="2054" y="635"/>
                    </a:cubicBezTo>
                    <a:lnTo>
                      <a:pt x="2054" y="1551"/>
                    </a:lnTo>
                    <a:cubicBezTo>
                      <a:pt x="2054" y="1834"/>
                      <a:pt x="1813" y="2075"/>
                      <a:pt x="1509" y="2075"/>
                    </a:cubicBezTo>
                    <a:lnTo>
                      <a:pt x="655" y="2075"/>
                    </a:lnTo>
                    <a:cubicBezTo>
                      <a:pt x="352" y="2075"/>
                      <a:pt x="111" y="1834"/>
                      <a:pt x="111" y="1551"/>
                    </a:cubicBezTo>
                    <a:lnTo>
                      <a:pt x="111" y="635"/>
                    </a:lnTo>
                    <a:cubicBezTo>
                      <a:pt x="111" y="326"/>
                      <a:pt x="352" y="90"/>
                      <a:pt x="655" y="90"/>
                    </a:cubicBezTo>
                    <a:close/>
                    <a:moveTo>
                      <a:pt x="655" y="1"/>
                    </a:moveTo>
                    <a:cubicBezTo>
                      <a:pt x="283" y="1"/>
                      <a:pt x="1" y="284"/>
                      <a:pt x="1" y="635"/>
                    </a:cubicBezTo>
                    <a:lnTo>
                      <a:pt x="1" y="1551"/>
                    </a:lnTo>
                    <a:cubicBezTo>
                      <a:pt x="1" y="1897"/>
                      <a:pt x="283" y="2185"/>
                      <a:pt x="655" y="2185"/>
                    </a:cubicBezTo>
                    <a:lnTo>
                      <a:pt x="1509" y="2185"/>
                    </a:lnTo>
                    <a:cubicBezTo>
                      <a:pt x="1855" y="2185"/>
                      <a:pt x="2143" y="1897"/>
                      <a:pt x="2143" y="1551"/>
                    </a:cubicBezTo>
                    <a:lnTo>
                      <a:pt x="2143" y="635"/>
                    </a:lnTo>
                    <a:cubicBezTo>
                      <a:pt x="2143" y="284"/>
                      <a:pt x="1855" y="1"/>
                      <a:pt x="1509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7" name="Google Shape;1363;p38">
                <a:extLst>
                  <a:ext uri="{FF2B5EF4-FFF2-40B4-BE49-F238E27FC236}">
                    <a16:creationId xmlns:a16="http://schemas.microsoft.com/office/drawing/2014/main" id="{F676E807-B64B-36D1-E69E-697507FE3D51}"/>
                  </a:ext>
                </a:extLst>
              </p:cNvPr>
              <p:cNvSpPr/>
              <p:nvPr/>
            </p:nvSpPr>
            <p:spPr>
              <a:xfrm>
                <a:off x="1895601" y="825899"/>
                <a:ext cx="318642" cy="328517"/>
              </a:xfrm>
              <a:custGeom>
                <a:avLst/>
                <a:gdLst/>
                <a:ahLst/>
                <a:cxnLst/>
                <a:rect l="l" t="t" r="r" b="b"/>
                <a:pathLst>
                  <a:path w="2033" h="2096" extrusionOk="0">
                    <a:moveTo>
                      <a:pt x="593" y="1"/>
                    </a:moveTo>
                    <a:cubicBezTo>
                      <a:pt x="263" y="1"/>
                      <a:pt x="1" y="263"/>
                      <a:pt x="1" y="593"/>
                    </a:cubicBezTo>
                    <a:lnTo>
                      <a:pt x="1" y="1509"/>
                    </a:lnTo>
                    <a:cubicBezTo>
                      <a:pt x="1" y="1834"/>
                      <a:pt x="263" y="2096"/>
                      <a:pt x="593" y="2096"/>
                    </a:cubicBezTo>
                    <a:lnTo>
                      <a:pt x="1441" y="2096"/>
                    </a:lnTo>
                    <a:cubicBezTo>
                      <a:pt x="1771" y="2096"/>
                      <a:pt x="2033" y="1834"/>
                      <a:pt x="2033" y="1509"/>
                    </a:cubicBezTo>
                    <a:lnTo>
                      <a:pt x="2033" y="593"/>
                    </a:lnTo>
                    <a:cubicBezTo>
                      <a:pt x="2033" y="263"/>
                      <a:pt x="1771" y="1"/>
                      <a:pt x="144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8" name="Google Shape;1364;p38">
                <a:extLst>
                  <a:ext uri="{FF2B5EF4-FFF2-40B4-BE49-F238E27FC236}">
                    <a16:creationId xmlns:a16="http://schemas.microsoft.com/office/drawing/2014/main" id="{AEE53017-EDBF-D9C8-01C0-3775AC73303E}"/>
                  </a:ext>
                </a:extLst>
              </p:cNvPr>
              <p:cNvSpPr/>
              <p:nvPr/>
            </p:nvSpPr>
            <p:spPr>
              <a:xfrm>
                <a:off x="1889018" y="819316"/>
                <a:ext cx="335099" cy="342466"/>
              </a:xfrm>
              <a:custGeom>
                <a:avLst/>
                <a:gdLst/>
                <a:ahLst/>
                <a:cxnLst/>
                <a:rect l="l" t="t" r="r" b="b"/>
                <a:pathLst>
                  <a:path w="2138" h="2185" extrusionOk="0">
                    <a:moveTo>
                      <a:pt x="1483" y="90"/>
                    </a:moveTo>
                    <a:cubicBezTo>
                      <a:pt x="1792" y="90"/>
                      <a:pt x="2028" y="326"/>
                      <a:pt x="2028" y="635"/>
                    </a:cubicBezTo>
                    <a:lnTo>
                      <a:pt x="2028" y="1551"/>
                    </a:lnTo>
                    <a:cubicBezTo>
                      <a:pt x="2028" y="1834"/>
                      <a:pt x="1792" y="2075"/>
                      <a:pt x="1483" y="2075"/>
                    </a:cubicBezTo>
                    <a:lnTo>
                      <a:pt x="635" y="2075"/>
                    </a:lnTo>
                    <a:cubicBezTo>
                      <a:pt x="326" y="2075"/>
                      <a:pt x="90" y="1834"/>
                      <a:pt x="90" y="1551"/>
                    </a:cubicBezTo>
                    <a:lnTo>
                      <a:pt x="90" y="635"/>
                    </a:lnTo>
                    <a:cubicBezTo>
                      <a:pt x="90" y="326"/>
                      <a:pt x="326" y="90"/>
                      <a:pt x="635" y="90"/>
                    </a:cubicBezTo>
                    <a:close/>
                    <a:moveTo>
                      <a:pt x="635" y="1"/>
                    </a:moveTo>
                    <a:cubicBezTo>
                      <a:pt x="284" y="1"/>
                      <a:pt x="1" y="284"/>
                      <a:pt x="1" y="635"/>
                    </a:cubicBezTo>
                    <a:lnTo>
                      <a:pt x="1" y="1551"/>
                    </a:lnTo>
                    <a:cubicBezTo>
                      <a:pt x="1" y="1897"/>
                      <a:pt x="284" y="2185"/>
                      <a:pt x="635" y="2185"/>
                    </a:cubicBezTo>
                    <a:lnTo>
                      <a:pt x="1483" y="2185"/>
                    </a:lnTo>
                    <a:cubicBezTo>
                      <a:pt x="1855" y="2185"/>
                      <a:pt x="2138" y="1897"/>
                      <a:pt x="2138" y="1551"/>
                    </a:cubicBezTo>
                    <a:lnTo>
                      <a:pt x="2138" y="635"/>
                    </a:lnTo>
                    <a:cubicBezTo>
                      <a:pt x="2138" y="284"/>
                      <a:pt x="1855" y="1"/>
                      <a:pt x="1483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9" name="Google Shape;1365;p38">
                <a:extLst>
                  <a:ext uri="{FF2B5EF4-FFF2-40B4-BE49-F238E27FC236}">
                    <a16:creationId xmlns:a16="http://schemas.microsoft.com/office/drawing/2014/main" id="{B18B289E-3978-CFC9-6F11-C98F5D4C542A}"/>
                  </a:ext>
                </a:extLst>
              </p:cNvPr>
              <p:cNvSpPr/>
              <p:nvPr/>
            </p:nvSpPr>
            <p:spPr>
              <a:xfrm>
                <a:off x="1936666" y="870255"/>
                <a:ext cx="236513" cy="239805"/>
              </a:xfrm>
              <a:custGeom>
                <a:avLst/>
                <a:gdLst/>
                <a:ahLst/>
                <a:cxnLst/>
                <a:rect l="l" t="t" r="r" b="b"/>
                <a:pathLst>
                  <a:path w="1509" h="1530" extrusionOk="0">
                    <a:moveTo>
                      <a:pt x="441" y="1"/>
                    </a:moveTo>
                    <a:cubicBezTo>
                      <a:pt x="200" y="1"/>
                      <a:pt x="1" y="200"/>
                      <a:pt x="1" y="420"/>
                    </a:cubicBezTo>
                    <a:lnTo>
                      <a:pt x="1" y="1095"/>
                    </a:lnTo>
                    <a:cubicBezTo>
                      <a:pt x="1" y="1336"/>
                      <a:pt x="200" y="1530"/>
                      <a:pt x="441" y="1530"/>
                    </a:cubicBezTo>
                    <a:lnTo>
                      <a:pt x="1069" y="1530"/>
                    </a:lnTo>
                    <a:cubicBezTo>
                      <a:pt x="1310" y="1530"/>
                      <a:pt x="1509" y="1336"/>
                      <a:pt x="1509" y="1095"/>
                    </a:cubicBezTo>
                    <a:lnTo>
                      <a:pt x="1509" y="420"/>
                    </a:lnTo>
                    <a:cubicBezTo>
                      <a:pt x="1509" y="200"/>
                      <a:pt x="1310" y="1"/>
                      <a:pt x="106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0" name="Google Shape;1366;p38">
                <a:extLst>
                  <a:ext uri="{FF2B5EF4-FFF2-40B4-BE49-F238E27FC236}">
                    <a16:creationId xmlns:a16="http://schemas.microsoft.com/office/drawing/2014/main" id="{F96B9D25-9FFA-110C-59F2-759911168B78}"/>
                  </a:ext>
                </a:extLst>
              </p:cNvPr>
              <p:cNvSpPr/>
              <p:nvPr/>
            </p:nvSpPr>
            <p:spPr>
              <a:xfrm>
                <a:off x="1930083" y="860381"/>
                <a:ext cx="249679" cy="256262"/>
              </a:xfrm>
              <a:custGeom>
                <a:avLst/>
                <a:gdLst/>
                <a:ahLst/>
                <a:cxnLst/>
                <a:rect l="l" t="t" r="r" b="b"/>
                <a:pathLst>
                  <a:path w="1593" h="1635" extrusionOk="0">
                    <a:moveTo>
                      <a:pt x="1111" y="111"/>
                    </a:moveTo>
                    <a:cubicBezTo>
                      <a:pt x="1331" y="111"/>
                      <a:pt x="1483" y="284"/>
                      <a:pt x="1483" y="483"/>
                    </a:cubicBezTo>
                    <a:lnTo>
                      <a:pt x="1483" y="1158"/>
                    </a:lnTo>
                    <a:cubicBezTo>
                      <a:pt x="1483" y="1373"/>
                      <a:pt x="1331" y="1551"/>
                      <a:pt x="1111" y="1551"/>
                    </a:cubicBezTo>
                    <a:lnTo>
                      <a:pt x="483" y="1551"/>
                    </a:lnTo>
                    <a:cubicBezTo>
                      <a:pt x="284" y="1551"/>
                      <a:pt x="111" y="1373"/>
                      <a:pt x="111" y="1158"/>
                    </a:cubicBezTo>
                    <a:lnTo>
                      <a:pt x="111" y="483"/>
                    </a:lnTo>
                    <a:cubicBezTo>
                      <a:pt x="111" y="284"/>
                      <a:pt x="284" y="111"/>
                      <a:pt x="483" y="111"/>
                    </a:cubicBezTo>
                    <a:close/>
                    <a:moveTo>
                      <a:pt x="483" y="1"/>
                    </a:moveTo>
                    <a:cubicBezTo>
                      <a:pt x="221" y="1"/>
                      <a:pt x="1" y="221"/>
                      <a:pt x="1" y="483"/>
                    </a:cubicBezTo>
                    <a:lnTo>
                      <a:pt x="1" y="1158"/>
                    </a:lnTo>
                    <a:cubicBezTo>
                      <a:pt x="1" y="1420"/>
                      <a:pt x="221" y="1635"/>
                      <a:pt x="483" y="1635"/>
                    </a:cubicBezTo>
                    <a:lnTo>
                      <a:pt x="1111" y="1635"/>
                    </a:lnTo>
                    <a:cubicBezTo>
                      <a:pt x="1373" y="1635"/>
                      <a:pt x="1593" y="1420"/>
                      <a:pt x="1593" y="1158"/>
                    </a:cubicBezTo>
                    <a:lnTo>
                      <a:pt x="1593" y="483"/>
                    </a:lnTo>
                    <a:cubicBezTo>
                      <a:pt x="1593" y="221"/>
                      <a:pt x="1373" y="1"/>
                      <a:pt x="1111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1" name="Google Shape;1367;p38">
                <a:extLst>
                  <a:ext uri="{FF2B5EF4-FFF2-40B4-BE49-F238E27FC236}">
                    <a16:creationId xmlns:a16="http://schemas.microsoft.com/office/drawing/2014/main" id="{AB495615-0F30-2D1D-0892-A0615703A5A6}"/>
                  </a:ext>
                </a:extLst>
              </p:cNvPr>
              <p:cNvSpPr/>
              <p:nvPr/>
            </p:nvSpPr>
            <p:spPr>
              <a:xfrm>
                <a:off x="1994971" y="870255"/>
                <a:ext cx="178208" cy="239805"/>
              </a:xfrm>
              <a:custGeom>
                <a:avLst/>
                <a:gdLst/>
                <a:ahLst/>
                <a:cxnLst/>
                <a:rect l="l" t="t" r="r" b="b"/>
                <a:pathLst>
                  <a:path w="1137" h="1530" extrusionOk="0">
                    <a:moveTo>
                      <a:pt x="435" y="1"/>
                    </a:moveTo>
                    <a:cubicBezTo>
                      <a:pt x="199" y="1"/>
                      <a:pt x="0" y="200"/>
                      <a:pt x="0" y="441"/>
                    </a:cubicBezTo>
                    <a:lnTo>
                      <a:pt x="0" y="1095"/>
                    </a:lnTo>
                    <a:cubicBezTo>
                      <a:pt x="0" y="1336"/>
                      <a:pt x="199" y="1530"/>
                      <a:pt x="435" y="1530"/>
                    </a:cubicBezTo>
                    <a:lnTo>
                      <a:pt x="697" y="1530"/>
                    </a:lnTo>
                    <a:cubicBezTo>
                      <a:pt x="938" y="1530"/>
                      <a:pt x="1137" y="1336"/>
                      <a:pt x="1137" y="1095"/>
                    </a:cubicBezTo>
                    <a:lnTo>
                      <a:pt x="1137" y="441"/>
                    </a:lnTo>
                    <a:cubicBezTo>
                      <a:pt x="1137" y="200"/>
                      <a:pt x="938" y="1"/>
                      <a:pt x="69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2" name="Google Shape;1368;p38">
                <a:extLst>
                  <a:ext uri="{FF2B5EF4-FFF2-40B4-BE49-F238E27FC236}">
                    <a16:creationId xmlns:a16="http://schemas.microsoft.com/office/drawing/2014/main" id="{3BCAA63F-374B-A2CE-87BC-B7BC8225CD08}"/>
                  </a:ext>
                </a:extLst>
              </p:cNvPr>
              <p:cNvSpPr/>
              <p:nvPr/>
            </p:nvSpPr>
            <p:spPr>
              <a:xfrm>
                <a:off x="1985097" y="860381"/>
                <a:ext cx="194665" cy="256262"/>
              </a:xfrm>
              <a:custGeom>
                <a:avLst/>
                <a:gdLst/>
                <a:ahLst/>
                <a:cxnLst/>
                <a:rect l="l" t="t" r="r" b="b"/>
                <a:pathLst>
                  <a:path w="1242" h="1635" extrusionOk="0">
                    <a:moveTo>
                      <a:pt x="760" y="111"/>
                    </a:moveTo>
                    <a:cubicBezTo>
                      <a:pt x="980" y="111"/>
                      <a:pt x="1132" y="284"/>
                      <a:pt x="1132" y="483"/>
                    </a:cubicBezTo>
                    <a:lnTo>
                      <a:pt x="1132" y="1158"/>
                    </a:lnTo>
                    <a:cubicBezTo>
                      <a:pt x="1132" y="1373"/>
                      <a:pt x="980" y="1551"/>
                      <a:pt x="760" y="1551"/>
                    </a:cubicBezTo>
                    <a:lnTo>
                      <a:pt x="477" y="1551"/>
                    </a:lnTo>
                    <a:cubicBezTo>
                      <a:pt x="283" y="1551"/>
                      <a:pt x="105" y="1373"/>
                      <a:pt x="105" y="1158"/>
                    </a:cubicBezTo>
                    <a:lnTo>
                      <a:pt x="105" y="483"/>
                    </a:lnTo>
                    <a:cubicBezTo>
                      <a:pt x="105" y="284"/>
                      <a:pt x="283" y="111"/>
                      <a:pt x="477" y="111"/>
                    </a:cubicBezTo>
                    <a:close/>
                    <a:moveTo>
                      <a:pt x="477" y="1"/>
                    </a:moveTo>
                    <a:cubicBezTo>
                      <a:pt x="215" y="1"/>
                      <a:pt x="1" y="221"/>
                      <a:pt x="1" y="483"/>
                    </a:cubicBezTo>
                    <a:lnTo>
                      <a:pt x="1" y="1158"/>
                    </a:lnTo>
                    <a:cubicBezTo>
                      <a:pt x="1" y="1420"/>
                      <a:pt x="215" y="1635"/>
                      <a:pt x="477" y="1635"/>
                    </a:cubicBezTo>
                    <a:lnTo>
                      <a:pt x="760" y="1635"/>
                    </a:lnTo>
                    <a:cubicBezTo>
                      <a:pt x="1022" y="1635"/>
                      <a:pt x="1242" y="1420"/>
                      <a:pt x="1242" y="1158"/>
                    </a:cubicBezTo>
                    <a:lnTo>
                      <a:pt x="1242" y="483"/>
                    </a:lnTo>
                    <a:cubicBezTo>
                      <a:pt x="1242" y="221"/>
                      <a:pt x="1022" y="1"/>
                      <a:pt x="760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27E2F03C-98FD-43A3-0D2C-86B84DC7F3B8}"/>
              </a:ext>
            </a:extLst>
          </p:cNvPr>
          <p:cNvSpPr txBox="1"/>
          <p:nvPr/>
        </p:nvSpPr>
        <p:spPr>
          <a:xfrm>
            <a:off x="8850975" y="4835723"/>
            <a:ext cx="3276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1600" dirty="0">
                <a:solidFill>
                  <a:srgbClr val="FF6180"/>
                </a:solidFill>
                <a:latin typeface="ThaiSans Neue" panose="02000000000000000000" pitchFamily="2" charset="-34"/>
                <a:cs typeface="ThaiSans Neue" panose="02000000000000000000" pitchFamily="2" charset="-34"/>
              </a:rPr>
              <a:t>1</a:t>
            </a:r>
            <a:r>
              <a:rPr lang="en-US" sz="1600" dirty="0">
                <a:solidFill>
                  <a:srgbClr val="FF6180"/>
                </a:solidFill>
                <a:latin typeface="ThaiSans Neue" panose="02000000000000000000" pitchFamily="2" charset="-34"/>
                <a:cs typeface="ThaiSans Neue" panose="02000000000000000000" pitchFamily="2" charset="-34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192465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739;p35">
            <a:extLst>
              <a:ext uri="{FF2B5EF4-FFF2-40B4-BE49-F238E27FC236}">
                <a16:creationId xmlns:a16="http://schemas.microsoft.com/office/drawing/2014/main" id="{18E4A173-8FF8-C0DA-BBBC-294A8625D258}"/>
              </a:ext>
            </a:extLst>
          </p:cNvPr>
          <p:cNvSpPr txBox="1">
            <a:spLocks/>
          </p:cNvSpPr>
          <p:nvPr/>
        </p:nvSpPr>
        <p:spPr>
          <a:xfrm>
            <a:off x="720000" y="5212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  <a:defRPr sz="4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algn="ctr"/>
            <a:r>
              <a:rPr lang="th-TH" sz="4000" dirty="0">
                <a:latin typeface="ThaiSans Neue UltBd" pitchFamily="2" charset="-34"/>
                <a:cs typeface="ThaiSans Neue UltBd" pitchFamily="2" charset="-34"/>
              </a:rPr>
              <a:t>การออกแบบ</a:t>
            </a:r>
            <a:r>
              <a:rPr lang="en-US" sz="4000" dirty="0">
                <a:latin typeface="ThaiSans Neue UltBd" pitchFamily="2" charset="-34"/>
                <a:cs typeface="ThaiSans Neue UltBd" pitchFamily="2" charset="-34"/>
              </a:rPr>
              <a:t> UI</a:t>
            </a:r>
            <a:endParaRPr lang="th-TH" sz="4000" dirty="0">
              <a:latin typeface="ThaiSans Neue UltBd" pitchFamily="2" charset="-34"/>
              <a:cs typeface="ThaiSans Neue UltBd" pitchFamily="2" charset="-34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A19BC1D-7913-5C56-3CB3-CDF330882060}"/>
              </a:ext>
            </a:extLst>
          </p:cNvPr>
          <p:cNvCxnSpPr>
            <a:cxnSpLocks/>
          </p:cNvCxnSpPr>
          <p:nvPr/>
        </p:nvCxnSpPr>
        <p:spPr>
          <a:xfrm>
            <a:off x="3737264" y="1218617"/>
            <a:ext cx="1669472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F6C92E73-77B6-E49B-5689-5C54258142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000" y="1529883"/>
            <a:ext cx="3678869" cy="2616085"/>
          </a:xfrm>
          <a:prstGeom prst="rect">
            <a:avLst/>
          </a:prstGeom>
          <a:ln w="19050">
            <a:solidFill>
              <a:srgbClr val="B2B2B2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06B7E92-42AE-6B03-C413-A7C62634A7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5131" y="1536810"/>
            <a:ext cx="3678869" cy="2616085"/>
          </a:xfrm>
          <a:prstGeom prst="rect">
            <a:avLst/>
          </a:prstGeom>
          <a:ln w="19050">
            <a:solidFill>
              <a:srgbClr val="B2B2B2"/>
            </a:solidFill>
          </a:ln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42FC4F3-1623-E3F4-1ED9-16EDA4D5155E}"/>
              </a:ext>
            </a:extLst>
          </p:cNvPr>
          <p:cNvCxnSpPr>
            <a:cxnSpLocks/>
          </p:cNvCxnSpPr>
          <p:nvPr/>
        </p:nvCxnSpPr>
        <p:spPr>
          <a:xfrm>
            <a:off x="2162530" y="3269673"/>
            <a:ext cx="3178397" cy="0"/>
          </a:xfrm>
          <a:prstGeom prst="straightConnector1">
            <a:avLst/>
          </a:prstGeom>
          <a:ln w="127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กล่องข้อความ 1">
            <a:extLst>
              <a:ext uri="{FF2B5EF4-FFF2-40B4-BE49-F238E27FC236}">
                <a16:creationId xmlns:a16="http://schemas.microsoft.com/office/drawing/2014/main" id="{C141582F-0CD8-B802-A6C0-EF81D3BCC2D3}"/>
              </a:ext>
            </a:extLst>
          </p:cNvPr>
          <p:cNvSpPr txBox="1"/>
          <p:nvPr/>
        </p:nvSpPr>
        <p:spPr>
          <a:xfrm>
            <a:off x="2162530" y="4152895"/>
            <a:ext cx="8370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haiSans Neue" panose="02000000000000000000" pitchFamily="2" charset="-34"/>
                <a:cs typeface="ThaiSans Neue" panose="02000000000000000000" pitchFamily="2" charset="-34"/>
              </a:rPr>
              <a:t>Login Page</a:t>
            </a:r>
          </a:p>
        </p:txBody>
      </p:sp>
      <p:sp>
        <p:nvSpPr>
          <p:cNvPr id="4" name="กล่องข้อความ 3">
            <a:extLst>
              <a:ext uri="{FF2B5EF4-FFF2-40B4-BE49-F238E27FC236}">
                <a16:creationId xmlns:a16="http://schemas.microsoft.com/office/drawing/2014/main" id="{C141FEAC-2822-7097-3C27-F753663E8054}"/>
              </a:ext>
            </a:extLst>
          </p:cNvPr>
          <p:cNvSpPr txBox="1"/>
          <p:nvPr/>
        </p:nvSpPr>
        <p:spPr>
          <a:xfrm>
            <a:off x="6339675" y="4161607"/>
            <a:ext cx="9989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haiSans Neue" panose="02000000000000000000" pitchFamily="2" charset="-34"/>
                <a:cs typeface="ThaiSans Neue" panose="02000000000000000000" pitchFamily="2" charset="-34"/>
              </a:rPr>
              <a:t>Register Page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9CFB72-D456-8A74-6C3D-E6E0B08E47A4}"/>
              </a:ext>
            </a:extLst>
          </p:cNvPr>
          <p:cNvSpPr txBox="1"/>
          <p:nvPr/>
        </p:nvSpPr>
        <p:spPr>
          <a:xfrm>
            <a:off x="8844048" y="4835723"/>
            <a:ext cx="3276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1600" dirty="0">
                <a:solidFill>
                  <a:srgbClr val="FF6180"/>
                </a:solidFill>
                <a:latin typeface="ThaiSans Neue" panose="02000000000000000000" pitchFamily="2" charset="-34"/>
                <a:cs typeface="ThaiSans Neue" panose="02000000000000000000" pitchFamily="2" charset="-34"/>
              </a:rPr>
              <a:t>1</a:t>
            </a:r>
            <a:r>
              <a:rPr lang="en-US" sz="1600" dirty="0">
                <a:solidFill>
                  <a:srgbClr val="FF6180"/>
                </a:solidFill>
                <a:latin typeface="ThaiSans Neue" panose="02000000000000000000" pitchFamily="2" charset="-34"/>
                <a:cs typeface="ThaiSans Neue" panose="02000000000000000000" pitchFamily="2" charset="-34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9412657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E7FF085-7AA8-BE2A-09AC-323049A67C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000" y="1516032"/>
            <a:ext cx="3678869" cy="2616085"/>
          </a:xfrm>
          <a:prstGeom prst="rect">
            <a:avLst/>
          </a:prstGeom>
          <a:ln w="19050">
            <a:solidFill>
              <a:srgbClr val="B2B2B2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E443E29-AD39-EA16-60D8-ED1BCBB878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5131" y="1516032"/>
            <a:ext cx="3678869" cy="2616085"/>
          </a:xfrm>
          <a:prstGeom prst="rect">
            <a:avLst/>
          </a:prstGeom>
          <a:ln w="19050">
            <a:solidFill>
              <a:srgbClr val="B2B2B2"/>
            </a:solidFill>
          </a:ln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D7278CBA-22E4-FA9A-DB9B-A67F3DF99A6D}"/>
              </a:ext>
            </a:extLst>
          </p:cNvPr>
          <p:cNvGrpSpPr/>
          <p:nvPr/>
        </p:nvGrpSpPr>
        <p:grpSpPr>
          <a:xfrm>
            <a:off x="4171809" y="2645641"/>
            <a:ext cx="2015836" cy="1163782"/>
            <a:chOff x="4165459" y="2639291"/>
            <a:chExt cx="2015836" cy="1163782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DA2A0C8-937B-89B6-F007-572E490DA5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70219" y="2639291"/>
              <a:ext cx="0" cy="1163782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F1D5D8C8-68BD-6E20-C7C6-A95339616C6E}"/>
                </a:ext>
              </a:extLst>
            </p:cNvPr>
            <p:cNvCxnSpPr>
              <a:cxnSpLocks/>
            </p:cNvCxnSpPr>
            <p:nvPr/>
          </p:nvCxnSpPr>
          <p:spPr>
            <a:xfrm>
              <a:off x="4165459" y="2641669"/>
              <a:ext cx="2015836" cy="0"/>
            </a:xfrm>
            <a:prstGeom prst="straightConnector1">
              <a:avLst/>
            </a:prstGeom>
            <a:ln w="1270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Google Shape;739;p35">
            <a:extLst>
              <a:ext uri="{FF2B5EF4-FFF2-40B4-BE49-F238E27FC236}">
                <a16:creationId xmlns:a16="http://schemas.microsoft.com/office/drawing/2014/main" id="{E058FBB1-FCC2-9F84-AE85-F07BC15D6A12}"/>
              </a:ext>
            </a:extLst>
          </p:cNvPr>
          <p:cNvSpPr txBox="1">
            <a:spLocks/>
          </p:cNvSpPr>
          <p:nvPr/>
        </p:nvSpPr>
        <p:spPr>
          <a:xfrm>
            <a:off x="720000" y="5212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  <a:defRPr sz="4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algn="ctr"/>
            <a:r>
              <a:rPr lang="th-TH" sz="4000" dirty="0">
                <a:latin typeface="ThaiSans Neue UltBd" pitchFamily="2" charset="-34"/>
                <a:cs typeface="ThaiSans Neue UltBd" pitchFamily="2" charset="-34"/>
              </a:rPr>
              <a:t>การออกแบบ</a:t>
            </a:r>
            <a:r>
              <a:rPr lang="en-US" sz="4000" dirty="0">
                <a:latin typeface="ThaiSans Neue UltBd" pitchFamily="2" charset="-34"/>
                <a:cs typeface="ThaiSans Neue UltBd" pitchFamily="2" charset="-34"/>
              </a:rPr>
              <a:t> UI</a:t>
            </a:r>
            <a:endParaRPr lang="th-TH" sz="4000" dirty="0">
              <a:latin typeface="ThaiSans Neue UltBd" pitchFamily="2" charset="-34"/>
              <a:cs typeface="ThaiSans Neue UltBd" pitchFamily="2" charset="-34"/>
            </a:endParaRPr>
          </a:p>
        </p:txBody>
      </p:sp>
      <p:cxnSp>
        <p:nvCxnSpPr>
          <p:cNvPr id="3" name="Straight Connector 5">
            <a:extLst>
              <a:ext uri="{FF2B5EF4-FFF2-40B4-BE49-F238E27FC236}">
                <a16:creationId xmlns:a16="http://schemas.microsoft.com/office/drawing/2014/main" id="{8EC1EA9E-D4EB-4C89-09D9-49E0BC36A267}"/>
              </a:ext>
            </a:extLst>
          </p:cNvPr>
          <p:cNvCxnSpPr>
            <a:cxnSpLocks/>
          </p:cNvCxnSpPr>
          <p:nvPr/>
        </p:nvCxnSpPr>
        <p:spPr>
          <a:xfrm>
            <a:off x="3737264" y="1218617"/>
            <a:ext cx="1669472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กล่องข้อความ 3">
            <a:extLst>
              <a:ext uri="{FF2B5EF4-FFF2-40B4-BE49-F238E27FC236}">
                <a16:creationId xmlns:a16="http://schemas.microsoft.com/office/drawing/2014/main" id="{CF6199BD-85FC-49B1-A3E2-AC9F56FABF2A}"/>
              </a:ext>
            </a:extLst>
          </p:cNvPr>
          <p:cNvSpPr txBox="1"/>
          <p:nvPr/>
        </p:nvSpPr>
        <p:spPr>
          <a:xfrm>
            <a:off x="2162530" y="4152895"/>
            <a:ext cx="9188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haiSans Neue" panose="02000000000000000000" pitchFamily="2" charset="-34"/>
                <a:cs typeface="ThaiSans Neue" panose="02000000000000000000" pitchFamily="2" charset="-34"/>
              </a:rPr>
              <a:t>Project Page</a:t>
            </a:r>
          </a:p>
        </p:txBody>
      </p:sp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18975986-3756-603A-655F-0B653AF32CDC}"/>
              </a:ext>
            </a:extLst>
          </p:cNvPr>
          <p:cNvSpPr txBox="1"/>
          <p:nvPr/>
        </p:nvSpPr>
        <p:spPr>
          <a:xfrm>
            <a:off x="6304842" y="4152895"/>
            <a:ext cx="13532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haiSans Neue" panose="02000000000000000000" pitchFamily="2" charset="-34"/>
                <a:cs typeface="ThaiSans Neue" panose="02000000000000000000" pitchFamily="2" charset="-34"/>
              </a:rPr>
              <a:t>Create Project Page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3CFEDE-A21A-633A-FD17-ADC679D7FAD0}"/>
              </a:ext>
            </a:extLst>
          </p:cNvPr>
          <p:cNvSpPr txBox="1"/>
          <p:nvPr/>
        </p:nvSpPr>
        <p:spPr>
          <a:xfrm>
            <a:off x="8850975" y="4835723"/>
            <a:ext cx="3276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6180"/>
                </a:solidFill>
                <a:latin typeface="ThaiSans Neue" panose="02000000000000000000" pitchFamily="2" charset="-34"/>
                <a:cs typeface="ThaiSans Neue" panose="02000000000000000000" pitchFamily="2" charset="-34"/>
              </a:rPr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12353783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5FC76CA-2D5C-E581-2A10-E3B7B0F2E1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000" y="1510004"/>
            <a:ext cx="3677602" cy="2615184"/>
          </a:xfrm>
          <a:prstGeom prst="rect">
            <a:avLst/>
          </a:prstGeom>
          <a:ln w="19050">
            <a:solidFill>
              <a:srgbClr val="B2B2B2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8D5F81-AE4B-73D1-3A0F-3FD9707289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6397" y="1509422"/>
            <a:ext cx="3677603" cy="2615184"/>
          </a:xfrm>
          <a:prstGeom prst="rect">
            <a:avLst/>
          </a:prstGeom>
          <a:ln w="19050">
            <a:solidFill>
              <a:srgbClr val="B2B2B2"/>
            </a:solidFill>
          </a:ln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960AB007-77D0-B0D2-385C-7FFB5AAD5592}"/>
              </a:ext>
            </a:extLst>
          </p:cNvPr>
          <p:cNvGrpSpPr/>
          <p:nvPr/>
        </p:nvGrpSpPr>
        <p:grpSpPr>
          <a:xfrm>
            <a:off x="997527" y="2117365"/>
            <a:ext cx="3989894" cy="646618"/>
            <a:chOff x="997527" y="2096583"/>
            <a:chExt cx="3989894" cy="951417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C006530-B978-5036-5ACD-395176C3B555}"/>
                </a:ext>
              </a:extLst>
            </p:cNvPr>
            <p:cNvCxnSpPr/>
            <p:nvPr/>
          </p:nvCxnSpPr>
          <p:spPr>
            <a:xfrm>
              <a:off x="997527" y="2098964"/>
              <a:ext cx="1032164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D06986A-78B2-8E36-21EB-7159FE67E03B}"/>
                </a:ext>
              </a:extLst>
            </p:cNvPr>
            <p:cNvCxnSpPr>
              <a:cxnSpLocks/>
            </p:cNvCxnSpPr>
            <p:nvPr/>
          </p:nvCxnSpPr>
          <p:spPr>
            <a:xfrm>
              <a:off x="2027526" y="2096583"/>
              <a:ext cx="0" cy="949036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02D1AFEC-942D-D453-82FC-34EB9F4C4413}"/>
                </a:ext>
              </a:extLst>
            </p:cNvPr>
            <p:cNvCxnSpPr/>
            <p:nvPr/>
          </p:nvCxnSpPr>
          <p:spPr>
            <a:xfrm>
              <a:off x="2022548" y="3048000"/>
              <a:ext cx="2964873" cy="0"/>
            </a:xfrm>
            <a:prstGeom prst="straightConnector1">
              <a:avLst/>
            </a:prstGeom>
            <a:ln w="1270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Google Shape;739;p35">
            <a:extLst>
              <a:ext uri="{FF2B5EF4-FFF2-40B4-BE49-F238E27FC236}">
                <a16:creationId xmlns:a16="http://schemas.microsoft.com/office/drawing/2014/main" id="{6CC0E085-729D-C3D1-38B0-122E69CC392A}"/>
              </a:ext>
            </a:extLst>
          </p:cNvPr>
          <p:cNvSpPr txBox="1">
            <a:spLocks/>
          </p:cNvSpPr>
          <p:nvPr/>
        </p:nvSpPr>
        <p:spPr>
          <a:xfrm>
            <a:off x="720000" y="5212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  <a:defRPr sz="4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algn="ctr"/>
            <a:r>
              <a:rPr lang="th-TH" sz="4000" dirty="0">
                <a:latin typeface="ThaiSans Neue UltBd" pitchFamily="2" charset="-34"/>
                <a:cs typeface="ThaiSans Neue UltBd" pitchFamily="2" charset="-34"/>
              </a:rPr>
              <a:t>การออกแบบ</a:t>
            </a:r>
            <a:r>
              <a:rPr lang="en-US" sz="4000" dirty="0">
                <a:latin typeface="ThaiSans Neue UltBd" pitchFamily="2" charset="-34"/>
                <a:cs typeface="ThaiSans Neue UltBd" pitchFamily="2" charset="-34"/>
              </a:rPr>
              <a:t> UI</a:t>
            </a:r>
            <a:endParaRPr lang="th-TH" sz="4000" dirty="0">
              <a:latin typeface="ThaiSans Neue UltBd" pitchFamily="2" charset="-34"/>
              <a:cs typeface="ThaiSans Neue UltBd" pitchFamily="2" charset="-34"/>
            </a:endParaRPr>
          </a:p>
        </p:txBody>
      </p:sp>
      <p:cxnSp>
        <p:nvCxnSpPr>
          <p:cNvPr id="4" name="Straight Connector 5">
            <a:extLst>
              <a:ext uri="{FF2B5EF4-FFF2-40B4-BE49-F238E27FC236}">
                <a16:creationId xmlns:a16="http://schemas.microsoft.com/office/drawing/2014/main" id="{0F3E6665-14A1-3B17-4333-641B757BCC40}"/>
              </a:ext>
            </a:extLst>
          </p:cNvPr>
          <p:cNvCxnSpPr>
            <a:cxnSpLocks/>
          </p:cNvCxnSpPr>
          <p:nvPr/>
        </p:nvCxnSpPr>
        <p:spPr>
          <a:xfrm>
            <a:off x="3737264" y="1218617"/>
            <a:ext cx="1669472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กล่องข้อความ 6">
            <a:extLst>
              <a:ext uri="{FF2B5EF4-FFF2-40B4-BE49-F238E27FC236}">
                <a16:creationId xmlns:a16="http://schemas.microsoft.com/office/drawing/2014/main" id="{AF127E48-D6F5-14E4-1D01-E8104E992F0C}"/>
              </a:ext>
            </a:extLst>
          </p:cNvPr>
          <p:cNvSpPr txBox="1"/>
          <p:nvPr/>
        </p:nvSpPr>
        <p:spPr>
          <a:xfrm>
            <a:off x="1973544" y="4194739"/>
            <a:ext cx="11705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haiSans Neue" panose="02000000000000000000" pitchFamily="2" charset="-34"/>
                <a:cs typeface="ThaiSans Neue" panose="02000000000000000000" pitchFamily="2" charset="-34"/>
              </a:rPr>
              <a:t>Workspace Page</a:t>
            </a:r>
          </a:p>
        </p:txBody>
      </p:sp>
      <p:sp>
        <p:nvSpPr>
          <p:cNvPr id="9" name="กล่องข้อความ 8">
            <a:extLst>
              <a:ext uri="{FF2B5EF4-FFF2-40B4-BE49-F238E27FC236}">
                <a16:creationId xmlns:a16="http://schemas.microsoft.com/office/drawing/2014/main" id="{F7FA94A1-214F-256B-0B57-C3FBA482FF8D}"/>
              </a:ext>
            </a:extLst>
          </p:cNvPr>
          <p:cNvSpPr txBox="1"/>
          <p:nvPr/>
        </p:nvSpPr>
        <p:spPr>
          <a:xfrm>
            <a:off x="5846816" y="4194528"/>
            <a:ext cx="16866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haiSans Neue" panose="02000000000000000000" pitchFamily="2" charset="-34"/>
                <a:cs typeface="ThaiSans Neue" panose="02000000000000000000" pitchFamily="2" charset="-34"/>
              </a:rPr>
              <a:t>Workspace-Element Page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17BB03-5845-8CEA-EDB6-072DFD721A4F}"/>
              </a:ext>
            </a:extLst>
          </p:cNvPr>
          <p:cNvSpPr txBox="1"/>
          <p:nvPr/>
        </p:nvSpPr>
        <p:spPr>
          <a:xfrm>
            <a:off x="8844048" y="4835723"/>
            <a:ext cx="3276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1600" dirty="0">
                <a:solidFill>
                  <a:srgbClr val="FF6180"/>
                </a:solidFill>
                <a:latin typeface="ThaiSans Neue" panose="02000000000000000000" pitchFamily="2" charset="-34"/>
                <a:cs typeface="ThaiSans Neue" panose="02000000000000000000" pitchFamily="2" charset="-34"/>
              </a:rPr>
              <a:t>1</a:t>
            </a:r>
            <a:r>
              <a:rPr lang="en-US" sz="1600" dirty="0">
                <a:solidFill>
                  <a:srgbClr val="FF6180"/>
                </a:solidFill>
                <a:latin typeface="ThaiSans Neue" panose="02000000000000000000" pitchFamily="2" charset="-34"/>
                <a:cs typeface="ThaiSans Neue" panose="02000000000000000000" pitchFamily="2" charset="-34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30755945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5FC76CA-2D5C-E581-2A10-E3B7B0F2E1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00" y="1510004"/>
            <a:ext cx="3677602" cy="2615184"/>
          </a:xfrm>
          <a:prstGeom prst="rect">
            <a:avLst/>
          </a:prstGeom>
          <a:ln w="19050">
            <a:solidFill>
              <a:srgbClr val="B2B2B2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8D5F81-AE4B-73D1-3A0F-3FD9707289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6397" y="1509422"/>
            <a:ext cx="3677603" cy="2615184"/>
          </a:xfrm>
          <a:prstGeom prst="rect">
            <a:avLst/>
          </a:prstGeom>
          <a:ln w="19050">
            <a:solidFill>
              <a:srgbClr val="B2B2B2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E269356-DC1A-AD90-B5FC-DA5E20326F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000" y="1510009"/>
            <a:ext cx="3677603" cy="2615184"/>
          </a:xfrm>
          <a:prstGeom prst="rect">
            <a:avLst/>
          </a:prstGeom>
          <a:ln w="19050">
            <a:solidFill>
              <a:srgbClr val="B2B2B2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43875A1-41B9-10EA-749D-B6B5A55B4C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46396" y="1509422"/>
            <a:ext cx="3677603" cy="2615184"/>
          </a:xfrm>
          <a:prstGeom prst="rect">
            <a:avLst/>
          </a:prstGeom>
          <a:ln w="19050">
            <a:solidFill>
              <a:srgbClr val="B2B2B2"/>
            </a:solidFill>
          </a:ln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1989A7F-C884-DFB3-5721-0A15866C7DF4}"/>
              </a:ext>
            </a:extLst>
          </p:cNvPr>
          <p:cNvCxnSpPr/>
          <p:nvPr/>
        </p:nvCxnSpPr>
        <p:spPr>
          <a:xfrm>
            <a:off x="1156855" y="2362200"/>
            <a:ext cx="935181" cy="0"/>
          </a:xfrm>
          <a:prstGeom prst="straightConnector1">
            <a:avLst/>
          </a:prstGeom>
          <a:ln w="127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618A45E-D741-AD32-9313-9D508389FA63}"/>
              </a:ext>
            </a:extLst>
          </p:cNvPr>
          <p:cNvCxnSpPr>
            <a:cxnSpLocks/>
          </p:cNvCxnSpPr>
          <p:nvPr/>
        </p:nvCxnSpPr>
        <p:spPr>
          <a:xfrm>
            <a:off x="5555673" y="2362200"/>
            <a:ext cx="665018" cy="0"/>
          </a:xfrm>
          <a:prstGeom prst="straightConnector1">
            <a:avLst/>
          </a:prstGeom>
          <a:ln w="127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Google Shape;739;p35">
            <a:extLst>
              <a:ext uri="{FF2B5EF4-FFF2-40B4-BE49-F238E27FC236}">
                <a16:creationId xmlns:a16="http://schemas.microsoft.com/office/drawing/2014/main" id="{A792CB5E-D773-A0F8-A78B-9999C29D5DEA}"/>
              </a:ext>
            </a:extLst>
          </p:cNvPr>
          <p:cNvSpPr txBox="1">
            <a:spLocks/>
          </p:cNvSpPr>
          <p:nvPr/>
        </p:nvSpPr>
        <p:spPr>
          <a:xfrm>
            <a:off x="720000" y="5212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  <a:defRPr sz="4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algn="ctr"/>
            <a:r>
              <a:rPr lang="th-TH" sz="4000" dirty="0">
                <a:latin typeface="ThaiSans Neue UltBd" pitchFamily="2" charset="-34"/>
                <a:cs typeface="ThaiSans Neue UltBd" pitchFamily="2" charset="-34"/>
              </a:rPr>
              <a:t>การออกแบบ</a:t>
            </a:r>
            <a:r>
              <a:rPr lang="en-US" sz="4000" dirty="0">
                <a:latin typeface="ThaiSans Neue UltBd" pitchFamily="2" charset="-34"/>
                <a:cs typeface="ThaiSans Neue UltBd" pitchFamily="2" charset="-34"/>
              </a:rPr>
              <a:t> UI</a:t>
            </a:r>
            <a:endParaRPr lang="th-TH" sz="4000" dirty="0">
              <a:latin typeface="ThaiSans Neue UltBd" pitchFamily="2" charset="-34"/>
              <a:cs typeface="ThaiSans Neue UltBd" pitchFamily="2" charset="-34"/>
            </a:endParaRPr>
          </a:p>
        </p:txBody>
      </p:sp>
      <p:cxnSp>
        <p:nvCxnSpPr>
          <p:cNvPr id="7" name="Straight Connector 5">
            <a:extLst>
              <a:ext uri="{FF2B5EF4-FFF2-40B4-BE49-F238E27FC236}">
                <a16:creationId xmlns:a16="http://schemas.microsoft.com/office/drawing/2014/main" id="{96F2250B-6A5C-42BE-6162-F920514CA1D2}"/>
              </a:ext>
            </a:extLst>
          </p:cNvPr>
          <p:cNvCxnSpPr>
            <a:cxnSpLocks/>
          </p:cNvCxnSpPr>
          <p:nvPr/>
        </p:nvCxnSpPr>
        <p:spPr>
          <a:xfrm>
            <a:off x="3737264" y="1218617"/>
            <a:ext cx="1669472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กล่องข้อความ 9">
            <a:extLst>
              <a:ext uri="{FF2B5EF4-FFF2-40B4-BE49-F238E27FC236}">
                <a16:creationId xmlns:a16="http://schemas.microsoft.com/office/drawing/2014/main" id="{402BE721-1C2A-089E-61BB-63439A384539}"/>
              </a:ext>
            </a:extLst>
          </p:cNvPr>
          <p:cNvSpPr txBox="1"/>
          <p:nvPr/>
        </p:nvSpPr>
        <p:spPr>
          <a:xfrm>
            <a:off x="1458191" y="4186056"/>
            <a:ext cx="23503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haiSans Neue" panose="02000000000000000000" pitchFamily="2" charset="-34"/>
                <a:cs typeface="ThaiSans Neue" panose="02000000000000000000" pitchFamily="2" charset="-34"/>
              </a:rPr>
              <a:t>Workspace-Element-Layout-Col Page</a:t>
            </a:r>
          </a:p>
        </p:txBody>
      </p:sp>
      <p:sp>
        <p:nvSpPr>
          <p:cNvPr id="13" name="กล่องข้อความ 12">
            <a:extLst>
              <a:ext uri="{FF2B5EF4-FFF2-40B4-BE49-F238E27FC236}">
                <a16:creationId xmlns:a16="http://schemas.microsoft.com/office/drawing/2014/main" id="{87B57829-534E-CA5F-1FDF-7FD934615483}"/>
              </a:ext>
            </a:extLst>
          </p:cNvPr>
          <p:cNvSpPr txBox="1"/>
          <p:nvPr/>
        </p:nvSpPr>
        <p:spPr>
          <a:xfrm>
            <a:off x="5406736" y="4186055"/>
            <a:ext cx="24400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haiSans Neue" panose="02000000000000000000" pitchFamily="2" charset="-34"/>
                <a:cs typeface="ThaiSans Neue" panose="02000000000000000000" pitchFamily="2" charset="-34"/>
              </a:rPr>
              <a:t>Workspace-Element-Layout-Row Page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E8088F-A081-E891-3132-5311D89199EC}"/>
              </a:ext>
            </a:extLst>
          </p:cNvPr>
          <p:cNvSpPr txBox="1"/>
          <p:nvPr/>
        </p:nvSpPr>
        <p:spPr>
          <a:xfrm>
            <a:off x="8844048" y="4835723"/>
            <a:ext cx="3276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1600" dirty="0">
                <a:solidFill>
                  <a:srgbClr val="FF6180"/>
                </a:solidFill>
                <a:latin typeface="ThaiSans Neue" panose="02000000000000000000" pitchFamily="2" charset="-34"/>
                <a:cs typeface="ThaiSans Neue" panose="02000000000000000000" pitchFamily="2" charset="-34"/>
              </a:rPr>
              <a:t>1</a:t>
            </a:r>
            <a:r>
              <a:rPr lang="en-US" sz="1600" dirty="0">
                <a:solidFill>
                  <a:srgbClr val="FF6180"/>
                </a:solidFill>
                <a:latin typeface="ThaiSans Neue" panose="02000000000000000000" pitchFamily="2" charset="-34"/>
                <a:cs typeface="ThaiSans Neue" panose="02000000000000000000" pitchFamily="2" charset="-34"/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3768119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5FC76CA-2D5C-E581-2A10-E3B7B0F2E1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000" y="1510004"/>
            <a:ext cx="3677602" cy="2615184"/>
          </a:xfrm>
          <a:prstGeom prst="rect">
            <a:avLst/>
          </a:prstGeom>
          <a:ln w="19050">
            <a:solidFill>
              <a:srgbClr val="B2B2B2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8D5F81-AE4B-73D1-3A0F-3FD9707289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6397" y="1509422"/>
            <a:ext cx="3677603" cy="2615184"/>
          </a:xfrm>
          <a:prstGeom prst="rect">
            <a:avLst/>
          </a:prstGeom>
          <a:ln w="19050">
            <a:solidFill>
              <a:srgbClr val="B2B2B2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E269356-DC1A-AD90-B5FC-DA5E20326F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000" y="1510009"/>
            <a:ext cx="3677603" cy="2615184"/>
          </a:xfrm>
          <a:prstGeom prst="rect">
            <a:avLst/>
          </a:prstGeom>
          <a:ln w="19050">
            <a:solidFill>
              <a:srgbClr val="B2B2B2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43875A1-41B9-10EA-749D-B6B5A55B4C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6396" y="1509422"/>
            <a:ext cx="3677603" cy="2615184"/>
          </a:xfrm>
          <a:prstGeom prst="rect">
            <a:avLst/>
          </a:prstGeom>
          <a:ln w="19050">
            <a:solidFill>
              <a:srgbClr val="B2B2B2"/>
            </a:solidFill>
          </a:ln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1989A7F-C884-DFB3-5721-0A15866C7DF4}"/>
              </a:ext>
            </a:extLst>
          </p:cNvPr>
          <p:cNvCxnSpPr/>
          <p:nvPr/>
        </p:nvCxnSpPr>
        <p:spPr>
          <a:xfrm>
            <a:off x="1156855" y="2362200"/>
            <a:ext cx="935181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618A45E-D741-AD32-9313-9D508389FA63}"/>
              </a:ext>
            </a:extLst>
          </p:cNvPr>
          <p:cNvCxnSpPr>
            <a:cxnSpLocks/>
          </p:cNvCxnSpPr>
          <p:nvPr/>
        </p:nvCxnSpPr>
        <p:spPr>
          <a:xfrm>
            <a:off x="5555673" y="2362200"/>
            <a:ext cx="665018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DAC30B08-BC75-2DB1-02CD-FB2BE856B9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9999" y="1509422"/>
            <a:ext cx="3677603" cy="2615184"/>
          </a:xfrm>
          <a:prstGeom prst="rect">
            <a:avLst/>
          </a:prstGeom>
          <a:ln w="19050">
            <a:solidFill>
              <a:srgbClr val="B2B2B2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CF5843E-33CF-4912-4BA2-73BEE50034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46395" y="1509422"/>
            <a:ext cx="3677603" cy="2615184"/>
          </a:xfrm>
          <a:prstGeom prst="rect">
            <a:avLst/>
          </a:prstGeom>
          <a:ln w="19050">
            <a:solidFill>
              <a:srgbClr val="B2B2B2"/>
            </a:solidFill>
          </a:ln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FFA28838-4E0A-AAAE-1961-5501D2CBA4AD}"/>
              </a:ext>
            </a:extLst>
          </p:cNvPr>
          <p:cNvGrpSpPr/>
          <p:nvPr/>
        </p:nvGrpSpPr>
        <p:grpSpPr>
          <a:xfrm>
            <a:off x="1195388" y="2364581"/>
            <a:ext cx="1090612" cy="992981"/>
            <a:chOff x="1195388" y="2364581"/>
            <a:chExt cx="1090612" cy="992981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F8BC4BF-6E0B-F368-E7E3-969DC4D408CE}"/>
                </a:ext>
              </a:extLst>
            </p:cNvPr>
            <p:cNvCxnSpPr/>
            <p:nvPr/>
          </p:nvCxnSpPr>
          <p:spPr>
            <a:xfrm>
              <a:off x="1195388" y="3352801"/>
              <a:ext cx="847725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9374E052-3AA9-B0AB-66F8-032F4B99C5A1}"/>
                </a:ext>
              </a:extLst>
            </p:cNvPr>
            <p:cNvCxnSpPr/>
            <p:nvPr/>
          </p:nvCxnSpPr>
          <p:spPr>
            <a:xfrm flipV="1">
              <a:off x="2045494" y="2364581"/>
              <a:ext cx="0" cy="992981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77B78A20-F4EF-4967-497A-55BC0B28965B}"/>
                </a:ext>
              </a:extLst>
            </p:cNvPr>
            <p:cNvCxnSpPr/>
            <p:nvPr/>
          </p:nvCxnSpPr>
          <p:spPr>
            <a:xfrm>
              <a:off x="2040732" y="2366962"/>
              <a:ext cx="245268" cy="0"/>
            </a:xfrm>
            <a:prstGeom prst="straightConnector1">
              <a:avLst/>
            </a:prstGeom>
            <a:ln w="1270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8B960FB-42A7-2E34-F700-BD831E925AA8}"/>
              </a:ext>
            </a:extLst>
          </p:cNvPr>
          <p:cNvGrpSpPr/>
          <p:nvPr/>
        </p:nvGrpSpPr>
        <p:grpSpPr>
          <a:xfrm>
            <a:off x="1156855" y="2683669"/>
            <a:ext cx="1229158" cy="177402"/>
            <a:chOff x="1156855" y="2683669"/>
            <a:chExt cx="1229158" cy="177402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9DEEEC1C-E2EF-F6A6-2C45-D9B3C37695F1}"/>
                </a:ext>
              </a:extLst>
            </p:cNvPr>
            <p:cNvCxnSpPr/>
            <p:nvPr/>
          </p:nvCxnSpPr>
          <p:spPr>
            <a:xfrm>
              <a:off x="1156855" y="2861071"/>
              <a:ext cx="1006511" cy="0"/>
            </a:xfrm>
            <a:prstGeom prst="line">
              <a:avLst/>
            </a:prstGeom>
            <a:ln w="12700">
              <a:solidFill>
                <a:srgbClr val="0B00E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D61D8B4F-48E3-D58E-E258-AC6C04F84E72}"/>
                </a:ext>
              </a:extLst>
            </p:cNvPr>
            <p:cNvCxnSpPr/>
            <p:nvPr/>
          </p:nvCxnSpPr>
          <p:spPr>
            <a:xfrm flipV="1">
              <a:off x="2163366" y="2736056"/>
              <a:ext cx="0" cy="125015"/>
            </a:xfrm>
            <a:prstGeom prst="line">
              <a:avLst/>
            </a:prstGeom>
            <a:ln w="12700">
              <a:solidFill>
                <a:srgbClr val="0B00E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67B9C0F-47E6-20D4-FE72-ABC2A11496F3}"/>
                </a:ext>
              </a:extLst>
            </p:cNvPr>
            <p:cNvCxnSpPr/>
            <p:nvPr/>
          </p:nvCxnSpPr>
          <p:spPr>
            <a:xfrm>
              <a:off x="2158604" y="2736056"/>
              <a:ext cx="96440" cy="0"/>
            </a:xfrm>
            <a:prstGeom prst="line">
              <a:avLst/>
            </a:prstGeom>
            <a:ln w="12700">
              <a:solidFill>
                <a:srgbClr val="0B00E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DCC7987B-9DF6-222A-B626-989989F2666C}"/>
                </a:ext>
              </a:extLst>
            </p:cNvPr>
            <p:cNvCxnSpPr/>
            <p:nvPr/>
          </p:nvCxnSpPr>
          <p:spPr>
            <a:xfrm flipV="1">
              <a:off x="2257425" y="2683669"/>
              <a:ext cx="0" cy="52387"/>
            </a:xfrm>
            <a:prstGeom prst="line">
              <a:avLst/>
            </a:prstGeom>
            <a:ln w="12700">
              <a:solidFill>
                <a:srgbClr val="0B00E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8054FDB3-6291-58A8-65EC-EE1DE6E4CD5E}"/>
                </a:ext>
              </a:extLst>
            </p:cNvPr>
            <p:cNvCxnSpPr/>
            <p:nvPr/>
          </p:nvCxnSpPr>
          <p:spPr>
            <a:xfrm>
              <a:off x="2257425" y="2736056"/>
              <a:ext cx="0" cy="62507"/>
            </a:xfrm>
            <a:prstGeom prst="line">
              <a:avLst/>
            </a:prstGeom>
            <a:ln w="12700">
              <a:solidFill>
                <a:srgbClr val="0B00E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FB558390-2B2C-6DD6-93CB-76EAED2B68D9}"/>
                </a:ext>
              </a:extLst>
            </p:cNvPr>
            <p:cNvCxnSpPr/>
            <p:nvPr/>
          </p:nvCxnSpPr>
          <p:spPr>
            <a:xfrm>
              <a:off x="2255044" y="2688431"/>
              <a:ext cx="130969" cy="0"/>
            </a:xfrm>
            <a:prstGeom prst="straightConnector1">
              <a:avLst/>
            </a:prstGeom>
            <a:ln w="12700">
              <a:solidFill>
                <a:srgbClr val="0B00EE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9767A44C-163C-9499-0B18-37648F047E3B}"/>
                </a:ext>
              </a:extLst>
            </p:cNvPr>
            <p:cNvCxnSpPr/>
            <p:nvPr/>
          </p:nvCxnSpPr>
          <p:spPr>
            <a:xfrm>
              <a:off x="2255044" y="2796182"/>
              <a:ext cx="130969" cy="0"/>
            </a:xfrm>
            <a:prstGeom prst="straightConnector1">
              <a:avLst/>
            </a:prstGeom>
            <a:ln w="12700">
              <a:solidFill>
                <a:srgbClr val="0B00EE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E70EE8AE-2423-1BF0-0E2D-990C7014DE07}"/>
              </a:ext>
            </a:extLst>
          </p:cNvPr>
          <p:cNvGrpSpPr/>
          <p:nvPr/>
        </p:nvGrpSpPr>
        <p:grpSpPr>
          <a:xfrm>
            <a:off x="1681537" y="2974182"/>
            <a:ext cx="814013" cy="1119183"/>
            <a:chOff x="1681537" y="2986087"/>
            <a:chExt cx="814013" cy="1189720"/>
          </a:xfrm>
        </p:grpSpPr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2D217DF6-CE38-A036-9502-F4201AE9DA3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90784" y="2986087"/>
              <a:ext cx="0" cy="986123"/>
            </a:xfrm>
            <a:prstGeom prst="straightConnector1">
              <a:avLst/>
            </a:prstGeom>
            <a:ln w="12700">
              <a:solidFill>
                <a:schemeClr val="accent2">
                  <a:lumMod val="50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3B936430-27B6-A2B6-7BED-3DC2810240E6}"/>
                </a:ext>
              </a:extLst>
            </p:cNvPr>
            <p:cNvSpPr/>
            <p:nvPr/>
          </p:nvSpPr>
          <p:spPr>
            <a:xfrm>
              <a:off x="1681537" y="3928158"/>
              <a:ext cx="88105" cy="88105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414D6CB2-5BE2-ACFD-1BE7-F7B833B1A747}"/>
                </a:ext>
              </a:extLst>
            </p:cNvPr>
            <p:cNvCxnSpPr/>
            <p:nvPr/>
          </p:nvCxnSpPr>
          <p:spPr>
            <a:xfrm>
              <a:off x="1723208" y="4016263"/>
              <a:ext cx="0" cy="159544"/>
            </a:xfrm>
            <a:prstGeom prst="straightConnector1">
              <a:avLst/>
            </a:prstGeom>
            <a:ln>
              <a:solidFill>
                <a:schemeClr val="accent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7CC99A2D-8C0E-2467-A7B6-2DE7AF102B67}"/>
                </a:ext>
              </a:extLst>
            </p:cNvPr>
            <p:cNvCxnSpPr/>
            <p:nvPr/>
          </p:nvCxnSpPr>
          <p:spPr>
            <a:xfrm>
              <a:off x="1769642" y="3972210"/>
              <a:ext cx="725908" cy="0"/>
            </a:xfrm>
            <a:prstGeom prst="line">
              <a:avLst/>
            </a:prstGeom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3" name="Picture 52">
            <a:extLst>
              <a:ext uri="{FF2B5EF4-FFF2-40B4-BE49-F238E27FC236}">
                <a16:creationId xmlns:a16="http://schemas.microsoft.com/office/drawing/2014/main" id="{1E9305C1-9CE8-D762-DB22-CD1990160D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46394" y="1509422"/>
            <a:ext cx="3677603" cy="2615184"/>
          </a:xfrm>
          <a:prstGeom prst="rect">
            <a:avLst/>
          </a:prstGeom>
          <a:ln w="19050">
            <a:solidFill>
              <a:srgbClr val="B2B2B2"/>
            </a:solidFill>
          </a:ln>
        </p:spPr>
      </p:pic>
      <p:grpSp>
        <p:nvGrpSpPr>
          <p:cNvPr id="63" name="Group 62">
            <a:extLst>
              <a:ext uri="{FF2B5EF4-FFF2-40B4-BE49-F238E27FC236}">
                <a16:creationId xmlns:a16="http://schemas.microsoft.com/office/drawing/2014/main" id="{3947A5DC-0140-84E6-8ADE-DBCC5E9098CA}"/>
              </a:ext>
            </a:extLst>
          </p:cNvPr>
          <p:cNvGrpSpPr/>
          <p:nvPr/>
        </p:nvGrpSpPr>
        <p:grpSpPr>
          <a:xfrm>
            <a:off x="7277100" y="1981200"/>
            <a:ext cx="467519" cy="516731"/>
            <a:chOff x="7277100" y="1981200"/>
            <a:chExt cx="467519" cy="516731"/>
          </a:xfrm>
        </p:grpSpPr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6C70BEE8-823C-706D-1CA9-08C26257F322}"/>
                </a:ext>
              </a:extLst>
            </p:cNvPr>
            <p:cNvCxnSpPr/>
            <p:nvPr/>
          </p:nvCxnSpPr>
          <p:spPr>
            <a:xfrm>
              <a:off x="7277100" y="2493169"/>
              <a:ext cx="95250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778A14EB-5F6F-F7E5-EFCE-DFE0477D6D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72350" y="1983581"/>
              <a:ext cx="0" cy="51435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50720929-6F58-8EA3-3861-3A9E7BBE028F}"/>
                </a:ext>
              </a:extLst>
            </p:cNvPr>
            <p:cNvCxnSpPr/>
            <p:nvPr/>
          </p:nvCxnSpPr>
          <p:spPr>
            <a:xfrm>
              <a:off x="7366794" y="1981200"/>
              <a:ext cx="377825" cy="0"/>
            </a:xfrm>
            <a:prstGeom prst="straightConnector1">
              <a:avLst/>
            </a:prstGeom>
            <a:ln w="1270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4" name="Rectangle 63">
            <a:extLst>
              <a:ext uri="{FF2B5EF4-FFF2-40B4-BE49-F238E27FC236}">
                <a16:creationId xmlns:a16="http://schemas.microsoft.com/office/drawing/2014/main" id="{CD30AF04-6113-30E4-EDC5-E28C9C0D67DE}"/>
              </a:ext>
            </a:extLst>
          </p:cNvPr>
          <p:cNvSpPr/>
          <p:nvPr/>
        </p:nvSpPr>
        <p:spPr>
          <a:xfrm>
            <a:off x="5172075" y="2095500"/>
            <a:ext cx="2105021" cy="1090609"/>
          </a:xfrm>
          <a:prstGeom prst="rect">
            <a:avLst/>
          </a:prstGeom>
          <a:noFill/>
          <a:ln w="12700"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Google Shape;739;p35">
            <a:extLst>
              <a:ext uri="{FF2B5EF4-FFF2-40B4-BE49-F238E27FC236}">
                <a16:creationId xmlns:a16="http://schemas.microsoft.com/office/drawing/2014/main" id="{6FC23872-9B64-764A-4390-0696C0A91259}"/>
              </a:ext>
            </a:extLst>
          </p:cNvPr>
          <p:cNvSpPr txBox="1">
            <a:spLocks/>
          </p:cNvSpPr>
          <p:nvPr/>
        </p:nvSpPr>
        <p:spPr>
          <a:xfrm>
            <a:off x="720000" y="5212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  <a:defRPr sz="4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algn="ctr"/>
            <a:r>
              <a:rPr lang="th-TH" sz="4000" dirty="0">
                <a:latin typeface="ThaiSans Neue UltBd" pitchFamily="2" charset="-34"/>
                <a:cs typeface="ThaiSans Neue UltBd" pitchFamily="2" charset="-34"/>
              </a:rPr>
              <a:t>การออกแบบ</a:t>
            </a:r>
            <a:r>
              <a:rPr lang="en-US" sz="4000" dirty="0">
                <a:latin typeface="ThaiSans Neue UltBd" pitchFamily="2" charset="-34"/>
                <a:cs typeface="ThaiSans Neue UltBd" pitchFamily="2" charset="-34"/>
              </a:rPr>
              <a:t> UI</a:t>
            </a:r>
            <a:endParaRPr lang="th-TH" sz="4000" dirty="0">
              <a:latin typeface="ThaiSans Neue UltBd" pitchFamily="2" charset="-34"/>
              <a:cs typeface="ThaiSans Neue UltBd" pitchFamily="2" charset="-34"/>
            </a:endParaRPr>
          </a:p>
        </p:txBody>
      </p:sp>
      <p:cxnSp>
        <p:nvCxnSpPr>
          <p:cNvPr id="7" name="Straight Connector 5">
            <a:extLst>
              <a:ext uri="{FF2B5EF4-FFF2-40B4-BE49-F238E27FC236}">
                <a16:creationId xmlns:a16="http://schemas.microsoft.com/office/drawing/2014/main" id="{A6BC227F-3B21-4FE2-1082-3393EECBCE36}"/>
              </a:ext>
            </a:extLst>
          </p:cNvPr>
          <p:cNvCxnSpPr>
            <a:cxnSpLocks/>
          </p:cNvCxnSpPr>
          <p:nvPr/>
        </p:nvCxnSpPr>
        <p:spPr>
          <a:xfrm>
            <a:off x="3737264" y="1218617"/>
            <a:ext cx="1669472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กล่องข้อความ 9">
            <a:extLst>
              <a:ext uri="{FF2B5EF4-FFF2-40B4-BE49-F238E27FC236}">
                <a16:creationId xmlns:a16="http://schemas.microsoft.com/office/drawing/2014/main" id="{9E7EDE9E-3C32-ED53-1266-CD539CB69969}"/>
              </a:ext>
            </a:extLst>
          </p:cNvPr>
          <p:cNvSpPr txBox="1"/>
          <p:nvPr/>
        </p:nvSpPr>
        <p:spPr>
          <a:xfrm>
            <a:off x="1620994" y="4223670"/>
            <a:ext cx="17395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haiSans Neue" panose="02000000000000000000" pitchFamily="2" charset="-34"/>
                <a:cs typeface="ThaiSans Neue" panose="02000000000000000000" pitchFamily="2" charset="-34"/>
              </a:rPr>
              <a:t>Workspace-Elements Page</a:t>
            </a:r>
          </a:p>
        </p:txBody>
      </p:sp>
      <p:sp>
        <p:nvSpPr>
          <p:cNvPr id="14" name="กล่องข้อความ 13">
            <a:extLst>
              <a:ext uri="{FF2B5EF4-FFF2-40B4-BE49-F238E27FC236}">
                <a16:creationId xmlns:a16="http://schemas.microsoft.com/office/drawing/2014/main" id="{59824429-1E9A-C0D4-199F-D688E7F72ACC}"/>
              </a:ext>
            </a:extLst>
          </p:cNvPr>
          <p:cNvSpPr txBox="1"/>
          <p:nvPr/>
        </p:nvSpPr>
        <p:spPr>
          <a:xfrm>
            <a:off x="5729031" y="4195157"/>
            <a:ext cx="17123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haiSans Neue" panose="02000000000000000000" pitchFamily="2" charset="-34"/>
                <a:cs typeface="ThaiSans Neue" panose="02000000000000000000" pitchFamily="2" charset="-34"/>
              </a:rPr>
              <a:t>Workspace-Row-API Page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E4F56A-AADE-C6AF-C3FC-AE272A9A175B}"/>
              </a:ext>
            </a:extLst>
          </p:cNvPr>
          <p:cNvSpPr txBox="1"/>
          <p:nvPr/>
        </p:nvSpPr>
        <p:spPr>
          <a:xfrm>
            <a:off x="8844048" y="4835723"/>
            <a:ext cx="3276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1600" dirty="0">
                <a:solidFill>
                  <a:srgbClr val="FF6180"/>
                </a:solidFill>
                <a:latin typeface="ThaiSans Neue" panose="02000000000000000000" pitchFamily="2" charset="-34"/>
                <a:cs typeface="ThaiSans Neue" panose="02000000000000000000" pitchFamily="2" charset="-34"/>
              </a:rPr>
              <a:t>1</a:t>
            </a:r>
            <a:r>
              <a:rPr lang="en-US" sz="1600" dirty="0">
                <a:solidFill>
                  <a:srgbClr val="FF6180"/>
                </a:solidFill>
                <a:latin typeface="ThaiSans Neue" panose="02000000000000000000" pitchFamily="2" charset="-34"/>
                <a:cs typeface="ThaiSans Neue" panose="02000000000000000000" pitchFamily="2" charset="-34"/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24152858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D8A9256-7D57-0885-89F4-236D782A43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999" y="1502494"/>
            <a:ext cx="3677603" cy="2615184"/>
          </a:xfrm>
          <a:prstGeom prst="rect">
            <a:avLst/>
          </a:prstGeom>
          <a:ln w="12700">
            <a:solidFill>
              <a:srgbClr val="B2B2B2"/>
            </a:solidFill>
          </a:ln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BE4FBBEB-1196-3FA9-6E8A-75C5BA8A7AB9}"/>
              </a:ext>
            </a:extLst>
          </p:cNvPr>
          <p:cNvGrpSpPr/>
          <p:nvPr/>
        </p:nvGrpSpPr>
        <p:grpSpPr>
          <a:xfrm>
            <a:off x="3262314" y="2508971"/>
            <a:ext cx="783213" cy="649864"/>
            <a:chOff x="3262313" y="2334491"/>
            <a:chExt cx="1000125" cy="796636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19A9C034-90A1-D6FB-E4F0-77F449CA99E7}"/>
                </a:ext>
              </a:extLst>
            </p:cNvPr>
            <p:cNvCxnSpPr/>
            <p:nvPr/>
          </p:nvCxnSpPr>
          <p:spPr>
            <a:xfrm>
              <a:off x="4260273" y="2334491"/>
              <a:ext cx="0" cy="796636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75C1AA3C-36A0-6D73-BD9A-8DAD0F3EC55C}"/>
                </a:ext>
              </a:extLst>
            </p:cNvPr>
            <p:cNvCxnSpPr/>
            <p:nvPr/>
          </p:nvCxnSpPr>
          <p:spPr>
            <a:xfrm flipH="1">
              <a:off x="3262313" y="3126582"/>
              <a:ext cx="1000125" cy="0"/>
            </a:xfrm>
            <a:prstGeom prst="straightConnector1">
              <a:avLst/>
            </a:prstGeom>
            <a:ln w="1270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AED728A8-AF69-ABED-9996-ACF812604A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6397" y="1502494"/>
            <a:ext cx="3677603" cy="2615184"/>
          </a:xfrm>
          <a:prstGeom prst="rect">
            <a:avLst/>
          </a:prstGeom>
          <a:ln w="12700">
            <a:solidFill>
              <a:srgbClr val="B2B2B2"/>
            </a:solidFill>
          </a:ln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73DEB116-AF32-AC75-BFB4-2953CB58A399}"/>
              </a:ext>
            </a:extLst>
          </p:cNvPr>
          <p:cNvGrpSpPr/>
          <p:nvPr/>
        </p:nvGrpSpPr>
        <p:grpSpPr>
          <a:xfrm>
            <a:off x="5549900" y="1984373"/>
            <a:ext cx="2174875" cy="209550"/>
            <a:chOff x="5549900" y="1984373"/>
            <a:chExt cx="2174875" cy="209550"/>
          </a:xfrm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F0867D8-18AC-C8E1-960A-CFCA24BE8BF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49900" y="1984373"/>
              <a:ext cx="0" cy="20955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0BB3B171-6C55-AFE0-D3E8-E739A34EFF91}"/>
                </a:ext>
              </a:extLst>
            </p:cNvPr>
            <p:cNvCxnSpPr/>
            <p:nvPr/>
          </p:nvCxnSpPr>
          <p:spPr>
            <a:xfrm>
              <a:off x="5549900" y="1987548"/>
              <a:ext cx="2174875" cy="0"/>
            </a:xfrm>
            <a:prstGeom prst="straightConnector1">
              <a:avLst/>
            </a:prstGeom>
            <a:ln w="1270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B19778A-DE7A-A4A1-1FDE-05842D763C2D}"/>
              </a:ext>
            </a:extLst>
          </p:cNvPr>
          <p:cNvCxnSpPr/>
          <p:nvPr/>
        </p:nvCxnSpPr>
        <p:spPr>
          <a:xfrm flipH="1">
            <a:off x="5757863" y="2481263"/>
            <a:ext cx="1724025" cy="0"/>
          </a:xfrm>
          <a:prstGeom prst="straightConnector1">
            <a:avLst/>
          </a:prstGeom>
          <a:ln w="12700">
            <a:solidFill>
              <a:srgbClr val="0B00EE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BE8CD0E7-13C9-2921-A29C-6D75E117DB11}"/>
              </a:ext>
            </a:extLst>
          </p:cNvPr>
          <p:cNvCxnSpPr>
            <a:cxnSpLocks/>
          </p:cNvCxnSpPr>
          <p:nvPr/>
        </p:nvCxnSpPr>
        <p:spPr>
          <a:xfrm flipH="1">
            <a:off x="5705475" y="2667000"/>
            <a:ext cx="1809751" cy="0"/>
          </a:xfrm>
          <a:prstGeom prst="straightConnector1">
            <a:avLst/>
          </a:prstGeom>
          <a:ln w="12700">
            <a:solidFill>
              <a:schemeClr val="accent2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Group 44">
            <a:extLst>
              <a:ext uri="{FF2B5EF4-FFF2-40B4-BE49-F238E27FC236}">
                <a16:creationId xmlns:a16="http://schemas.microsoft.com/office/drawing/2014/main" id="{F0F9A08C-47D6-8FAE-4AF4-CBC392E4CEEC}"/>
              </a:ext>
            </a:extLst>
          </p:cNvPr>
          <p:cNvGrpSpPr/>
          <p:nvPr/>
        </p:nvGrpSpPr>
        <p:grpSpPr>
          <a:xfrm>
            <a:off x="5662609" y="2790826"/>
            <a:ext cx="1874047" cy="57150"/>
            <a:chOff x="5662609" y="2790826"/>
            <a:chExt cx="1874047" cy="57150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6821349A-9535-CDF0-30FB-AC35A3225BB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62609" y="2795582"/>
              <a:ext cx="1452566" cy="0"/>
            </a:xfrm>
            <a:prstGeom prst="straightConnector1">
              <a:avLst/>
            </a:prstGeom>
            <a:ln w="12700">
              <a:solidFill>
                <a:schemeClr val="bg2">
                  <a:lumMod val="75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B1DE9CAC-BB2B-9DF4-83C8-64A0B4AC5BCD}"/>
                </a:ext>
              </a:extLst>
            </p:cNvPr>
            <p:cNvCxnSpPr/>
            <p:nvPr/>
          </p:nvCxnSpPr>
          <p:spPr>
            <a:xfrm>
              <a:off x="7119938" y="2790826"/>
              <a:ext cx="0" cy="57150"/>
            </a:xfrm>
            <a:prstGeom prst="line">
              <a:avLst/>
            </a:prstGeom>
            <a:ln w="1270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672FB69-8479-7B36-BDC2-CD7CD5E8E2F5}"/>
                </a:ext>
              </a:extLst>
            </p:cNvPr>
            <p:cNvCxnSpPr/>
            <p:nvPr/>
          </p:nvCxnSpPr>
          <p:spPr>
            <a:xfrm>
              <a:off x="7115175" y="2847976"/>
              <a:ext cx="421481" cy="0"/>
            </a:xfrm>
            <a:prstGeom prst="line">
              <a:avLst/>
            </a:prstGeom>
            <a:ln w="1270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Google Shape;739;p35">
            <a:extLst>
              <a:ext uri="{FF2B5EF4-FFF2-40B4-BE49-F238E27FC236}">
                <a16:creationId xmlns:a16="http://schemas.microsoft.com/office/drawing/2014/main" id="{AEA081A0-53C0-A412-64FA-63B7773126B4}"/>
              </a:ext>
            </a:extLst>
          </p:cNvPr>
          <p:cNvSpPr txBox="1">
            <a:spLocks/>
          </p:cNvSpPr>
          <p:nvPr/>
        </p:nvSpPr>
        <p:spPr>
          <a:xfrm>
            <a:off x="720000" y="5212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  <a:defRPr sz="4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algn="ctr"/>
            <a:r>
              <a:rPr lang="th-TH" sz="4000" dirty="0">
                <a:latin typeface="ThaiSans Neue UltBd" pitchFamily="2" charset="-34"/>
                <a:cs typeface="ThaiSans Neue UltBd" pitchFamily="2" charset="-34"/>
              </a:rPr>
              <a:t>การออกแบบ</a:t>
            </a:r>
            <a:r>
              <a:rPr lang="en-US" sz="4000" dirty="0">
                <a:latin typeface="ThaiSans Neue UltBd" pitchFamily="2" charset="-34"/>
                <a:cs typeface="ThaiSans Neue UltBd" pitchFamily="2" charset="-34"/>
              </a:rPr>
              <a:t> UI</a:t>
            </a:r>
            <a:endParaRPr lang="th-TH" sz="4000" dirty="0">
              <a:latin typeface="ThaiSans Neue UltBd" pitchFamily="2" charset="-34"/>
              <a:cs typeface="ThaiSans Neue UltBd" pitchFamily="2" charset="-34"/>
            </a:endParaRPr>
          </a:p>
        </p:txBody>
      </p:sp>
      <p:cxnSp>
        <p:nvCxnSpPr>
          <p:cNvPr id="3" name="Straight Connector 5">
            <a:extLst>
              <a:ext uri="{FF2B5EF4-FFF2-40B4-BE49-F238E27FC236}">
                <a16:creationId xmlns:a16="http://schemas.microsoft.com/office/drawing/2014/main" id="{081C6867-F6EF-5CC7-EA5A-442A3E95B703}"/>
              </a:ext>
            </a:extLst>
          </p:cNvPr>
          <p:cNvCxnSpPr>
            <a:cxnSpLocks/>
          </p:cNvCxnSpPr>
          <p:nvPr/>
        </p:nvCxnSpPr>
        <p:spPr>
          <a:xfrm>
            <a:off x="3737264" y="1218617"/>
            <a:ext cx="1669472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กล่องข้อความ 3">
            <a:extLst>
              <a:ext uri="{FF2B5EF4-FFF2-40B4-BE49-F238E27FC236}">
                <a16:creationId xmlns:a16="http://schemas.microsoft.com/office/drawing/2014/main" id="{BBBDAC2C-6E1E-4E82-1285-61AC52F107EA}"/>
              </a:ext>
            </a:extLst>
          </p:cNvPr>
          <p:cNvSpPr txBox="1"/>
          <p:nvPr/>
        </p:nvSpPr>
        <p:spPr>
          <a:xfrm>
            <a:off x="1451264" y="4192983"/>
            <a:ext cx="19575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haiSans Neue" panose="02000000000000000000" pitchFamily="2" charset="-34"/>
                <a:cs typeface="ThaiSans Neue" panose="02000000000000000000" pitchFamily="2" charset="-34"/>
              </a:rPr>
              <a:t>Workspace-</a:t>
            </a:r>
            <a:r>
              <a:rPr lang="en-US" b="1" dirty="0" err="1">
                <a:latin typeface="ThaiSans Neue" panose="02000000000000000000" pitchFamily="2" charset="-34"/>
                <a:cs typeface="ThaiSans Neue" panose="02000000000000000000" pitchFamily="2" charset="-34"/>
              </a:rPr>
              <a:t>ViewDataAPI</a:t>
            </a:r>
            <a:r>
              <a:rPr lang="en-US" b="1" dirty="0">
                <a:latin typeface="ThaiSans Neue" panose="02000000000000000000" pitchFamily="2" charset="-34"/>
                <a:cs typeface="ThaiSans Neue" panose="02000000000000000000" pitchFamily="2" charset="-34"/>
              </a:rPr>
              <a:t> Page</a:t>
            </a:r>
          </a:p>
        </p:txBody>
      </p:sp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6A3CF381-F2BD-53B8-CFA2-B81EB031C38C}"/>
              </a:ext>
            </a:extLst>
          </p:cNvPr>
          <p:cNvSpPr txBox="1"/>
          <p:nvPr/>
        </p:nvSpPr>
        <p:spPr>
          <a:xfrm>
            <a:off x="5549900" y="4170071"/>
            <a:ext cx="19591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haiSans Neue" panose="02000000000000000000" pitchFamily="2" charset="-34"/>
                <a:cs typeface="ThaiSans Neue" panose="02000000000000000000" pitchFamily="2" charset="-34"/>
              </a:rPr>
              <a:t>Workspace-</a:t>
            </a:r>
            <a:r>
              <a:rPr lang="en-US" b="1" dirty="0" err="1">
                <a:latin typeface="ThaiSans Neue" panose="02000000000000000000" pitchFamily="2" charset="-34"/>
                <a:cs typeface="ThaiSans Neue" panose="02000000000000000000" pitchFamily="2" charset="-34"/>
              </a:rPr>
              <a:t>SelectGetAPI</a:t>
            </a:r>
            <a:r>
              <a:rPr lang="en-US" b="1" dirty="0">
                <a:latin typeface="ThaiSans Neue" panose="02000000000000000000" pitchFamily="2" charset="-34"/>
                <a:cs typeface="ThaiSans Neue" panose="02000000000000000000" pitchFamily="2" charset="-34"/>
              </a:rPr>
              <a:t> Page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8AA193-F6BE-62F9-156C-20F51B567892}"/>
              </a:ext>
            </a:extLst>
          </p:cNvPr>
          <p:cNvSpPr txBox="1"/>
          <p:nvPr/>
        </p:nvSpPr>
        <p:spPr>
          <a:xfrm>
            <a:off x="8844048" y="4835723"/>
            <a:ext cx="3276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1600" dirty="0">
                <a:solidFill>
                  <a:srgbClr val="FF6180"/>
                </a:solidFill>
                <a:latin typeface="ThaiSans Neue" panose="02000000000000000000" pitchFamily="2" charset="-34"/>
                <a:cs typeface="ThaiSans Neue" panose="02000000000000000000" pitchFamily="2" charset="-34"/>
              </a:rPr>
              <a:t>1</a:t>
            </a:r>
            <a:r>
              <a:rPr lang="en-US" sz="1600" dirty="0">
                <a:solidFill>
                  <a:srgbClr val="FF6180"/>
                </a:solidFill>
                <a:latin typeface="ThaiSans Neue" panose="02000000000000000000" pitchFamily="2" charset="-34"/>
                <a:cs typeface="ThaiSans Neue" panose="02000000000000000000" pitchFamily="2" charset="-34"/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35704806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739;p35">
            <a:extLst>
              <a:ext uri="{FF2B5EF4-FFF2-40B4-BE49-F238E27FC236}">
                <a16:creationId xmlns:a16="http://schemas.microsoft.com/office/drawing/2014/main" id="{CE107298-38ED-E2B7-FEA7-314E44EBC691}"/>
              </a:ext>
            </a:extLst>
          </p:cNvPr>
          <p:cNvSpPr txBox="1">
            <a:spLocks/>
          </p:cNvSpPr>
          <p:nvPr/>
        </p:nvSpPr>
        <p:spPr>
          <a:xfrm>
            <a:off x="720000" y="632060"/>
            <a:ext cx="7704000" cy="1087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ontserrat"/>
              <a:buNone/>
              <a:defRPr sz="7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M Sans"/>
              <a:buNone/>
              <a:defRPr sz="5200" b="1" i="0" u="none" strike="noStrike" cap="none">
                <a:solidFill>
                  <a:srgbClr val="191919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M Sans"/>
              <a:buNone/>
              <a:defRPr sz="5200" b="1" i="0" u="none" strike="noStrike" cap="none">
                <a:solidFill>
                  <a:srgbClr val="191919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M Sans"/>
              <a:buNone/>
              <a:defRPr sz="5200" b="1" i="0" u="none" strike="noStrike" cap="none">
                <a:solidFill>
                  <a:srgbClr val="191919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M Sans"/>
              <a:buNone/>
              <a:defRPr sz="5200" b="1" i="0" u="none" strike="noStrike" cap="none">
                <a:solidFill>
                  <a:srgbClr val="191919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M Sans"/>
              <a:buNone/>
              <a:defRPr sz="5200" b="1" i="0" u="none" strike="noStrike" cap="none">
                <a:solidFill>
                  <a:srgbClr val="191919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M Sans"/>
              <a:buNone/>
              <a:defRPr sz="5200" b="1" i="0" u="none" strike="noStrike" cap="none">
                <a:solidFill>
                  <a:srgbClr val="191919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M Sans"/>
              <a:buNone/>
              <a:defRPr sz="5200" b="1" i="0" u="none" strike="noStrike" cap="none">
                <a:solidFill>
                  <a:srgbClr val="191919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M Sans"/>
              <a:buNone/>
              <a:defRPr sz="5200" b="1" i="0" u="none" strike="noStrike" cap="none">
                <a:solidFill>
                  <a:srgbClr val="191919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algn="ctr"/>
            <a:r>
              <a:rPr lang="th-TH" sz="4800" dirty="0">
                <a:latin typeface="ThaiSans Neue UltBd" pitchFamily="2" charset="-34"/>
                <a:cs typeface="ThaiSans Neue UltBd" pitchFamily="2" charset="-34"/>
              </a:rPr>
              <a:t>หัวข้อที่เสนอ</a:t>
            </a:r>
          </a:p>
        </p:txBody>
      </p:sp>
      <p:sp>
        <p:nvSpPr>
          <p:cNvPr id="22" name="Google Shape;749;p35">
            <a:extLst>
              <a:ext uri="{FF2B5EF4-FFF2-40B4-BE49-F238E27FC236}">
                <a16:creationId xmlns:a16="http://schemas.microsoft.com/office/drawing/2014/main" id="{9C0CF5CE-A8FF-8E31-BE91-9652B999B6A2}"/>
              </a:ext>
            </a:extLst>
          </p:cNvPr>
          <p:cNvSpPr txBox="1">
            <a:spLocks/>
          </p:cNvSpPr>
          <p:nvPr/>
        </p:nvSpPr>
        <p:spPr>
          <a:xfrm>
            <a:off x="5878095" y="3694489"/>
            <a:ext cx="791620" cy="44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th-TH" sz="3200" dirty="0">
                <a:latin typeface="ThaiSans Neue" panose="02000000000000000000" pitchFamily="2" charset="-34"/>
                <a:cs typeface="ThaiSans Neue" panose="02000000000000000000" pitchFamily="2" charset="-34"/>
              </a:rPr>
              <a:t>สรุป</a:t>
            </a:r>
          </a:p>
        </p:txBody>
      </p:sp>
      <p:sp>
        <p:nvSpPr>
          <p:cNvPr id="23" name="Google Shape;746;p35">
            <a:extLst>
              <a:ext uri="{FF2B5EF4-FFF2-40B4-BE49-F238E27FC236}">
                <a16:creationId xmlns:a16="http://schemas.microsoft.com/office/drawing/2014/main" id="{7505B6AA-BAD2-5085-C0EE-4CE31FD61E70}"/>
              </a:ext>
            </a:extLst>
          </p:cNvPr>
          <p:cNvSpPr txBox="1">
            <a:spLocks/>
          </p:cNvSpPr>
          <p:nvPr/>
        </p:nvSpPr>
        <p:spPr>
          <a:xfrm>
            <a:off x="5878095" y="3154345"/>
            <a:ext cx="954600" cy="47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rPr lang="en" sz="3600" dirty="0">
                <a:latin typeface="ThaiSans Neue" panose="02000000000000000000" pitchFamily="2" charset="-34"/>
                <a:cs typeface="ThaiSans Neue" panose="02000000000000000000" pitchFamily="2" charset="-34"/>
              </a:rPr>
              <a:t>0</a:t>
            </a:r>
            <a:r>
              <a:rPr lang="th-TH" sz="3600" dirty="0">
                <a:latin typeface="ThaiSans Neue" panose="02000000000000000000" pitchFamily="2" charset="-34"/>
                <a:cs typeface="ThaiSans Neue" panose="02000000000000000000" pitchFamily="2" charset="-34"/>
              </a:rPr>
              <a:t>5.</a:t>
            </a:r>
            <a:endParaRPr lang="en" sz="3600" dirty="0">
              <a:latin typeface="ThaiSans Neue" panose="02000000000000000000" pitchFamily="2" charset="-34"/>
              <a:cs typeface="ThaiSans Neue" panose="02000000000000000000" pitchFamily="2" charset="-34"/>
            </a:endParaRPr>
          </a:p>
        </p:txBody>
      </p:sp>
      <p:cxnSp>
        <p:nvCxnSpPr>
          <p:cNvPr id="24" name="Straight Connector 16">
            <a:extLst>
              <a:ext uri="{FF2B5EF4-FFF2-40B4-BE49-F238E27FC236}">
                <a16:creationId xmlns:a16="http://schemas.microsoft.com/office/drawing/2014/main" id="{C5C0BA9F-CC41-D889-F083-8080055B670D}"/>
              </a:ext>
            </a:extLst>
          </p:cNvPr>
          <p:cNvCxnSpPr>
            <a:cxnSpLocks/>
          </p:cNvCxnSpPr>
          <p:nvPr/>
        </p:nvCxnSpPr>
        <p:spPr>
          <a:xfrm>
            <a:off x="3737264" y="1479676"/>
            <a:ext cx="1669472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Google Shape;746;p35">
            <a:extLst>
              <a:ext uri="{FF2B5EF4-FFF2-40B4-BE49-F238E27FC236}">
                <a16:creationId xmlns:a16="http://schemas.microsoft.com/office/drawing/2014/main" id="{0A1B7CF6-149F-BB3E-F157-ACC8591C5106}"/>
              </a:ext>
            </a:extLst>
          </p:cNvPr>
          <p:cNvSpPr txBox="1">
            <a:spLocks/>
          </p:cNvSpPr>
          <p:nvPr/>
        </p:nvSpPr>
        <p:spPr>
          <a:xfrm>
            <a:off x="2808872" y="3154345"/>
            <a:ext cx="675546" cy="47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rPr lang="en" sz="3600" dirty="0">
                <a:latin typeface="ThaiSans Neue" panose="02000000000000000000" pitchFamily="2" charset="-34"/>
                <a:cs typeface="ThaiSans Neue" panose="02000000000000000000" pitchFamily="2" charset="-34"/>
              </a:rPr>
              <a:t>0</a:t>
            </a:r>
            <a:r>
              <a:rPr lang="th-TH" sz="3600" dirty="0">
                <a:latin typeface="ThaiSans Neue" panose="02000000000000000000" pitchFamily="2" charset="-34"/>
                <a:cs typeface="ThaiSans Neue" panose="02000000000000000000" pitchFamily="2" charset="-34"/>
              </a:rPr>
              <a:t>4</a:t>
            </a:r>
            <a:r>
              <a:rPr lang="en" sz="3600" dirty="0">
                <a:latin typeface="ThaiSans Neue" panose="02000000000000000000" pitchFamily="2" charset="-34"/>
                <a:cs typeface="ThaiSans Neue" panose="02000000000000000000" pitchFamily="2" charset="-34"/>
              </a:rPr>
              <a:t>.</a:t>
            </a:r>
          </a:p>
        </p:txBody>
      </p:sp>
      <p:sp>
        <p:nvSpPr>
          <p:cNvPr id="26" name="Google Shape;751;p35">
            <a:extLst>
              <a:ext uri="{FF2B5EF4-FFF2-40B4-BE49-F238E27FC236}">
                <a16:creationId xmlns:a16="http://schemas.microsoft.com/office/drawing/2014/main" id="{9E554066-9795-6CF5-6C60-A05644C5057D}"/>
              </a:ext>
            </a:extLst>
          </p:cNvPr>
          <p:cNvSpPr txBox="1">
            <a:spLocks/>
          </p:cNvSpPr>
          <p:nvPr/>
        </p:nvSpPr>
        <p:spPr>
          <a:xfrm>
            <a:off x="2262065" y="3686025"/>
            <a:ext cx="1834319" cy="44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th-TH" sz="3200" dirty="0">
                <a:latin typeface="ThaiSans Neue" panose="02000000000000000000" pitchFamily="2" charset="-34"/>
                <a:cs typeface="ThaiSans Neue" panose="02000000000000000000" pitchFamily="2" charset="-34"/>
              </a:rPr>
              <a:t>การพัฒนา</a:t>
            </a:r>
          </a:p>
        </p:txBody>
      </p:sp>
      <p:sp>
        <p:nvSpPr>
          <p:cNvPr id="27" name="Google Shape;746;p35">
            <a:extLst>
              <a:ext uri="{FF2B5EF4-FFF2-40B4-BE49-F238E27FC236}">
                <a16:creationId xmlns:a16="http://schemas.microsoft.com/office/drawing/2014/main" id="{170ACACD-B599-CD05-DEC4-43EFF2AA704E}"/>
              </a:ext>
            </a:extLst>
          </p:cNvPr>
          <p:cNvSpPr txBox="1">
            <a:spLocks/>
          </p:cNvSpPr>
          <p:nvPr/>
        </p:nvSpPr>
        <p:spPr>
          <a:xfrm>
            <a:off x="1522693" y="1833577"/>
            <a:ext cx="577154" cy="47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rPr lang="en" sz="3600" dirty="0">
                <a:latin typeface="ThaiSans Neue" panose="02000000000000000000" pitchFamily="2" charset="-34"/>
                <a:cs typeface="ThaiSans Neue" panose="02000000000000000000" pitchFamily="2" charset="-34"/>
              </a:rPr>
              <a:t>0</a:t>
            </a:r>
            <a:r>
              <a:rPr lang="en-US" sz="3600" dirty="0">
                <a:latin typeface="ThaiSans Neue" panose="02000000000000000000" pitchFamily="2" charset="-34"/>
                <a:cs typeface="ThaiSans Neue" panose="02000000000000000000" pitchFamily="2" charset="-34"/>
              </a:rPr>
              <a:t>1</a:t>
            </a:r>
            <a:r>
              <a:rPr lang="en" sz="3600" dirty="0">
                <a:latin typeface="ThaiSans Neue" panose="02000000000000000000" pitchFamily="2" charset="-34"/>
                <a:cs typeface="ThaiSans Neue" panose="02000000000000000000" pitchFamily="2" charset="-34"/>
              </a:rPr>
              <a:t>.</a:t>
            </a:r>
          </a:p>
        </p:txBody>
      </p:sp>
      <p:sp>
        <p:nvSpPr>
          <p:cNvPr id="28" name="Google Shape;751;p35">
            <a:extLst>
              <a:ext uri="{FF2B5EF4-FFF2-40B4-BE49-F238E27FC236}">
                <a16:creationId xmlns:a16="http://schemas.microsoft.com/office/drawing/2014/main" id="{3855F4D6-2B44-380D-06F1-A2818B2E8B9D}"/>
              </a:ext>
            </a:extLst>
          </p:cNvPr>
          <p:cNvSpPr txBox="1">
            <a:spLocks/>
          </p:cNvSpPr>
          <p:nvPr/>
        </p:nvSpPr>
        <p:spPr>
          <a:xfrm>
            <a:off x="903159" y="2396673"/>
            <a:ext cx="2182124" cy="44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th-TH" sz="3200" dirty="0">
                <a:latin typeface="ThaiSans Neue" panose="02000000000000000000" pitchFamily="2" charset="-34"/>
                <a:cs typeface="ThaiSans Neue" panose="02000000000000000000" pitchFamily="2" charset="-34"/>
              </a:rPr>
              <a:t>ที่มาและปัญหา</a:t>
            </a:r>
          </a:p>
        </p:txBody>
      </p:sp>
      <p:sp>
        <p:nvSpPr>
          <p:cNvPr id="29" name="Google Shape;746;p35">
            <a:extLst>
              <a:ext uri="{FF2B5EF4-FFF2-40B4-BE49-F238E27FC236}">
                <a16:creationId xmlns:a16="http://schemas.microsoft.com/office/drawing/2014/main" id="{31032295-DEE7-D282-5185-2B0832E28311}"/>
              </a:ext>
            </a:extLst>
          </p:cNvPr>
          <p:cNvSpPr txBox="1">
            <a:spLocks/>
          </p:cNvSpPr>
          <p:nvPr/>
        </p:nvSpPr>
        <p:spPr>
          <a:xfrm>
            <a:off x="4283422" y="1854596"/>
            <a:ext cx="766560" cy="47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rPr lang="en" sz="3600" dirty="0">
                <a:latin typeface="ThaiSans Neue" panose="02000000000000000000" pitchFamily="2" charset="-34"/>
                <a:cs typeface="ThaiSans Neue" panose="02000000000000000000" pitchFamily="2" charset="-34"/>
              </a:rPr>
              <a:t>0</a:t>
            </a:r>
            <a:r>
              <a:rPr lang="en-US" sz="3600" dirty="0">
                <a:latin typeface="ThaiSans Neue" panose="02000000000000000000" pitchFamily="2" charset="-34"/>
                <a:cs typeface="ThaiSans Neue" panose="02000000000000000000" pitchFamily="2" charset="-34"/>
              </a:rPr>
              <a:t>2</a:t>
            </a:r>
            <a:r>
              <a:rPr lang="en" sz="3600" dirty="0">
                <a:latin typeface="ThaiSans Neue" panose="02000000000000000000" pitchFamily="2" charset="-34"/>
                <a:cs typeface="ThaiSans Neue" panose="02000000000000000000" pitchFamily="2" charset="-34"/>
              </a:rPr>
              <a:t>.</a:t>
            </a:r>
          </a:p>
        </p:txBody>
      </p:sp>
      <p:sp>
        <p:nvSpPr>
          <p:cNvPr id="30" name="Google Shape;751;p35">
            <a:extLst>
              <a:ext uri="{FF2B5EF4-FFF2-40B4-BE49-F238E27FC236}">
                <a16:creationId xmlns:a16="http://schemas.microsoft.com/office/drawing/2014/main" id="{9D164CA2-FFC7-3176-C32B-F23EDC24DBA1}"/>
              </a:ext>
            </a:extLst>
          </p:cNvPr>
          <p:cNvSpPr txBox="1">
            <a:spLocks/>
          </p:cNvSpPr>
          <p:nvPr/>
        </p:nvSpPr>
        <p:spPr>
          <a:xfrm>
            <a:off x="3320810" y="2418682"/>
            <a:ext cx="2490864" cy="44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th-TH" sz="3200" dirty="0">
                <a:latin typeface="ThaiSans Neue" panose="02000000000000000000" pitchFamily="2" charset="-34"/>
                <a:cs typeface="ThaiSans Neue" panose="02000000000000000000" pitchFamily="2" charset="-34"/>
              </a:rPr>
              <a:t>วิธีการแก้ไขปัญหา</a:t>
            </a:r>
          </a:p>
        </p:txBody>
      </p:sp>
      <p:sp>
        <p:nvSpPr>
          <p:cNvPr id="31" name="Google Shape;746;p35">
            <a:extLst>
              <a:ext uri="{FF2B5EF4-FFF2-40B4-BE49-F238E27FC236}">
                <a16:creationId xmlns:a16="http://schemas.microsoft.com/office/drawing/2014/main" id="{B17B05B9-90ED-EE76-75DF-2D6C1FD02C9D}"/>
              </a:ext>
            </a:extLst>
          </p:cNvPr>
          <p:cNvSpPr txBox="1">
            <a:spLocks/>
          </p:cNvSpPr>
          <p:nvPr/>
        </p:nvSpPr>
        <p:spPr>
          <a:xfrm>
            <a:off x="6996512" y="1916894"/>
            <a:ext cx="694905" cy="47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rPr lang="en" sz="3600" dirty="0">
                <a:latin typeface="ThaiSans Neue" panose="02000000000000000000" pitchFamily="2" charset="-34"/>
                <a:cs typeface="ThaiSans Neue" panose="02000000000000000000" pitchFamily="2" charset="-34"/>
              </a:rPr>
              <a:t>0</a:t>
            </a:r>
            <a:r>
              <a:rPr lang="en-US" sz="3600" dirty="0">
                <a:latin typeface="ThaiSans Neue" panose="02000000000000000000" pitchFamily="2" charset="-34"/>
                <a:cs typeface="ThaiSans Neue" panose="02000000000000000000" pitchFamily="2" charset="-34"/>
              </a:rPr>
              <a:t>3</a:t>
            </a:r>
            <a:r>
              <a:rPr lang="en" sz="3600" dirty="0">
                <a:latin typeface="ThaiSans Neue" panose="02000000000000000000" pitchFamily="2" charset="-34"/>
                <a:cs typeface="ThaiSans Neue" panose="02000000000000000000" pitchFamily="2" charset="-34"/>
              </a:rPr>
              <a:t>.</a:t>
            </a:r>
          </a:p>
        </p:txBody>
      </p:sp>
      <p:sp>
        <p:nvSpPr>
          <p:cNvPr id="32" name="Google Shape;751;p35">
            <a:extLst>
              <a:ext uri="{FF2B5EF4-FFF2-40B4-BE49-F238E27FC236}">
                <a16:creationId xmlns:a16="http://schemas.microsoft.com/office/drawing/2014/main" id="{2DCC2E4D-3423-10C0-5EF3-809AA8B013C2}"/>
              </a:ext>
            </a:extLst>
          </p:cNvPr>
          <p:cNvSpPr txBox="1">
            <a:spLocks/>
          </p:cNvSpPr>
          <p:nvPr/>
        </p:nvSpPr>
        <p:spPr>
          <a:xfrm>
            <a:off x="6688893" y="2422446"/>
            <a:ext cx="1310145" cy="44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th-TH" sz="3200" dirty="0">
                <a:latin typeface="ThaiSans Neue" panose="02000000000000000000" pitchFamily="2" charset="-34"/>
                <a:cs typeface="ThaiSans Neue" panose="02000000000000000000" pitchFamily="2" charset="-34"/>
              </a:rPr>
              <a:t>ออกแบบ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003B34E-B3EB-57D6-F59F-58051188B9DE}"/>
              </a:ext>
            </a:extLst>
          </p:cNvPr>
          <p:cNvSpPr txBox="1"/>
          <p:nvPr/>
        </p:nvSpPr>
        <p:spPr>
          <a:xfrm>
            <a:off x="8878683" y="4828796"/>
            <a:ext cx="3276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6180"/>
                </a:solidFill>
                <a:latin typeface="ThaiSans Neue" panose="02000000000000000000" pitchFamily="2" charset="-34"/>
                <a:cs typeface="ThaiSans Neue" panose="02000000000000000000" pitchFamily="2" charset="-34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4551282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F8D5F81-AE4B-73D1-3A0F-3FD9707289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6397" y="1509422"/>
            <a:ext cx="3677603" cy="2615184"/>
          </a:xfrm>
          <a:prstGeom prst="rect">
            <a:avLst/>
          </a:prstGeom>
          <a:ln w="19050">
            <a:solidFill>
              <a:srgbClr val="B2B2B2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43875A1-41B9-10EA-749D-B6B5A55B4C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6396" y="1509422"/>
            <a:ext cx="3677603" cy="2615184"/>
          </a:xfrm>
          <a:prstGeom prst="rect">
            <a:avLst/>
          </a:prstGeom>
          <a:ln w="19050">
            <a:solidFill>
              <a:srgbClr val="B2B2B2"/>
            </a:solidFill>
          </a:ln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1989A7F-C884-DFB3-5721-0A15866C7DF4}"/>
              </a:ext>
            </a:extLst>
          </p:cNvPr>
          <p:cNvCxnSpPr/>
          <p:nvPr/>
        </p:nvCxnSpPr>
        <p:spPr>
          <a:xfrm>
            <a:off x="1156855" y="2362200"/>
            <a:ext cx="935181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618A45E-D741-AD32-9313-9D508389FA63}"/>
              </a:ext>
            </a:extLst>
          </p:cNvPr>
          <p:cNvCxnSpPr>
            <a:cxnSpLocks/>
          </p:cNvCxnSpPr>
          <p:nvPr/>
        </p:nvCxnSpPr>
        <p:spPr>
          <a:xfrm>
            <a:off x="5555673" y="2362200"/>
            <a:ext cx="665018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21B0BFB6-0C69-1C3A-41E3-4B8E7A2D05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999" y="1501802"/>
            <a:ext cx="3677603" cy="2615184"/>
          </a:xfrm>
          <a:prstGeom prst="rect">
            <a:avLst/>
          </a:prstGeom>
          <a:ln w="12700">
            <a:solidFill>
              <a:srgbClr val="B2B2B2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8DBABD5-01BB-558E-D73E-1F3B31D1D0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4875" y="1509422"/>
            <a:ext cx="3677603" cy="2615184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E7AD2018-DFB4-9BAF-ED8D-C11A5A3190A0}"/>
              </a:ext>
            </a:extLst>
          </p:cNvPr>
          <p:cNvGrpSpPr/>
          <p:nvPr/>
        </p:nvGrpSpPr>
        <p:grpSpPr>
          <a:xfrm>
            <a:off x="1712119" y="2022767"/>
            <a:ext cx="2043113" cy="879978"/>
            <a:chOff x="1712119" y="2035967"/>
            <a:chExt cx="2043113" cy="866777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FD477C2-2919-A533-45CD-96FB4C375F1E}"/>
                </a:ext>
              </a:extLst>
            </p:cNvPr>
            <p:cNvCxnSpPr/>
            <p:nvPr/>
          </p:nvCxnSpPr>
          <p:spPr>
            <a:xfrm>
              <a:off x="1712119" y="2897981"/>
              <a:ext cx="1266825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18A2E055-7661-EC86-CF2E-9D597A11A8F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74181" y="2040731"/>
              <a:ext cx="0" cy="862013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AEAA3C1D-01AD-7B05-BE11-A32A21EBE49A}"/>
                </a:ext>
              </a:extLst>
            </p:cNvPr>
            <p:cNvCxnSpPr/>
            <p:nvPr/>
          </p:nvCxnSpPr>
          <p:spPr>
            <a:xfrm>
              <a:off x="2969420" y="2035967"/>
              <a:ext cx="785812" cy="0"/>
            </a:xfrm>
            <a:prstGeom prst="straightConnector1">
              <a:avLst/>
            </a:prstGeom>
            <a:ln w="1270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299335B-BBCC-914F-9AD4-3838D98473A5}"/>
              </a:ext>
            </a:extLst>
          </p:cNvPr>
          <p:cNvGrpSpPr/>
          <p:nvPr/>
        </p:nvGrpSpPr>
        <p:grpSpPr>
          <a:xfrm>
            <a:off x="3291305" y="4124606"/>
            <a:ext cx="2115432" cy="402944"/>
            <a:chOff x="2895600" y="4124606"/>
            <a:chExt cx="3721100" cy="402944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A4AA52B-16EF-0A9D-E462-BBD590EBFF0A}"/>
                </a:ext>
              </a:extLst>
            </p:cNvPr>
            <p:cNvCxnSpPr>
              <a:cxnSpLocks/>
            </p:cNvCxnSpPr>
            <p:nvPr/>
          </p:nvCxnSpPr>
          <p:spPr>
            <a:xfrm>
              <a:off x="2899723" y="4124606"/>
              <a:ext cx="0" cy="402944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862A3780-EACD-7770-DABB-5B78C3D501DC}"/>
                </a:ext>
              </a:extLst>
            </p:cNvPr>
            <p:cNvCxnSpPr>
              <a:cxnSpLocks/>
            </p:cNvCxnSpPr>
            <p:nvPr/>
          </p:nvCxnSpPr>
          <p:spPr>
            <a:xfrm>
              <a:off x="2895600" y="4527550"/>
              <a:ext cx="3721100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7C48963A-BE51-ABE5-4DF8-019750E7927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16700" y="4124606"/>
              <a:ext cx="0" cy="402944"/>
            </a:xfrm>
            <a:prstGeom prst="straightConnector1">
              <a:avLst/>
            </a:prstGeom>
            <a:ln w="1270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Google Shape;739;p35">
            <a:extLst>
              <a:ext uri="{FF2B5EF4-FFF2-40B4-BE49-F238E27FC236}">
                <a16:creationId xmlns:a16="http://schemas.microsoft.com/office/drawing/2014/main" id="{CCD7CACF-D0BB-FF33-7354-1F52AA4D5A53}"/>
              </a:ext>
            </a:extLst>
          </p:cNvPr>
          <p:cNvSpPr txBox="1">
            <a:spLocks/>
          </p:cNvSpPr>
          <p:nvPr/>
        </p:nvSpPr>
        <p:spPr>
          <a:xfrm>
            <a:off x="720000" y="5212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  <a:defRPr sz="4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algn="ctr"/>
            <a:r>
              <a:rPr lang="th-TH" sz="4000" dirty="0">
                <a:latin typeface="ThaiSans Neue UltBd" pitchFamily="2" charset="-34"/>
                <a:cs typeface="ThaiSans Neue UltBd" pitchFamily="2" charset="-34"/>
              </a:rPr>
              <a:t>การออกแบบ</a:t>
            </a:r>
            <a:r>
              <a:rPr lang="en-US" sz="4000" dirty="0">
                <a:latin typeface="ThaiSans Neue UltBd" pitchFamily="2" charset="-34"/>
                <a:cs typeface="ThaiSans Neue UltBd" pitchFamily="2" charset="-34"/>
              </a:rPr>
              <a:t> UI</a:t>
            </a:r>
            <a:endParaRPr lang="th-TH" sz="4000" dirty="0">
              <a:latin typeface="ThaiSans Neue UltBd" pitchFamily="2" charset="-34"/>
              <a:cs typeface="ThaiSans Neue UltBd" pitchFamily="2" charset="-34"/>
            </a:endParaRPr>
          </a:p>
        </p:txBody>
      </p:sp>
      <p:cxnSp>
        <p:nvCxnSpPr>
          <p:cNvPr id="3" name="Straight Connector 5">
            <a:extLst>
              <a:ext uri="{FF2B5EF4-FFF2-40B4-BE49-F238E27FC236}">
                <a16:creationId xmlns:a16="http://schemas.microsoft.com/office/drawing/2014/main" id="{7923F66B-BCAC-9267-CE09-622EB3DB27DB}"/>
              </a:ext>
            </a:extLst>
          </p:cNvPr>
          <p:cNvCxnSpPr>
            <a:cxnSpLocks/>
          </p:cNvCxnSpPr>
          <p:nvPr/>
        </p:nvCxnSpPr>
        <p:spPr>
          <a:xfrm>
            <a:off x="3737264" y="1218617"/>
            <a:ext cx="1669472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กล่องข้อความ 3">
            <a:extLst>
              <a:ext uri="{FF2B5EF4-FFF2-40B4-BE49-F238E27FC236}">
                <a16:creationId xmlns:a16="http://schemas.microsoft.com/office/drawing/2014/main" id="{2740CC58-B608-8230-12A8-F2E836B38B3E}"/>
              </a:ext>
            </a:extLst>
          </p:cNvPr>
          <p:cNvSpPr txBox="1"/>
          <p:nvPr/>
        </p:nvSpPr>
        <p:spPr>
          <a:xfrm>
            <a:off x="1232728" y="4172189"/>
            <a:ext cx="20585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haiSans Neue" panose="02000000000000000000" pitchFamily="2" charset="-34"/>
                <a:cs typeface="ThaiSans Neue" panose="02000000000000000000" pitchFamily="2" charset="-34"/>
              </a:rPr>
              <a:t>Workspace-</a:t>
            </a:r>
            <a:r>
              <a:rPr lang="en-US" b="1" dirty="0" err="1">
                <a:latin typeface="ThaiSans Neue" panose="02000000000000000000" pitchFamily="2" charset="-34"/>
                <a:cs typeface="ThaiSans Neue" panose="02000000000000000000" pitchFamily="2" charset="-34"/>
              </a:rPr>
              <a:t>SelectPostAPI</a:t>
            </a:r>
            <a:r>
              <a:rPr lang="en-US" b="1" dirty="0">
                <a:latin typeface="ThaiSans Neue" panose="02000000000000000000" pitchFamily="2" charset="-34"/>
                <a:cs typeface="ThaiSans Neue" panose="02000000000000000000" pitchFamily="2" charset="-34"/>
              </a:rPr>
              <a:t> Page</a:t>
            </a:r>
          </a:p>
        </p:txBody>
      </p:sp>
      <p:sp>
        <p:nvSpPr>
          <p:cNvPr id="10" name="กล่องข้อความ 9">
            <a:extLst>
              <a:ext uri="{FF2B5EF4-FFF2-40B4-BE49-F238E27FC236}">
                <a16:creationId xmlns:a16="http://schemas.microsoft.com/office/drawing/2014/main" id="{8AA965C7-5A67-75E3-039A-B7736CB0E952}"/>
              </a:ext>
            </a:extLst>
          </p:cNvPr>
          <p:cNvSpPr txBox="1"/>
          <p:nvPr/>
        </p:nvSpPr>
        <p:spPr>
          <a:xfrm>
            <a:off x="6220691" y="4172188"/>
            <a:ext cx="9733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haiSans Neue" panose="02000000000000000000" pitchFamily="2" charset="-34"/>
                <a:cs typeface="ThaiSans Neue" panose="02000000000000000000" pitchFamily="2" charset="-34"/>
              </a:rPr>
              <a:t>Preview Page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4F4A13-9CC4-A43B-9C61-DB743407ABD9}"/>
              </a:ext>
            </a:extLst>
          </p:cNvPr>
          <p:cNvSpPr txBox="1"/>
          <p:nvPr/>
        </p:nvSpPr>
        <p:spPr>
          <a:xfrm>
            <a:off x="8828808" y="4835723"/>
            <a:ext cx="342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6180"/>
                </a:solidFill>
                <a:latin typeface="ThaiSans Neue" panose="02000000000000000000" pitchFamily="2" charset="-34"/>
                <a:cs typeface="ThaiSans Neue" panose="02000000000000000000" pitchFamily="2" charset="-34"/>
              </a:rPr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25492985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36"/>
          <p:cNvSpPr txBox="1">
            <a:spLocks noGrp="1"/>
          </p:cNvSpPr>
          <p:nvPr>
            <p:ph type="title"/>
          </p:nvPr>
        </p:nvSpPr>
        <p:spPr>
          <a:xfrm>
            <a:off x="704215" y="2158271"/>
            <a:ext cx="47409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>
                <a:latin typeface="ThaiSans Neue UltBd" pitchFamily="2" charset="-34"/>
                <a:cs typeface="ThaiSans Neue UltBd" pitchFamily="2" charset="-34"/>
              </a:rPr>
              <a:t>Software Design</a:t>
            </a:r>
            <a:endParaRPr sz="6000" dirty="0">
              <a:latin typeface="ThaiSans Neue UltBd" pitchFamily="2" charset="-34"/>
              <a:cs typeface="ThaiSans Neue UltBd" pitchFamily="2" charset="-34"/>
            </a:endParaRPr>
          </a:p>
        </p:txBody>
      </p:sp>
      <p:grpSp>
        <p:nvGrpSpPr>
          <p:cNvPr id="5" name="Google Shape;1085;p38">
            <a:extLst>
              <a:ext uri="{FF2B5EF4-FFF2-40B4-BE49-F238E27FC236}">
                <a16:creationId xmlns:a16="http://schemas.microsoft.com/office/drawing/2014/main" id="{4CE0E372-8A5D-ADCC-3262-6CA3CFFCDBFC}"/>
              </a:ext>
            </a:extLst>
          </p:cNvPr>
          <p:cNvGrpSpPr/>
          <p:nvPr/>
        </p:nvGrpSpPr>
        <p:grpSpPr>
          <a:xfrm>
            <a:off x="5445115" y="2093495"/>
            <a:ext cx="3170700" cy="2696994"/>
            <a:chOff x="674425" y="2051931"/>
            <a:chExt cx="3170700" cy="2696994"/>
          </a:xfrm>
        </p:grpSpPr>
        <p:sp>
          <p:nvSpPr>
            <p:cNvPr id="907" name="Google Shape;1086;p38">
              <a:extLst>
                <a:ext uri="{FF2B5EF4-FFF2-40B4-BE49-F238E27FC236}">
                  <a16:creationId xmlns:a16="http://schemas.microsoft.com/office/drawing/2014/main" id="{CD8726C8-5E09-553A-5E67-E267BA9A5BDA}"/>
                </a:ext>
              </a:extLst>
            </p:cNvPr>
            <p:cNvSpPr/>
            <p:nvPr/>
          </p:nvSpPr>
          <p:spPr>
            <a:xfrm>
              <a:off x="674425" y="4086225"/>
              <a:ext cx="3170700" cy="662700"/>
            </a:xfrm>
            <a:prstGeom prst="ellipse">
              <a:avLst/>
            </a:prstGeom>
            <a:solidFill>
              <a:srgbClr val="3E285A">
                <a:alpha val="13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08" name="Google Shape;1087;p38">
              <a:extLst>
                <a:ext uri="{FF2B5EF4-FFF2-40B4-BE49-F238E27FC236}">
                  <a16:creationId xmlns:a16="http://schemas.microsoft.com/office/drawing/2014/main" id="{08B054AD-F301-5636-6939-505E2190B4B4}"/>
                </a:ext>
              </a:extLst>
            </p:cNvPr>
            <p:cNvGrpSpPr/>
            <p:nvPr/>
          </p:nvGrpSpPr>
          <p:grpSpPr>
            <a:xfrm>
              <a:off x="774889" y="2051931"/>
              <a:ext cx="2761783" cy="2556651"/>
              <a:chOff x="1040300" y="433750"/>
              <a:chExt cx="4203627" cy="3891401"/>
            </a:xfrm>
          </p:grpSpPr>
          <p:sp>
            <p:nvSpPr>
              <p:cNvPr id="909" name="Google Shape;1088;p38">
                <a:extLst>
                  <a:ext uri="{FF2B5EF4-FFF2-40B4-BE49-F238E27FC236}">
                    <a16:creationId xmlns:a16="http://schemas.microsoft.com/office/drawing/2014/main" id="{CC073A64-6CF5-124A-6220-E4E577174BE0}"/>
                  </a:ext>
                </a:extLst>
              </p:cNvPr>
              <p:cNvSpPr/>
              <p:nvPr/>
            </p:nvSpPr>
            <p:spPr>
              <a:xfrm>
                <a:off x="1040300" y="1327292"/>
                <a:ext cx="3297391" cy="2659009"/>
              </a:xfrm>
              <a:custGeom>
                <a:avLst/>
                <a:gdLst/>
                <a:ahLst/>
                <a:cxnLst/>
                <a:rect l="l" t="t" r="r" b="b"/>
                <a:pathLst>
                  <a:path w="21038" h="16965" extrusionOk="0">
                    <a:moveTo>
                      <a:pt x="6122" y="0"/>
                    </a:moveTo>
                    <a:cubicBezTo>
                      <a:pt x="5488" y="0"/>
                      <a:pt x="5018" y="170"/>
                      <a:pt x="4651" y="384"/>
                    </a:cubicBezTo>
                    <a:cubicBezTo>
                      <a:pt x="3845" y="840"/>
                      <a:pt x="1" y="7082"/>
                      <a:pt x="111" y="8501"/>
                    </a:cubicBezTo>
                    <a:cubicBezTo>
                      <a:pt x="200" y="9915"/>
                      <a:pt x="3232" y="16550"/>
                      <a:pt x="3824" y="16854"/>
                    </a:cubicBezTo>
                    <a:cubicBezTo>
                      <a:pt x="3985" y="16933"/>
                      <a:pt x="5222" y="16964"/>
                      <a:pt x="6950" y="16964"/>
                    </a:cubicBezTo>
                    <a:cubicBezTo>
                      <a:pt x="11506" y="16964"/>
                      <a:pt x="19472" y="16749"/>
                      <a:pt x="20121" y="16639"/>
                    </a:cubicBezTo>
                    <a:cubicBezTo>
                      <a:pt x="21017" y="16487"/>
                      <a:pt x="21038" y="10570"/>
                      <a:pt x="20582" y="9522"/>
                    </a:cubicBezTo>
                    <a:cubicBezTo>
                      <a:pt x="20100" y="8501"/>
                      <a:pt x="19053" y="8239"/>
                      <a:pt x="17963" y="7951"/>
                    </a:cubicBezTo>
                    <a:cubicBezTo>
                      <a:pt x="16895" y="7648"/>
                      <a:pt x="14381" y="6537"/>
                      <a:pt x="13009" y="4223"/>
                    </a:cubicBezTo>
                    <a:cubicBezTo>
                      <a:pt x="11611" y="1887"/>
                      <a:pt x="9406" y="1059"/>
                      <a:pt x="9406" y="1059"/>
                    </a:cubicBezTo>
                    <a:cubicBezTo>
                      <a:pt x="7974" y="269"/>
                      <a:pt x="6919" y="0"/>
                      <a:pt x="612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0" name="Google Shape;1089;p38">
                <a:extLst>
                  <a:ext uri="{FF2B5EF4-FFF2-40B4-BE49-F238E27FC236}">
                    <a16:creationId xmlns:a16="http://schemas.microsoft.com/office/drawing/2014/main" id="{EC3839A6-CE26-2574-6FC9-76CB1501393D}"/>
                  </a:ext>
                </a:extLst>
              </p:cNvPr>
              <p:cNvSpPr/>
              <p:nvPr/>
            </p:nvSpPr>
            <p:spPr>
              <a:xfrm>
                <a:off x="1044532" y="1319926"/>
                <a:ext cx="3279993" cy="2673742"/>
              </a:xfrm>
              <a:custGeom>
                <a:avLst/>
                <a:gdLst/>
                <a:ahLst/>
                <a:cxnLst/>
                <a:rect l="l" t="t" r="r" b="b"/>
                <a:pathLst>
                  <a:path w="20927" h="17059" extrusionOk="0">
                    <a:moveTo>
                      <a:pt x="6123" y="95"/>
                    </a:moveTo>
                    <a:cubicBezTo>
                      <a:pt x="6195" y="95"/>
                      <a:pt x="6270" y="97"/>
                      <a:pt x="6347" y="101"/>
                    </a:cubicBezTo>
                    <a:cubicBezTo>
                      <a:pt x="7091" y="169"/>
                      <a:pt x="8070" y="452"/>
                      <a:pt x="9358" y="1148"/>
                    </a:cubicBezTo>
                    <a:cubicBezTo>
                      <a:pt x="9358" y="1148"/>
                      <a:pt x="11563" y="1976"/>
                      <a:pt x="12914" y="4291"/>
                    </a:cubicBezTo>
                    <a:cubicBezTo>
                      <a:pt x="14313" y="6647"/>
                      <a:pt x="16842" y="7736"/>
                      <a:pt x="17936" y="8045"/>
                    </a:cubicBezTo>
                    <a:cubicBezTo>
                      <a:pt x="18460" y="8197"/>
                      <a:pt x="19005" y="8328"/>
                      <a:pt x="19439" y="8548"/>
                    </a:cubicBezTo>
                    <a:cubicBezTo>
                      <a:pt x="19900" y="8784"/>
                      <a:pt x="20272" y="9093"/>
                      <a:pt x="20508" y="9596"/>
                    </a:cubicBezTo>
                    <a:cubicBezTo>
                      <a:pt x="20618" y="9857"/>
                      <a:pt x="20707" y="10423"/>
                      <a:pt x="20749" y="11119"/>
                    </a:cubicBezTo>
                    <a:cubicBezTo>
                      <a:pt x="20796" y="11821"/>
                      <a:pt x="20817" y="12649"/>
                      <a:pt x="20770" y="13455"/>
                    </a:cubicBezTo>
                    <a:cubicBezTo>
                      <a:pt x="20749" y="14283"/>
                      <a:pt x="20686" y="15047"/>
                      <a:pt x="20555" y="15639"/>
                    </a:cubicBezTo>
                    <a:cubicBezTo>
                      <a:pt x="20508" y="15943"/>
                      <a:pt x="20424" y="16184"/>
                      <a:pt x="20335" y="16356"/>
                    </a:cubicBezTo>
                    <a:cubicBezTo>
                      <a:pt x="20272" y="16534"/>
                      <a:pt x="20162" y="16618"/>
                      <a:pt x="20094" y="16618"/>
                    </a:cubicBezTo>
                    <a:cubicBezTo>
                      <a:pt x="19984" y="16639"/>
                      <a:pt x="19659" y="16665"/>
                      <a:pt x="19157" y="16686"/>
                    </a:cubicBezTo>
                    <a:cubicBezTo>
                      <a:pt x="18675" y="16707"/>
                      <a:pt x="18020" y="16749"/>
                      <a:pt x="17261" y="16770"/>
                    </a:cubicBezTo>
                    <a:cubicBezTo>
                      <a:pt x="15732" y="16817"/>
                      <a:pt x="13768" y="16859"/>
                      <a:pt x="11825" y="16901"/>
                    </a:cubicBezTo>
                    <a:cubicBezTo>
                      <a:pt x="9882" y="16927"/>
                      <a:pt x="7939" y="16948"/>
                      <a:pt x="6457" y="16948"/>
                    </a:cubicBezTo>
                    <a:cubicBezTo>
                      <a:pt x="5714" y="16948"/>
                      <a:pt x="5085" y="16948"/>
                      <a:pt x="4624" y="16927"/>
                    </a:cubicBezTo>
                    <a:cubicBezTo>
                      <a:pt x="4383" y="16901"/>
                      <a:pt x="4211" y="16901"/>
                      <a:pt x="4059" y="16880"/>
                    </a:cubicBezTo>
                    <a:cubicBezTo>
                      <a:pt x="3928" y="16880"/>
                      <a:pt x="3839" y="16859"/>
                      <a:pt x="3818" y="16838"/>
                    </a:cubicBezTo>
                    <a:cubicBezTo>
                      <a:pt x="3797" y="16838"/>
                      <a:pt x="3750" y="16796"/>
                      <a:pt x="3687" y="16728"/>
                    </a:cubicBezTo>
                    <a:cubicBezTo>
                      <a:pt x="3645" y="16665"/>
                      <a:pt x="3577" y="16576"/>
                      <a:pt x="3514" y="16487"/>
                    </a:cubicBezTo>
                    <a:cubicBezTo>
                      <a:pt x="3383" y="16273"/>
                      <a:pt x="3205" y="15985"/>
                      <a:pt x="3032" y="15639"/>
                    </a:cubicBezTo>
                    <a:cubicBezTo>
                      <a:pt x="2660" y="14963"/>
                      <a:pt x="2226" y="14068"/>
                      <a:pt x="1812" y="13130"/>
                    </a:cubicBezTo>
                    <a:cubicBezTo>
                      <a:pt x="1372" y="12188"/>
                      <a:pt x="979" y="11208"/>
                      <a:pt x="676" y="10381"/>
                    </a:cubicBezTo>
                    <a:cubicBezTo>
                      <a:pt x="372" y="9548"/>
                      <a:pt x="152" y="8873"/>
                      <a:pt x="131" y="8548"/>
                    </a:cubicBezTo>
                    <a:cubicBezTo>
                      <a:pt x="110" y="8218"/>
                      <a:pt x="325" y="7543"/>
                      <a:pt x="676" y="6757"/>
                    </a:cubicBezTo>
                    <a:cubicBezTo>
                      <a:pt x="1047" y="5972"/>
                      <a:pt x="1550" y="5055"/>
                      <a:pt x="2074" y="4160"/>
                    </a:cubicBezTo>
                    <a:cubicBezTo>
                      <a:pt x="2598" y="3264"/>
                      <a:pt x="3142" y="2395"/>
                      <a:pt x="3598" y="1714"/>
                    </a:cubicBezTo>
                    <a:cubicBezTo>
                      <a:pt x="3839" y="1389"/>
                      <a:pt x="4059" y="1106"/>
                      <a:pt x="4232" y="887"/>
                    </a:cubicBezTo>
                    <a:cubicBezTo>
                      <a:pt x="4431" y="667"/>
                      <a:pt x="4582" y="515"/>
                      <a:pt x="4666" y="473"/>
                    </a:cubicBezTo>
                    <a:cubicBezTo>
                      <a:pt x="5019" y="256"/>
                      <a:pt x="5478" y="95"/>
                      <a:pt x="6123" y="95"/>
                    </a:cubicBezTo>
                    <a:close/>
                    <a:moveTo>
                      <a:pt x="6061" y="0"/>
                    </a:moveTo>
                    <a:cubicBezTo>
                      <a:pt x="5439" y="0"/>
                      <a:pt x="4964" y="174"/>
                      <a:pt x="4603" y="384"/>
                    </a:cubicBezTo>
                    <a:cubicBezTo>
                      <a:pt x="4493" y="452"/>
                      <a:pt x="4341" y="583"/>
                      <a:pt x="4169" y="824"/>
                    </a:cubicBezTo>
                    <a:cubicBezTo>
                      <a:pt x="3970" y="1038"/>
                      <a:pt x="3750" y="1321"/>
                      <a:pt x="3514" y="1651"/>
                    </a:cubicBezTo>
                    <a:cubicBezTo>
                      <a:pt x="3053" y="2327"/>
                      <a:pt x="2488" y="3201"/>
                      <a:pt x="1964" y="4097"/>
                    </a:cubicBezTo>
                    <a:cubicBezTo>
                      <a:pt x="1440" y="4987"/>
                      <a:pt x="938" y="5930"/>
                      <a:pt x="587" y="6715"/>
                    </a:cubicBezTo>
                    <a:cubicBezTo>
                      <a:pt x="241" y="7522"/>
                      <a:pt x="0" y="8176"/>
                      <a:pt x="21" y="8548"/>
                    </a:cubicBezTo>
                    <a:cubicBezTo>
                      <a:pt x="63" y="8915"/>
                      <a:pt x="262" y="9596"/>
                      <a:pt x="566" y="10423"/>
                    </a:cubicBezTo>
                    <a:cubicBezTo>
                      <a:pt x="869" y="11250"/>
                      <a:pt x="1288" y="12235"/>
                      <a:pt x="1702" y="13172"/>
                    </a:cubicBezTo>
                    <a:cubicBezTo>
                      <a:pt x="2116" y="14110"/>
                      <a:pt x="2550" y="15005"/>
                      <a:pt x="2922" y="15681"/>
                    </a:cubicBezTo>
                    <a:cubicBezTo>
                      <a:pt x="3121" y="16032"/>
                      <a:pt x="3273" y="16335"/>
                      <a:pt x="3425" y="16534"/>
                    </a:cubicBezTo>
                    <a:cubicBezTo>
                      <a:pt x="3488" y="16639"/>
                      <a:pt x="3556" y="16728"/>
                      <a:pt x="3619" y="16796"/>
                    </a:cubicBezTo>
                    <a:cubicBezTo>
                      <a:pt x="3666" y="16859"/>
                      <a:pt x="3708" y="16927"/>
                      <a:pt x="3776" y="16948"/>
                    </a:cubicBezTo>
                    <a:cubicBezTo>
                      <a:pt x="3818" y="16969"/>
                      <a:pt x="3907" y="16969"/>
                      <a:pt x="4059" y="16990"/>
                    </a:cubicBezTo>
                    <a:cubicBezTo>
                      <a:pt x="4190" y="17011"/>
                      <a:pt x="4383" y="17011"/>
                      <a:pt x="4624" y="17032"/>
                    </a:cubicBezTo>
                    <a:cubicBezTo>
                      <a:pt x="5085" y="17032"/>
                      <a:pt x="5714" y="17058"/>
                      <a:pt x="6457" y="17058"/>
                    </a:cubicBezTo>
                    <a:cubicBezTo>
                      <a:pt x="7939" y="17058"/>
                      <a:pt x="9882" y="17032"/>
                      <a:pt x="11825" y="17011"/>
                    </a:cubicBezTo>
                    <a:cubicBezTo>
                      <a:pt x="13768" y="16969"/>
                      <a:pt x="15732" y="16927"/>
                      <a:pt x="17261" y="16859"/>
                    </a:cubicBezTo>
                    <a:cubicBezTo>
                      <a:pt x="18020" y="16838"/>
                      <a:pt x="18675" y="16817"/>
                      <a:pt x="19157" y="16796"/>
                    </a:cubicBezTo>
                    <a:cubicBezTo>
                      <a:pt x="19659" y="16770"/>
                      <a:pt x="19984" y="16749"/>
                      <a:pt x="20094" y="16728"/>
                    </a:cubicBezTo>
                    <a:cubicBezTo>
                      <a:pt x="20246" y="16707"/>
                      <a:pt x="20356" y="16576"/>
                      <a:pt x="20445" y="16404"/>
                    </a:cubicBezTo>
                    <a:cubicBezTo>
                      <a:pt x="20534" y="16205"/>
                      <a:pt x="20597" y="15964"/>
                      <a:pt x="20665" y="15660"/>
                    </a:cubicBezTo>
                    <a:cubicBezTo>
                      <a:pt x="20796" y="15068"/>
                      <a:pt x="20859" y="14283"/>
                      <a:pt x="20880" y="13476"/>
                    </a:cubicBezTo>
                    <a:cubicBezTo>
                      <a:pt x="20927" y="12649"/>
                      <a:pt x="20901" y="11821"/>
                      <a:pt x="20859" y="11099"/>
                    </a:cubicBezTo>
                    <a:cubicBezTo>
                      <a:pt x="20817" y="10402"/>
                      <a:pt x="20728" y="9831"/>
                      <a:pt x="20597" y="9548"/>
                    </a:cubicBezTo>
                    <a:cubicBezTo>
                      <a:pt x="20356" y="9025"/>
                      <a:pt x="19963" y="8700"/>
                      <a:pt x="19508" y="8459"/>
                    </a:cubicBezTo>
                    <a:cubicBezTo>
                      <a:pt x="19026" y="8218"/>
                      <a:pt x="18502" y="8087"/>
                      <a:pt x="17957" y="7935"/>
                    </a:cubicBezTo>
                    <a:cubicBezTo>
                      <a:pt x="16889" y="7653"/>
                      <a:pt x="14381" y="6537"/>
                      <a:pt x="13024" y="4228"/>
                    </a:cubicBezTo>
                    <a:cubicBezTo>
                      <a:pt x="11631" y="1892"/>
                      <a:pt x="9406" y="1059"/>
                      <a:pt x="9406" y="1059"/>
                    </a:cubicBezTo>
                    <a:cubicBezTo>
                      <a:pt x="8117" y="342"/>
                      <a:pt x="7112" y="59"/>
                      <a:pt x="6347" y="12"/>
                    </a:cubicBezTo>
                    <a:cubicBezTo>
                      <a:pt x="6248" y="4"/>
                      <a:pt x="6153" y="0"/>
                      <a:pt x="6061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1" name="Google Shape;1090;p38">
                <a:extLst>
                  <a:ext uri="{FF2B5EF4-FFF2-40B4-BE49-F238E27FC236}">
                    <a16:creationId xmlns:a16="http://schemas.microsoft.com/office/drawing/2014/main" id="{E10E1536-F52D-C414-68EF-113E053EB6E9}"/>
                  </a:ext>
                </a:extLst>
              </p:cNvPr>
              <p:cNvSpPr/>
              <p:nvPr/>
            </p:nvSpPr>
            <p:spPr>
              <a:xfrm>
                <a:off x="1625547" y="2909212"/>
                <a:ext cx="1310148" cy="430238"/>
              </a:xfrm>
              <a:custGeom>
                <a:avLst/>
                <a:gdLst/>
                <a:ahLst/>
                <a:cxnLst/>
                <a:rect l="l" t="t" r="r" b="b"/>
                <a:pathLst>
                  <a:path w="8359" h="2745" extrusionOk="0">
                    <a:moveTo>
                      <a:pt x="69" y="0"/>
                    </a:moveTo>
                    <a:cubicBezTo>
                      <a:pt x="22" y="0"/>
                      <a:pt x="1" y="21"/>
                      <a:pt x="1" y="42"/>
                    </a:cubicBezTo>
                    <a:cubicBezTo>
                      <a:pt x="1" y="84"/>
                      <a:pt x="22" y="110"/>
                      <a:pt x="43" y="110"/>
                    </a:cubicBezTo>
                    <a:cubicBezTo>
                      <a:pt x="43" y="110"/>
                      <a:pt x="3033" y="194"/>
                      <a:pt x="5411" y="1178"/>
                    </a:cubicBezTo>
                    <a:cubicBezTo>
                      <a:pt x="6589" y="1655"/>
                      <a:pt x="7312" y="2048"/>
                      <a:pt x="7725" y="2310"/>
                    </a:cubicBezTo>
                    <a:cubicBezTo>
                      <a:pt x="8139" y="2571"/>
                      <a:pt x="8249" y="2729"/>
                      <a:pt x="8249" y="2729"/>
                    </a:cubicBezTo>
                    <a:cubicBezTo>
                      <a:pt x="8259" y="2739"/>
                      <a:pt x="8276" y="2744"/>
                      <a:pt x="8293" y="2744"/>
                    </a:cubicBezTo>
                    <a:cubicBezTo>
                      <a:pt x="8310" y="2744"/>
                      <a:pt x="8327" y="2739"/>
                      <a:pt x="8338" y="2729"/>
                    </a:cubicBezTo>
                    <a:cubicBezTo>
                      <a:pt x="8359" y="2702"/>
                      <a:pt x="8359" y="2681"/>
                      <a:pt x="8338" y="2640"/>
                    </a:cubicBezTo>
                    <a:cubicBezTo>
                      <a:pt x="8338" y="2640"/>
                      <a:pt x="8207" y="2488"/>
                      <a:pt x="7793" y="2226"/>
                    </a:cubicBezTo>
                    <a:cubicBezTo>
                      <a:pt x="7353" y="1964"/>
                      <a:pt x="6636" y="1571"/>
                      <a:pt x="5437" y="1068"/>
                    </a:cubicBezTo>
                    <a:cubicBezTo>
                      <a:pt x="3054" y="84"/>
                      <a:pt x="69" y="0"/>
                      <a:pt x="69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2" name="Google Shape;1091;p38">
                <a:extLst>
                  <a:ext uri="{FF2B5EF4-FFF2-40B4-BE49-F238E27FC236}">
                    <a16:creationId xmlns:a16="http://schemas.microsoft.com/office/drawing/2014/main" id="{EC1326CD-6064-D391-E94E-F57A789EC89A}"/>
                  </a:ext>
                </a:extLst>
              </p:cNvPr>
              <p:cNvSpPr/>
              <p:nvPr/>
            </p:nvSpPr>
            <p:spPr>
              <a:xfrm>
                <a:off x="2970018" y="3941778"/>
                <a:ext cx="844802" cy="203129"/>
              </a:xfrm>
              <a:custGeom>
                <a:avLst/>
                <a:gdLst/>
                <a:ahLst/>
                <a:cxnLst/>
                <a:rect l="l" t="t" r="r" b="b"/>
                <a:pathLst>
                  <a:path w="5390" h="1296" extrusionOk="0">
                    <a:moveTo>
                      <a:pt x="1" y="0"/>
                    </a:moveTo>
                    <a:cubicBezTo>
                      <a:pt x="1" y="0"/>
                      <a:pt x="22" y="676"/>
                      <a:pt x="195" y="744"/>
                    </a:cubicBezTo>
                    <a:cubicBezTo>
                      <a:pt x="349" y="781"/>
                      <a:pt x="1393" y="1132"/>
                      <a:pt x="1663" y="1132"/>
                    </a:cubicBezTo>
                    <a:cubicBezTo>
                      <a:pt x="1695" y="1132"/>
                      <a:pt x="1717" y="1127"/>
                      <a:pt x="1724" y="1116"/>
                    </a:cubicBezTo>
                    <a:cubicBezTo>
                      <a:pt x="1758" y="1043"/>
                      <a:pt x="1722" y="942"/>
                      <a:pt x="1837" y="942"/>
                    </a:cubicBezTo>
                    <a:cubicBezTo>
                      <a:pt x="1862" y="942"/>
                      <a:pt x="1896" y="947"/>
                      <a:pt x="1939" y="959"/>
                    </a:cubicBezTo>
                    <a:cubicBezTo>
                      <a:pt x="2144" y="1017"/>
                      <a:pt x="2889" y="1295"/>
                      <a:pt x="3672" y="1295"/>
                    </a:cubicBezTo>
                    <a:cubicBezTo>
                      <a:pt x="3808" y="1295"/>
                      <a:pt x="3945" y="1287"/>
                      <a:pt x="4080" y="1268"/>
                    </a:cubicBezTo>
                    <a:cubicBezTo>
                      <a:pt x="5018" y="1137"/>
                      <a:pt x="5259" y="828"/>
                      <a:pt x="5322" y="723"/>
                    </a:cubicBezTo>
                    <a:cubicBezTo>
                      <a:pt x="5390" y="613"/>
                      <a:pt x="5322" y="262"/>
                      <a:pt x="5322" y="262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3" name="Google Shape;1092;p38">
                <a:extLst>
                  <a:ext uri="{FF2B5EF4-FFF2-40B4-BE49-F238E27FC236}">
                    <a16:creationId xmlns:a16="http://schemas.microsoft.com/office/drawing/2014/main" id="{76A19E72-9148-4EE1-39BB-B8633331E83B}"/>
                  </a:ext>
                </a:extLst>
              </p:cNvPr>
              <p:cNvSpPr/>
              <p:nvPr/>
            </p:nvSpPr>
            <p:spPr>
              <a:xfrm>
                <a:off x="2959360" y="3935195"/>
                <a:ext cx="858751" cy="216294"/>
              </a:xfrm>
              <a:custGeom>
                <a:avLst/>
                <a:gdLst/>
                <a:ahLst/>
                <a:cxnLst/>
                <a:rect l="l" t="t" r="r" b="b"/>
                <a:pathLst>
                  <a:path w="5479" h="1380" extrusionOk="0">
                    <a:moveTo>
                      <a:pt x="132" y="110"/>
                    </a:moveTo>
                    <a:lnTo>
                      <a:pt x="5348" y="372"/>
                    </a:lnTo>
                    <a:lnTo>
                      <a:pt x="5348" y="503"/>
                    </a:lnTo>
                    <a:cubicBezTo>
                      <a:pt x="5369" y="545"/>
                      <a:pt x="5369" y="608"/>
                      <a:pt x="5369" y="655"/>
                    </a:cubicBezTo>
                    <a:cubicBezTo>
                      <a:pt x="5348" y="697"/>
                      <a:pt x="5348" y="718"/>
                      <a:pt x="5348" y="739"/>
                    </a:cubicBezTo>
                    <a:cubicBezTo>
                      <a:pt x="5280" y="828"/>
                      <a:pt x="5065" y="1111"/>
                      <a:pt x="4148" y="1241"/>
                    </a:cubicBezTo>
                    <a:cubicBezTo>
                      <a:pt x="3995" y="1264"/>
                      <a:pt x="3839" y="1274"/>
                      <a:pt x="3687" y="1274"/>
                    </a:cubicBezTo>
                    <a:cubicBezTo>
                      <a:pt x="3381" y="1274"/>
                      <a:pt x="3087" y="1234"/>
                      <a:pt x="2839" y="1179"/>
                    </a:cubicBezTo>
                    <a:cubicBezTo>
                      <a:pt x="2446" y="1090"/>
                      <a:pt x="2137" y="1001"/>
                      <a:pt x="2007" y="959"/>
                    </a:cubicBezTo>
                    <a:cubicBezTo>
                      <a:pt x="1944" y="938"/>
                      <a:pt x="1902" y="938"/>
                      <a:pt x="1876" y="938"/>
                    </a:cubicBezTo>
                    <a:cubicBezTo>
                      <a:pt x="1834" y="938"/>
                      <a:pt x="1792" y="959"/>
                      <a:pt x="1771" y="1001"/>
                    </a:cubicBezTo>
                    <a:cubicBezTo>
                      <a:pt x="1771" y="1027"/>
                      <a:pt x="1771" y="1048"/>
                      <a:pt x="1745" y="1069"/>
                    </a:cubicBezTo>
                    <a:lnTo>
                      <a:pt x="1745" y="1111"/>
                    </a:lnTo>
                    <a:cubicBezTo>
                      <a:pt x="1745" y="1111"/>
                      <a:pt x="1735" y="1120"/>
                      <a:pt x="1723" y="1120"/>
                    </a:cubicBezTo>
                    <a:cubicBezTo>
                      <a:pt x="1717" y="1120"/>
                      <a:pt x="1710" y="1118"/>
                      <a:pt x="1703" y="1111"/>
                    </a:cubicBezTo>
                    <a:cubicBezTo>
                      <a:pt x="1682" y="1111"/>
                      <a:pt x="1614" y="1111"/>
                      <a:pt x="1551" y="1090"/>
                    </a:cubicBezTo>
                    <a:cubicBezTo>
                      <a:pt x="1420" y="1069"/>
                      <a:pt x="1268" y="1027"/>
                      <a:pt x="1090" y="980"/>
                    </a:cubicBezTo>
                    <a:cubicBezTo>
                      <a:pt x="723" y="870"/>
                      <a:pt x="373" y="765"/>
                      <a:pt x="284" y="718"/>
                    </a:cubicBezTo>
                    <a:cubicBezTo>
                      <a:pt x="263" y="718"/>
                      <a:pt x="242" y="676"/>
                      <a:pt x="221" y="608"/>
                    </a:cubicBezTo>
                    <a:cubicBezTo>
                      <a:pt x="200" y="545"/>
                      <a:pt x="174" y="456"/>
                      <a:pt x="153" y="372"/>
                    </a:cubicBezTo>
                    <a:cubicBezTo>
                      <a:pt x="132" y="241"/>
                      <a:pt x="132" y="152"/>
                      <a:pt x="132" y="110"/>
                    </a:cubicBezTo>
                    <a:close/>
                    <a:moveTo>
                      <a:pt x="69" y="0"/>
                    </a:moveTo>
                    <a:lnTo>
                      <a:pt x="1" y="42"/>
                    </a:lnTo>
                    <a:cubicBezTo>
                      <a:pt x="1" y="42"/>
                      <a:pt x="22" y="215"/>
                      <a:pt x="43" y="393"/>
                    </a:cubicBezTo>
                    <a:cubicBezTo>
                      <a:pt x="69" y="477"/>
                      <a:pt x="90" y="566"/>
                      <a:pt x="111" y="655"/>
                    </a:cubicBezTo>
                    <a:cubicBezTo>
                      <a:pt x="132" y="718"/>
                      <a:pt x="174" y="807"/>
                      <a:pt x="242" y="828"/>
                    </a:cubicBezTo>
                    <a:cubicBezTo>
                      <a:pt x="331" y="849"/>
                      <a:pt x="697" y="980"/>
                      <a:pt x="1048" y="1090"/>
                    </a:cubicBezTo>
                    <a:cubicBezTo>
                      <a:pt x="1221" y="1131"/>
                      <a:pt x="1399" y="1179"/>
                      <a:pt x="1530" y="1200"/>
                    </a:cubicBezTo>
                    <a:cubicBezTo>
                      <a:pt x="1593" y="1221"/>
                      <a:pt x="1661" y="1221"/>
                      <a:pt x="1703" y="1221"/>
                    </a:cubicBezTo>
                    <a:lnTo>
                      <a:pt x="1771" y="1221"/>
                    </a:lnTo>
                    <a:cubicBezTo>
                      <a:pt x="1792" y="1221"/>
                      <a:pt x="1813" y="1221"/>
                      <a:pt x="1834" y="1179"/>
                    </a:cubicBezTo>
                    <a:cubicBezTo>
                      <a:pt x="1855" y="1158"/>
                      <a:pt x="1855" y="1111"/>
                      <a:pt x="1855" y="1090"/>
                    </a:cubicBezTo>
                    <a:cubicBezTo>
                      <a:pt x="1855" y="1069"/>
                      <a:pt x="1876" y="1048"/>
                      <a:pt x="1876" y="1048"/>
                    </a:cubicBezTo>
                    <a:cubicBezTo>
                      <a:pt x="1902" y="1048"/>
                      <a:pt x="1923" y="1048"/>
                      <a:pt x="1986" y="1069"/>
                    </a:cubicBezTo>
                    <a:cubicBezTo>
                      <a:pt x="2096" y="1090"/>
                      <a:pt x="2425" y="1200"/>
                      <a:pt x="2818" y="1289"/>
                    </a:cubicBezTo>
                    <a:cubicBezTo>
                      <a:pt x="3095" y="1333"/>
                      <a:pt x="3413" y="1380"/>
                      <a:pt x="3739" y="1380"/>
                    </a:cubicBezTo>
                    <a:cubicBezTo>
                      <a:pt x="3875" y="1380"/>
                      <a:pt x="4012" y="1372"/>
                      <a:pt x="4148" y="1351"/>
                    </a:cubicBezTo>
                    <a:cubicBezTo>
                      <a:pt x="5086" y="1221"/>
                      <a:pt x="5369" y="896"/>
                      <a:pt x="5437" y="786"/>
                    </a:cubicBezTo>
                    <a:cubicBezTo>
                      <a:pt x="5458" y="739"/>
                      <a:pt x="5458" y="697"/>
                      <a:pt x="5458" y="655"/>
                    </a:cubicBezTo>
                    <a:cubicBezTo>
                      <a:pt x="5479" y="608"/>
                      <a:pt x="5458" y="545"/>
                      <a:pt x="5458" y="503"/>
                    </a:cubicBezTo>
                    <a:cubicBezTo>
                      <a:pt x="5458" y="393"/>
                      <a:pt x="5437" y="304"/>
                      <a:pt x="5437" y="304"/>
                    </a:cubicBezTo>
                    <a:lnTo>
                      <a:pt x="5390" y="262"/>
                    </a:lnTo>
                    <a:lnTo>
                      <a:pt x="69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4" name="Google Shape;1093;p38">
                <a:extLst>
                  <a:ext uri="{FF2B5EF4-FFF2-40B4-BE49-F238E27FC236}">
                    <a16:creationId xmlns:a16="http://schemas.microsoft.com/office/drawing/2014/main" id="{118944DB-C3D7-24EF-2F51-E5441C9C4D86}"/>
                  </a:ext>
                </a:extLst>
              </p:cNvPr>
              <p:cNvSpPr/>
              <p:nvPr/>
            </p:nvSpPr>
            <p:spPr>
              <a:xfrm>
                <a:off x="2970018" y="3941778"/>
                <a:ext cx="844802" cy="203129"/>
              </a:xfrm>
              <a:custGeom>
                <a:avLst/>
                <a:gdLst/>
                <a:ahLst/>
                <a:cxnLst/>
                <a:rect l="l" t="t" r="r" b="b"/>
                <a:pathLst>
                  <a:path w="5390" h="1296" extrusionOk="0">
                    <a:moveTo>
                      <a:pt x="1" y="0"/>
                    </a:moveTo>
                    <a:cubicBezTo>
                      <a:pt x="1" y="0"/>
                      <a:pt x="22" y="676"/>
                      <a:pt x="195" y="744"/>
                    </a:cubicBezTo>
                    <a:cubicBezTo>
                      <a:pt x="349" y="781"/>
                      <a:pt x="1393" y="1132"/>
                      <a:pt x="1663" y="1132"/>
                    </a:cubicBezTo>
                    <a:cubicBezTo>
                      <a:pt x="1695" y="1132"/>
                      <a:pt x="1717" y="1127"/>
                      <a:pt x="1724" y="1116"/>
                    </a:cubicBezTo>
                    <a:cubicBezTo>
                      <a:pt x="1758" y="1043"/>
                      <a:pt x="1722" y="942"/>
                      <a:pt x="1837" y="942"/>
                    </a:cubicBezTo>
                    <a:cubicBezTo>
                      <a:pt x="1862" y="942"/>
                      <a:pt x="1896" y="947"/>
                      <a:pt x="1939" y="959"/>
                    </a:cubicBezTo>
                    <a:cubicBezTo>
                      <a:pt x="2144" y="1017"/>
                      <a:pt x="2889" y="1295"/>
                      <a:pt x="3672" y="1295"/>
                    </a:cubicBezTo>
                    <a:cubicBezTo>
                      <a:pt x="3808" y="1295"/>
                      <a:pt x="3945" y="1287"/>
                      <a:pt x="4080" y="1268"/>
                    </a:cubicBezTo>
                    <a:cubicBezTo>
                      <a:pt x="5018" y="1137"/>
                      <a:pt x="5259" y="828"/>
                      <a:pt x="5322" y="723"/>
                    </a:cubicBezTo>
                    <a:cubicBezTo>
                      <a:pt x="5390" y="613"/>
                      <a:pt x="5322" y="262"/>
                      <a:pt x="5322" y="262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5" name="Google Shape;1094;p38">
                <a:extLst>
                  <a:ext uri="{FF2B5EF4-FFF2-40B4-BE49-F238E27FC236}">
                    <a16:creationId xmlns:a16="http://schemas.microsoft.com/office/drawing/2014/main" id="{A05C204E-4DA9-33E7-D171-5B09621E8729}"/>
                  </a:ext>
                </a:extLst>
              </p:cNvPr>
              <p:cNvSpPr/>
              <p:nvPr/>
            </p:nvSpPr>
            <p:spPr>
              <a:xfrm>
                <a:off x="2959360" y="3935195"/>
                <a:ext cx="858751" cy="216294"/>
              </a:xfrm>
              <a:custGeom>
                <a:avLst/>
                <a:gdLst/>
                <a:ahLst/>
                <a:cxnLst/>
                <a:rect l="l" t="t" r="r" b="b"/>
                <a:pathLst>
                  <a:path w="5479" h="1380" extrusionOk="0">
                    <a:moveTo>
                      <a:pt x="132" y="110"/>
                    </a:moveTo>
                    <a:lnTo>
                      <a:pt x="5348" y="372"/>
                    </a:lnTo>
                    <a:lnTo>
                      <a:pt x="5348" y="503"/>
                    </a:lnTo>
                    <a:cubicBezTo>
                      <a:pt x="5369" y="545"/>
                      <a:pt x="5369" y="608"/>
                      <a:pt x="5369" y="655"/>
                    </a:cubicBezTo>
                    <a:cubicBezTo>
                      <a:pt x="5348" y="697"/>
                      <a:pt x="5348" y="718"/>
                      <a:pt x="5348" y="739"/>
                    </a:cubicBezTo>
                    <a:cubicBezTo>
                      <a:pt x="5280" y="828"/>
                      <a:pt x="5065" y="1111"/>
                      <a:pt x="4148" y="1241"/>
                    </a:cubicBezTo>
                    <a:cubicBezTo>
                      <a:pt x="3995" y="1264"/>
                      <a:pt x="3839" y="1274"/>
                      <a:pt x="3687" y="1274"/>
                    </a:cubicBezTo>
                    <a:cubicBezTo>
                      <a:pt x="3381" y="1274"/>
                      <a:pt x="3087" y="1234"/>
                      <a:pt x="2839" y="1179"/>
                    </a:cubicBezTo>
                    <a:cubicBezTo>
                      <a:pt x="2446" y="1090"/>
                      <a:pt x="2137" y="1001"/>
                      <a:pt x="2007" y="959"/>
                    </a:cubicBezTo>
                    <a:cubicBezTo>
                      <a:pt x="1944" y="938"/>
                      <a:pt x="1902" y="938"/>
                      <a:pt x="1876" y="938"/>
                    </a:cubicBezTo>
                    <a:cubicBezTo>
                      <a:pt x="1834" y="938"/>
                      <a:pt x="1792" y="959"/>
                      <a:pt x="1771" y="1001"/>
                    </a:cubicBezTo>
                    <a:cubicBezTo>
                      <a:pt x="1771" y="1027"/>
                      <a:pt x="1771" y="1048"/>
                      <a:pt x="1745" y="1069"/>
                    </a:cubicBezTo>
                    <a:lnTo>
                      <a:pt x="1745" y="1111"/>
                    </a:lnTo>
                    <a:cubicBezTo>
                      <a:pt x="1745" y="1111"/>
                      <a:pt x="1735" y="1120"/>
                      <a:pt x="1723" y="1120"/>
                    </a:cubicBezTo>
                    <a:cubicBezTo>
                      <a:pt x="1717" y="1120"/>
                      <a:pt x="1710" y="1118"/>
                      <a:pt x="1703" y="1111"/>
                    </a:cubicBezTo>
                    <a:cubicBezTo>
                      <a:pt x="1682" y="1111"/>
                      <a:pt x="1614" y="1111"/>
                      <a:pt x="1551" y="1090"/>
                    </a:cubicBezTo>
                    <a:cubicBezTo>
                      <a:pt x="1420" y="1069"/>
                      <a:pt x="1268" y="1027"/>
                      <a:pt x="1090" y="980"/>
                    </a:cubicBezTo>
                    <a:cubicBezTo>
                      <a:pt x="723" y="870"/>
                      <a:pt x="373" y="765"/>
                      <a:pt x="284" y="718"/>
                    </a:cubicBezTo>
                    <a:cubicBezTo>
                      <a:pt x="263" y="718"/>
                      <a:pt x="242" y="676"/>
                      <a:pt x="221" y="608"/>
                    </a:cubicBezTo>
                    <a:cubicBezTo>
                      <a:pt x="200" y="545"/>
                      <a:pt x="174" y="456"/>
                      <a:pt x="153" y="372"/>
                    </a:cubicBezTo>
                    <a:cubicBezTo>
                      <a:pt x="132" y="241"/>
                      <a:pt x="132" y="152"/>
                      <a:pt x="132" y="110"/>
                    </a:cubicBezTo>
                    <a:close/>
                    <a:moveTo>
                      <a:pt x="69" y="0"/>
                    </a:moveTo>
                    <a:lnTo>
                      <a:pt x="1" y="42"/>
                    </a:lnTo>
                    <a:cubicBezTo>
                      <a:pt x="1" y="42"/>
                      <a:pt x="22" y="215"/>
                      <a:pt x="43" y="393"/>
                    </a:cubicBezTo>
                    <a:cubicBezTo>
                      <a:pt x="69" y="477"/>
                      <a:pt x="90" y="566"/>
                      <a:pt x="111" y="655"/>
                    </a:cubicBezTo>
                    <a:cubicBezTo>
                      <a:pt x="132" y="718"/>
                      <a:pt x="174" y="807"/>
                      <a:pt x="242" y="828"/>
                    </a:cubicBezTo>
                    <a:cubicBezTo>
                      <a:pt x="331" y="849"/>
                      <a:pt x="697" y="980"/>
                      <a:pt x="1048" y="1090"/>
                    </a:cubicBezTo>
                    <a:cubicBezTo>
                      <a:pt x="1221" y="1131"/>
                      <a:pt x="1399" y="1179"/>
                      <a:pt x="1530" y="1200"/>
                    </a:cubicBezTo>
                    <a:cubicBezTo>
                      <a:pt x="1593" y="1221"/>
                      <a:pt x="1661" y="1221"/>
                      <a:pt x="1703" y="1221"/>
                    </a:cubicBezTo>
                    <a:lnTo>
                      <a:pt x="1771" y="1221"/>
                    </a:lnTo>
                    <a:cubicBezTo>
                      <a:pt x="1792" y="1221"/>
                      <a:pt x="1813" y="1221"/>
                      <a:pt x="1834" y="1179"/>
                    </a:cubicBezTo>
                    <a:cubicBezTo>
                      <a:pt x="1855" y="1158"/>
                      <a:pt x="1855" y="1111"/>
                      <a:pt x="1855" y="1090"/>
                    </a:cubicBezTo>
                    <a:cubicBezTo>
                      <a:pt x="1855" y="1069"/>
                      <a:pt x="1876" y="1048"/>
                      <a:pt x="1876" y="1048"/>
                    </a:cubicBezTo>
                    <a:cubicBezTo>
                      <a:pt x="1902" y="1048"/>
                      <a:pt x="1923" y="1048"/>
                      <a:pt x="1986" y="1069"/>
                    </a:cubicBezTo>
                    <a:cubicBezTo>
                      <a:pt x="2096" y="1090"/>
                      <a:pt x="2425" y="1200"/>
                      <a:pt x="2818" y="1289"/>
                    </a:cubicBezTo>
                    <a:cubicBezTo>
                      <a:pt x="3095" y="1333"/>
                      <a:pt x="3413" y="1380"/>
                      <a:pt x="3739" y="1380"/>
                    </a:cubicBezTo>
                    <a:cubicBezTo>
                      <a:pt x="3875" y="1380"/>
                      <a:pt x="4012" y="1372"/>
                      <a:pt x="4148" y="1351"/>
                    </a:cubicBezTo>
                    <a:cubicBezTo>
                      <a:pt x="5086" y="1221"/>
                      <a:pt x="5369" y="896"/>
                      <a:pt x="5437" y="786"/>
                    </a:cubicBezTo>
                    <a:cubicBezTo>
                      <a:pt x="5458" y="739"/>
                      <a:pt x="5458" y="697"/>
                      <a:pt x="5458" y="655"/>
                    </a:cubicBezTo>
                    <a:cubicBezTo>
                      <a:pt x="5479" y="608"/>
                      <a:pt x="5458" y="545"/>
                      <a:pt x="5458" y="503"/>
                    </a:cubicBezTo>
                    <a:cubicBezTo>
                      <a:pt x="5458" y="393"/>
                      <a:pt x="5437" y="304"/>
                      <a:pt x="5437" y="304"/>
                    </a:cubicBezTo>
                    <a:lnTo>
                      <a:pt x="5390" y="262"/>
                    </a:lnTo>
                    <a:lnTo>
                      <a:pt x="69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6" name="Google Shape;1095;p38">
                <a:extLst>
                  <a:ext uri="{FF2B5EF4-FFF2-40B4-BE49-F238E27FC236}">
                    <a16:creationId xmlns:a16="http://schemas.microsoft.com/office/drawing/2014/main" id="{189686C0-C03F-8846-FC43-A3721F724F0F}"/>
                  </a:ext>
                </a:extLst>
              </p:cNvPr>
              <p:cNvSpPr/>
              <p:nvPr/>
            </p:nvSpPr>
            <p:spPr>
              <a:xfrm>
                <a:off x="4275931" y="4050865"/>
                <a:ext cx="964704" cy="265196"/>
              </a:xfrm>
              <a:custGeom>
                <a:avLst/>
                <a:gdLst/>
                <a:ahLst/>
                <a:cxnLst/>
                <a:rect l="l" t="t" r="r" b="b"/>
                <a:pathLst>
                  <a:path w="6155" h="1692" extrusionOk="0">
                    <a:moveTo>
                      <a:pt x="6023" y="1"/>
                    </a:moveTo>
                    <a:lnTo>
                      <a:pt x="1" y="744"/>
                    </a:lnTo>
                    <a:cubicBezTo>
                      <a:pt x="1" y="744"/>
                      <a:pt x="179" y="1488"/>
                      <a:pt x="373" y="1530"/>
                    </a:cubicBezTo>
                    <a:cubicBezTo>
                      <a:pt x="532" y="1547"/>
                      <a:pt x="1557" y="1691"/>
                      <a:pt x="1981" y="1691"/>
                    </a:cubicBezTo>
                    <a:cubicBezTo>
                      <a:pt x="2086" y="1691"/>
                      <a:pt x="2154" y="1683"/>
                      <a:pt x="2164" y="1661"/>
                    </a:cubicBezTo>
                    <a:cubicBezTo>
                      <a:pt x="2202" y="1541"/>
                      <a:pt x="2095" y="1438"/>
                      <a:pt x="2311" y="1438"/>
                    </a:cubicBezTo>
                    <a:cubicBezTo>
                      <a:pt x="2331" y="1438"/>
                      <a:pt x="2353" y="1439"/>
                      <a:pt x="2378" y="1441"/>
                    </a:cubicBezTo>
                    <a:cubicBezTo>
                      <a:pt x="2539" y="1455"/>
                      <a:pt x="2967" y="1522"/>
                      <a:pt x="3489" y="1522"/>
                    </a:cubicBezTo>
                    <a:cubicBezTo>
                      <a:pt x="3904" y="1522"/>
                      <a:pt x="4379" y="1480"/>
                      <a:pt x="4824" y="1336"/>
                    </a:cubicBezTo>
                    <a:cubicBezTo>
                      <a:pt x="5850" y="1006"/>
                      <a:pt x="6070" y="613"/>
                      <a:pt x="6112" y="483"/>
                    </a:cubicBezTo>
                    <a:cubicBezTo>
                      <a:pt x="6154" y="373"/>
                      <a:pt x="6023" y="1"/>
                      <a:pt x="602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7" name="Google Shape;1096;p38">
                <a:extLst>
                  <a:ext uri="{FF2B5EF4-FFF2-40B4-BE49-F238E27FC236}">
                    <a16:creationId xmlns:a16="http://schemas.microsoft.com/office/drawing/2014/main" id="{F52E26B9-28A4-3270-D4FD-998A20671AC9}"/>
                  </a:ext>
                </a:extLst>
              </p:cNvPr>
              <p:cNvSpPr/>
              <p:nvPr/>
            </p:nvSpPr>
            <p:spPr>
              <a:xfrm>
                <a:off x="4269349" y="4040991"/>
                <a:ext cx="974578" cy="284161"/>
              </a:xfrm>
              <a:custGeom>
                <a:avLst/>
                <a:gdLst/>
                <a:ahLst/>
                <a:cxnLst/>
                <a:rect l="l" t="t" r="r" b="b"/>
                <a:pathLst>
                  <a:path w="6218" h="1813" extrusionOk="0">
                    <a:moveTo>
                      <a:pt x="6023" y="111"/>
                    </a:moveTo>
                    <a:cubicBezTo>
                      <a:pt x="6044" y="132"/>
                      <a:pt x="6044" y="195"/>
                      <a:pt x="6086" y="263"/>
                    </a:cubicBezTo>
                    <a:cubicBezTo>
                      <a:pt x="6086" y="326"/>
                      <a:pt x="6112" y="373"/>
                      <a:pt x="6112" y="436"/>
                    </a:cubicBezTo>
                    <a:lnTo>
                      <a:pt x="6112" y="546"/>
                    </a:lnTo>
                    <a:cubicBezTo>
                      <a:pt x="6065" y="655"/>
                      <a:pt x="5871" y="1027"/>
                      <a:pt x="4866" y="1352"/>
                    </a:cubicBezTo>
                    <a:cubicBezTo>
                      <a:pt x="4462" y="1495"/>
                      <a:pt x="4031" y="1537"/>
                      <a:pt x="3652" y="1537"/>
                    </a:cubicBezTo>
                    <a:cubicBezTo>
                      <a:pt x="3559" y="1537"/>
                      <a:pt x="3469" y="1534"/>
                      <a:pt x="3384" y="1530"/>
                    </a:cubicBezTo>
                    <a:cubicBezTo>
                      <a:pt x="2923" y="1530"/>
                      <a:pt x="2577" y="1462"/>
                      <a:pt x="2420" y="1441"/>
                    </a:cubicBezTo>
                    <a:cubicBezTo>
                      <a:pt x="2337" y="1441"/>
                      <a:pt x="2289" y="1441"/>
                      <a:pt x="2248" y="1462"/>
                    </a:cubicBezTo>
                    <a:cubicBezTo>
                      <a:pt x="2206" y="1462"/>
                      <a:pt x="2185" y="1504"/>
                      <a:pt x="2158" y="1530"/>
                    </a:cubicBezTo>
                    <a:lnTo>
                      <a:pt x="2158" y="1635"/>
                    </a:lnTo>
                    <a:lnTo>
                      <a:pt x="2158" y="1682"/>
                    </a:lnTo>
                    <a:cubicBezTo>
                      <a:pt x="2138" y="1682"/>
                      <a:pt x="2138" y="1703"/>
                      <a:pt x="2117" y="1703"/>
                    </a:cubicBezTo>
                    <a:lnTo>
                      <a:pt x="1944" y="1703"/>
                    </a:lnTo>
                    <a:cubicBezTo>
                      <a:pt x="1792" y="1703"/>
                      <a:pt x="1572" y="1682"/>
                      <a:pt x="1373" y="1661"/>
                    </a:cubicBezTo>
                    <a:cubicBezTo>
                      <a:pt x="959" y="1614"/>
                      <a:pt x="525" y="1551"/>
                      <a:pt x="436" y="1530"/>
                    </a:cubicBezTo>
                    <a:cubicBezTo>
                      <a:pt x="415" y="1530"/>
                      <a:pt x="373" y="1483"/>
                      <a:pt x="326" y="1420"/>
                    </a:cubicBezTo>
                    <a:cubicBezTo>
                      <a:pt x="284" y="1352"/>
                      <a:pt x="242" y="1268"/>
                      <a:pt x="221" y="1158"/>
                    </a:cubicBezTo>
                    <a:cubicBezTo>
                      <a:pt x="153" y="1006"/>
                      <a:pt x="132" y="896"/>
                      <a:pt x="111" y="849"/>
                    </a:cubicBezTo>
                    <a:lnTo>
                      <a:pt x="6023" y="111"/>
                    </a:lnTo>
                    <a:close/>
                    <a:moveTo>
                      <a:pt x="6065" y="1"/>
                    </a:moveTo>
                    <a:lnTo>
                      <a:pt x="43" y="765"/>
                    </a:lnTo>
                    <a:lnTo>
                      <a:pt x="1" y="828"/>
                    </a:lnTo>
                    <a:cubicBezTo>
                      <a:pt x="1" y="828"/>
                      <a:pt x="43" y="1006"/>
                      <a:pt x="111" y="1200"/>
                    </a:cubicBezTo>
                    <a:cubicBezTo>
                      <a:pt x="153" y="1289"/>
                      <a:pt x="174" y="1399"/>
                      <a:pt x="242" y="1483"/>
                    </a:cubicBezTo>
                    <a:cubicBezTo>
                      <a:pt x="284" y="1551"/>
                      <a:pt x="326" y="1614"/>
                      <a:pt x="415" y="1635"/>
                    </a:cubicBezTo>
                    <a:cubicBezTo>
                      <a:pt x="525" y="1661"/>
                      <a:pt x="938" y="1724"/>
                      <a:pt x="1352" y="1766"/>
                    </a:cubicBezTo>
                    <a:cubicBezTo>
                      <a:pt x="1572" y="1792"/>
                      <a:pt x="1766" y="1813"/>
                      <a:pt x="1923" y="1813"/>
                    </a:cubicBezTo>
                    <a:cubicBezTo>
                      <a:pt x="2007" y="1813"/>
                      <a:pt x="2075" y="1813"/>
                      <a:pt x="2117" y="1792"/>
                    </a:cubicBezTo>
                    <a:lnTo>
                      <a:pt x="2206" y="1792"/>
                    </a:lnTo>
                    <a:cubicBezTo>
                      <a:pt x="2206" y="1766"/>
                      <a:pt x="2248" y="1766"/>
                      <a:pt x="2248" y="1724"/>
                    </a:cubicBezTo>
                    <a:cubicBezTo>
                      <a:pt x="2268" y="1703"/>
                      <a:pt x="2268" y="1661"/>
                      <a:pt x="2268" y="1614"/>
                    </a:cubicBezTo>
                    <a:lnTo>
                      <a:pt x="2268" y="1572"/>
                    </a:lnTo>
                    <a:lnTo>
                      <a:pt x="2268" y="1551"/>
                    </a:lnTo>
                    <a:lnTo>
                      <a:pt x="2399" y="1551"/>
                    </a:lnTo>
                    <a:cubicBezTo>
                      <a:pt x="2551" y="1572"/>
                      <a:pt x="2902" y="1635"/>
                      <a:pt x="3363" y="1635"/>
                    </a:cubicBezTo>
                    <a:cubicBezTo>
                      <a:pt x="3441" y="1639"/>
                      <a:pt x="3523" y="1642"/>
                      <a:pt x="3607" y="1642"/>
                    </a:cubicBezTo>
                    <a:cubicBezTo>
                      <a:pt x="4012" y="1642"/>
                      <a:pt x="4471" y="1588"/>
                      <a:pt x="4887" y="1462"/>
                    </a:cubicBezTo>
                    <a:cubicBezTo>
                      <a:pt x="5913" y="1137"/>
                      <a:pt x="6154" y="718"/>
                      <a:pt x="6196" y="566"/>
                    </a:cubicBezTo>
                    <a:cubicBezTo>
                      <a:pt x="6217" y="525"/>
                      <a:pt x="6217" y="483"/>
                      <a:pt x="6217" y="415"/>
                    </a:cubicBezTo>
                    <a:cubicBezTo>
                      <a:pt x="6217" y="373"/>
                      <a:pt x="6196" y="305"/>
                      <a:pt x="6175" y="242"/>
                    </a:cubicBezTo>
                    <a:cubicBezTo>
                      <a:pt x="6154" y="132"/>
                      <a:pt x="6112" y="43"/>
                      <a:pt x="6112" y="43"/>
                    </a:cubicBezTo>
                    <a:lnTo>
                      <a:pt x="6065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8" name="Google Shape;1097;p38">
                <a:extLst>
                  <a:ext uri="{FF2B5EF4-FFF2-40B4-BE49-F238E27FC236}">
                    <a16:creationId xmlns:a16="http://schemas.microsoft.com/office/drawing/2014/main" id="{216EBE2A-C2A1-6DC9-1974-945246FB0A6E}"/>
                  </a:ext>
                </a:extLst>
              </p:cNvPr>
              <p:cNvSpPr/>
              <p:nvPr/>
            </p:nvSpPr>
            <p:spPr>
              <a:xfrm>
                <a:off x="2956068" y="3630660"/>
                <a:ext cx="865334" cy="484154"/>
              </a:xfrm>
              <a:custGeom>
                <a:avLst/>
                <a:gdLst/>
                <a:ahLst/>
                <a:cxnLst/>
                <a:rect l="l" t="t" r="r" b="b"/>
                <a:pathLst>
                  <a:path w="5521" h="3089" extrusionOk="0">
                    <a:moveTo>
                      <a:pt x="483" y="0"/>
                    </a:moveTo>
                    <a:cubicBezTo>
                      <a:pt x="326" y="21"/>
                      <a:pt x="132" y="194"/>
                      <a:pt x="111" y="351"/>
                    </a:cubicBezTo>
                    <a:cubicBezTo>
                      <a:pt x="90" y="524"/>
                      <a:pt x="1" y="1943"/>
                      <a:pt x="132" y="2158"/>
                    </a:cubicBezTo>
                    <a:cubicBezTo>
                      <a:pt x="284" y="2357"/>
                      <a:pt x="2247" y="2902"/>
                      <a:pt x="3232" y="3033"/>
                    </a:cubicBezTo>
                    <a:cubicBezTo>
                      <a:pt x="3492" y="3072"/>
                      <a:pt x="3720" y="3088"/>
                      <a:pt x="3921" y="3088"/>
                    </a:cubicBezTo>
                    <a:cubicBezTo>
                      <a:pt x="4494" y="3088"/>
                      <a:pt x="4839" y="2957"/>
                      <a:pt x="5018" y="2860"/>
                    </a:cubicBezTo>
                    <a:cubicBezTo>
                      <a:pt x="5259" y="2729"/>
                      <a:pt x="5411" y="2488"/>
                      <a:pt x="5458" y="2336"/>
                    </a:cubicBezTo>
                    <a:cubicBezTo>
                      <a:pt x="5500" y="2205"/>
                      <a:pt x="5521" y="1702"/>
                      <a:pt x="5479" y="1530"/>
                    </a:cubicBezTo>
                    <a:cubicBezTo>
                      <a:pt x="5411" y="1352"/>
                      <a:pt x="5348" y="1331"/>
                      <a:pt x="4934" y="1221"/>
                    </a:cubicBezTo>
                    <a:cubicBezTo>
                      <a:pt x="4494" y="1090"/>
                      <a:pt x="3599" y="786"/>
                      <a:pt x="3515" y="676"/>
                    </a:cubicBezTo>
                    <a:cubicBezTo>
                      <a:pt x="3426" y="566"/>
                      <a:pt x="3468" y="351"/>
                      <a:pt x="3468" y="351"/>
                    </a:cubicBezTo>
                    <a:lnTo>
                      <a:pt x="48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9" name="Google Shape;1098;p38">
                <a:extLst>
                  <a:ext uri="{FF2B5EF4-FFF2-40B4-BE49-F238E27FC236}">
                    <a16:creationId xmlns:a16="http://schemas.microsoft.com/office/drawing/2014/main" id="{6F309A39-C489-2587-DC5B-132A354BA6A9}"/>
                  </a:ext>
                </a:extLst>
              </p:cNvPr>
              <p:cNvSpPr/>
              <p:nvPr/>
            </p:nvSpPr>
            <p:spPr>
              <a:xfrm>
                <a:off x="2956068" y="3620002"/>
                <a:ext cx="868625" cy="503433"/>
              </a:xfrm>
              <a:custGeom>
                <a:avLst/>
                <a:gdLst/>
                <a:ahLst/>
                <a:cxnLst/>
                <a:rect l="l" t="t" r="r" b="b"/>
                <a:pathLst>
                  <a:path w="5542" h="3212" extrusionOk="0">
                    <a:moveTo>
                      <a:pt x="504" y="110"/>
                    </a:moveTo>
                    <a:lnTo>
                      <a:pt x="3426" y="461"/>
                    </a:lnTo>
                    <a:cubicBezTo>
                      <a:pt x="3405" y="482"/>
                      <a:pt x="3405" y="482"/>
                      <a:pt x="3405" y="524"/>
                    </a:cubicBezTo>
                    <a:cubicBezTo>
                      <a:pt x="3405" y="613"/>
                      <a:pt x="3405" y="702"/>
                      <a:pt x="3468" y="765"/>
                    </a:cubicBezTo>
                    <a:cubicBezTo>
                      <a:pt x="3494" y="812"/>
                      <a:pt x="3515" y="812"/>
                      <a:pt x="3557" y="833"/>
                    </a:cubicBezTo>
                    <a:cubicBezTo>
                      <a:pt x="3578" y="854"/>
                      <a:pt x="3625" y="875"/>
                      <a:pt x="3688" y="896"/>
                    </a:cubicBezTo>
                    <a:cubicBezTo>
                      <a:pt x="3798" y="943"/>
                      <a:pt x="3929" y="1006"/>
                      <a:pt x="4080" y="1048"/>
                    </a:cubicBezTo>
                    <a:cubicBezTo>
                      <a:pt x="4363" y="1158"/>
                      <a:pt x="4693" y="1268"/>
                      <a:pt x="4908" y="1336"/>
                    </a:cubicBezTo>
                    <a:cubicBezTo>
                      <a:pt x="5128" y="1399"/>
                      <a:pt x="5238" y="1420"/>
                      <a:pt x="5301" y="1467"/>
                    </a:cubicBezTo>
                    <a:cubicBezTo>
                      <a:pt x="5369" y="1509"/>
                      <a:pt x="5390" y="1530"/>
                      <a:pt x="5411" y="1598"/>
                    </a:cubicBezTo>
                    <a:cubicBezTo>
                      <a:pt x="5432" y="1681"/>
                      <a:pt x="5432" y="1859"/>
                      <a:pt x="5432" y="2011"/>
                    </a:cubicBezTo>
                    <a:cubicBezTo>
                      <a:pt x="5432" y="2184"/>
                      <a:pt x="5411" y="2336"/>
                      <a:pt x="5411" y="2404"/>
                    </a:cubicBezTo>
                    <a:cubicBezTo>
                      <a:pt x="5369" y="2514"/>
                      <a:pt x="5238" y="2750"/>
                      <a:pt x="4997" y="2881"/>
                    </a:cubicBezTo>
                    <a:cubicBezTo>
                      <a:pt x="4812" y="2965"/>
                      <a:pt x="4461" y="3102"/>
                      <a:pt x="3865" y="3102"/>
                    </a:cubicBezTo>
                    <a:cubicBezTo>
                      <a:pt x="3684" y="3102"/>
                      <a:pt x="3481" y="3089"/>
                      <a:pt x="3253" y="3059"/>
                    </a:cubicBezTo>
                    <a:cubicBezTo>
                      <a:pt x="2750" y="2991"/>
                      <a:pt x="2007" y="2818"/>
                      <a:pt x="1399" y="2645"/>
                    </a:cubicBezTo>
                    <a:cubicBezTo>
                      <a:pt x="1069" y="2556"/>
                      <a:pt x="786" y="2446"/>
                      <a:pt x="566" y="2383"/>
                    </a:cubicBezTo>
                    <a:cubicBezTo>
                      <a:pt x="456" y="2336"/>
                      <a:pt x="373" y="2294"/>
                      <a:pt x="305" y="2273"/>
                    </a:cubicBezTo>
                    <a:cubicBezTo>
                      <a:pt x="242" y="2226"/>
                      <a:pt x="195" y="2205"/>
                      <a:pt x="174" y="2184"/>
                    </a:cubicBezTo>
                    <a:cubicBezTo>
                      <a:pt x="174" y="2184"/>
                      <a:pt x="153" y="2142"/>
                      <a:pt x="153" y="2074"/>
                    </a:cubicBezTo>
                    <a:cubicBezTo>
                      <a:pt x="132" y="2032"/>
                      <a:pt x="132" y="1943"/>
                      <a:pt x="132" y="1880"/>
                    </a:cubicBezTo>
                    <a:cubicBezTo>
                      <a:pt x="111" y="1702"/>
                      <a:pt x="111" y="1509"/>
                      <a:pt x="111" y="1310"/>
                    </a:cubicBezTo>
                    <a:cubicBezTo>
                      <a:pt x="132" y="1116"/>
                      <a:pt x="132" y="896"/>
                      <a:pt x="153" y="744"/>
                    </a:cubicBezTo>
                    <a:cubicBezTo>
                      <a:pt x="153" y="592"/>
                      <a:pt x="153" y="461"/>
                      <a:pt x="174" y="440"/>
                    </a:cubicBezTo>
                    <a:cubicBezTo>
                      <a:pt x="174" y="351"/>
                      <a:pt x="221" y="288"/>
                      <a:pt x="284" y="220"/>
                    </a:cubicBezTo>
                    <a:cubicBezTo>
                      <a:pt x="352" y="178"/>
                      <a:pt x="436" y="131"/>
                      <a:pt x="504" y="110"/>
                    </a:cubicBezTo>
                    <a:close/>
                    <a:moveTo>
                      <a:pt x="483" y="0"/>
                    </a:moveTo>
                    <a:cubicBezTo>
                      <a:pt x="394" y="27"/>
                      <a:pt x="305" y="68"/>
                      <a:pt x="221" y="157"/>
                    </a:cubicBezTo>
                    <a:cubicBezTo>
                      <a:pt x="132" y="220"/>
                      <a:pt x="90" y="309"/>
                      <a:pt x="64" y="419"/>
                    </a:cubicBezTo>
                    <a:cubicBezTo>
                      <a:pt x="64" y="461"/>
                      <a:pt x="43" y="571"/>
                      <a:pt x="43" y="744"/>
                    </a:cubicBezTo>
                    <a:cubicBezTo>
                      <a:pt x="22" y="896"/>
                      <a:pt x="22" y="1095"/>
                      <a:pt x="22" y="1310"/>
                    </a:cubicBezTo>
                    <a:cubicBezTo>
                      <a:pt x="1" y="1509"/>
                      <a:pt x="1" y="1702"/>
                      <a:pt x="22" y="1880"/>
                    </a:cubicBezTo>
                    <a:cubicBezTo>
                      <a:pt x="22" y="1964"/>
                      <a:pt x="22" y="2032"/>
                      <a:pt x="43" y="2095"/>
                    </a:cubicBezTo>
                    <a:cubicBezTo>
                      <a:pt x="64" y="2163"/>
                      <a:pt x="64" y="2205"/>
                      <a:pt x="90" y="2252"/>
                    </a:cubicBezTo>
                    <a:cubicBezTo>
                      <a:pt x="132" y="2294"/>
                      <a:pt x="174" y="2315"/>
                      <a:pt x="242" y="2357"/>
                    </a:cubicBezTo>
                    <a:cubicBezTo>
                      <a:pt x="326" y="2404"/>
                      <a:pt x="415" y="2425"/>
                      <a:pt x="525" y="2467"/>
                    </a:cubicBezTo>
                    <a:cubicBezTo>
                      <a:pt x="744" y="2556"/>
                      <a:pt x="1048" y="2645"/>
                      <a:pt x="1352" y="2729"/>
                    </a:cubicBezTo>
                    <a:cubicBezTo>
                      <a:pt x="1986" y="2928"/>
                      <a:pt x="2729" y="3101"/>
                      <a:pt x="3232" y="3169"/>
                    </a:cubicBezTo>
                    <a:cubicBezTo>
                      <a:pt x="3463" y="3199"/>
                      <a:pt x="3669" y="3211"/>
                      <a:pt x="3853" y="3211"/>
                    </a:cubicBezTo>
                    <a:cubicBezTo>
                      <a:pt x="4468" y="3211"/>
                      <a:pt x="4837" y="3070"/>
                      <a:pt x="5039" y="2970"/>
                    </a:cubicBezTo>
                    <a:cubicBezTo>
                      <a:pt x="5301" y="2839"/>
                      <a:pt x="5458" y="2577"/>
                      <a:pt x="5500" y="2425"/>
                    </a:cubicBezTo>
                    <a:cubicBezTo>
                      <a:pt x="5521" y="2336"/>
                      <a:pt x="5541" y="2184"/>
                      <a:pt x="5541" y="2011"/>
                    </a:cubicBezTo>
                    <a:cubicBezTo>
                      <a:pt x="5541" y="1859"/>
                      <a:pt x="5541" y="1681"/>
                      <a:pt x="5521" y="1571"/>
                    </a:cubicBezTo>
                    <a:cubicBezTo>
                      <a:pt x="5500" y="1488"/>
                      <a:pt x="5458" y="1420"/>
                      <a:pt x="5369" y="1378"/>
                    </a:cubicBezTo>
                    <a:cubicBezTo>
                      <a:pt x="5280" y="1336"/>
                      <a:pt x="5149" y="1289"/>
                      <a:pt x="4934" y="1226"/>
                    </a:cubicBezTo>
                    <a:cubicBezTo>
                      <a:pt x="4735" y="1158"/>
                      <a:pt x="4410" y="1048"/>
                      <a:pt x="4101" y="964"/>
                    </a:cubicBezTo>
                    <a:cubicBezTo>
                      <a:pt x="3970" y="896"/>
                      <a:pt x="3839" y="854"/>
                      <a:pt x="3730" y="812"/>
                    </a:cubicBezTo>
                    <a:cubicBezTo>
                      <a:pt x="3688" y="786"/>
                      <a:pt x="3646" y="765"/>
                      <a:pt x="3599" y="744"/>
                    </a:cubicBezTo>
                    <a:cubicBezTo>
                      <a:pt x="3578" y="723"/>
                      <a:pt x="3557" y="702"/>
                      <a:pt x="3557" y="702"/>
                    </a:cubicBezTo>
                    <a:cubicBezTo>
                      <a:pt x="3515" y="681"/>
                      <a:pt x="3515" y="592"/>
                      <a:pt x="3515" y="550"/>
                    </a:cubicBezTo>
                    <a:cubicBezTo>
                      <a:pt x="3515" y="482"/>
                      <a:pt x="3536" y="419"/>
                      <a:pt x="3536" y="419"/>
                    </a:cubicBezTo>
                    <a:lnTo>
                      <a:pt x="3494" y="351"/>
                    </a:lnTo>
                    <a:lnTo>
                      <a:pt x="504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0" name="Google Shape;1099;p38">
                <a:extLst>
                  <a:ext uri="{FF2B5EF4-FFF2-40B4-BE49-F238E27FC236}">
                    <a16:creationId xmlns:a16="http://schemas.microsoft.com/office/drawing/2014/main" id="{567FC426-0313-C50E-A7C1-C60DD285FED3}"/>
                  </a:ext>
                </a:extLst>
              </p:cNvPr>
              <p:cNvSpPr/>
              <p:nvPr/>
            </p:nvSpPr>
            <p:spPr>
              <a:xfrm>
                <a:off x="2956068" y="3630660"/>
                <a:ext cx="865334" cy="484154"/>
              </a:xfrm>
              <a:custGeom>
                <a:avLst/>
                <a:gdLst/>
                <a:ahLst/>
                <a:cxnLst/>
                <a:rect l="l" t="t" r="r" b="b"/>
                <a:pathLst>
                  <a:path w="5521" h="3089" extrusionOk="0">
                    <a:moveTo>
                      <a:pt x="483" y="0"/>
                    </a:moveTo>
                    <a:cubicBezTo>
                      <a:pt x="326" y="21"/>
                      <a:pt x="132" y="194"/>
                      <a:pt x="111" y="351"/>
                    </a:cubicBezTo>
                    <a:cubicBezTo>
                      <a:pt x="90" y="524"/>
                      <a:pt x="1" y="1943"/>
                      <a:pt x="132" y="2158"/>
                    </a:cubicBezTo>
                    <a:cubicBezTo>
                      <a:pt x="284" y="2357"/>
                      <a:pt x="2247" y="2902"/>
                      <a:pt x="3232" y="3033"/>
                    </a:cubicBezTo>
                    <a:cubicBezTo>
                      <a:pt x="3492" y="3072"/>
                      <a:pt x="3720" y="3088"/>
                      <a:pt x="3921" y="3088"/>
                    </a:cubicBezTo>
                    <a:cubicBezTo>
                      <a:pt x="4494" y="3088"/>
                      <a:pt x="4839" y="2957"/>
                      <a:pt x="5018" y="2860"/>
                    </a:cubicBezTo>
                    <a:cubicBezTo>
                      <a:pt x="5259" y="2729"/>
                      <a:pt x="5411" y="2488"/>
                      <a:pt x="5458" y="2336"/>
                    </a:cubicBezTo>
                    <a:cubicBezTo>
                      <a:pt x="5500" y="2205"/>
                      <a:pt x="5521" y="1702"/>
                      <a:pt x="5479" y="1530"/>
                    </a:cubicBezTo>
                    <a:cubicBezTo>
                      <a:pt x="5411" y="1352"/>
                      <a:pt x="5348" y="1331"/>
                      <a:pt x="4934" y="1221"/>
                    </a:cubicBezTo>
                    <a:cubicBezTo>
                      <a:pt x="4494" y="1090"/>
                      <a:pt x="3599" y="786"/>
                      <a:pt x="3515" y="676"/>
                    </a:cubicBezTo>
                    <a:cubicBezTo>
                      <a:pt x="3426" y="566"/>
                      <a:pt x="3468" y="351"/>
                      <a:pt x="3468" y="351"/>
                    </a:cubicBezTo>
                    <a:lnTo>
                      <a:pt x="483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1" name="Google Shape;1100;p38">
                <a:extLst>
                  <a:ext uri="{FF2B5EF4-FFF2-40B4-BE49-F238E27FC236}">
                    <a16:creationId xmlns:a16="http://schemas.microsoft.com/office/drawing/2014/main" id="{943CEECA-0CCA-5FD3-C111-4FFEE8883001}"/>
                  </a:ext>
                </a:extLst>
              </p:cNvPr>
              <p:cNvSpPr/>
              <p:nvPr/>
            </p:nvSpPr>
            <p:spPr>
              <a:xfrm>
                <a:off x="2956068" y="3620002"/>
                <a:ext cx="868625" cy="503433"/>
              </a:xfrm>
              <a:custGeom>
                <a:avLst/>
                <a:gdLst/>
                <a:ahLst/>
                <a:cxnLst/>
                <a:rect l="l" t="t" r="r" b="b"/>
                <a:pathLst>
                  <a:path w="5542" h="3212" extrusionOk="0">
                    <a:moveTo>
                      <a:pt x="504" y="110"/>
                    </a:moveTo>
                    <a:lnTo>
                      <a:pt x="3426" y="461"/>
                    </a:lnTo>
                    <a:cubicBezTo>
                      <a:pt x="3405" y="482"/>
                      <a:pt x="3405" y="482"/>
                      <a:pt x="3405" y="524"/>
                    </a:cubicBezTo>
                    <a:cubicBezTo>
                      <a:pt x="3405" y="613"/>
                      <a:pt x="3405" y="702"/>
                      <a:pt x="3468" y="765"/>
                    </a:cubicBezTo>
                    <a:cubicBezTo>
                      <a:pt x="3494" y="812"/>
                      <a:pt x="3515" y="812"/>
                      <a:pt x="3557" y="833"/>
                    </a:cubicBezTo>
                    <a:cubicBezTo>
                      <a:pt x="3578" y="854"/>
                      <a:pt x="3625" y="875"/>
                      <a:pt x="3688" y="896"/>
                    </a:cubicBezTo>
                    <a:cubicBezTo>
                      <a:pt x="3798" y="943"/>
                      <a:pt x="3929" y="1006"/>
                      <a:pt x="4080" y="1048"/>
                    </a:cubicBezTo>
                    <a:cubicBezTo>
                      <a:pt x="4363" y="1158"/>
                      <a:pt x="4693" y="1268"/>
                      <a:pt x="4908" y="1336"/>
                    </a:cubicBezTo>
                    <a:cubicBezTo>
                      <a:pt x="5128" y="1399"/>
                      <a:pt x="5238" y="1420"/>
                      <a:pt x="5301" y="1467"/>
                    </a:cubicBezTo>
                    <a:cubicBezTo>
                      <a:pt x="5369" y="1509"/>
                      <a:pt x="5390" y="1530"/>
                      <a:pt x="5411" y="1598"/>
                    </a:cubicBezTo>
                    <a:cubicBezTo>
                      <a:pt x="5432" y="1681"/>
                      <a:pt x="5432" y="1859"/>
                      <a:pt x="5432" y="2011"/>
                    </a:cubicBezTo>
                    <a:cubicBezTo>
                      <a:pt x="5432" y="2184"/>
                      <a:pt x="5411" y="2336"/>
                      <a:pt x="5411" y="2404"/>
                    </a:cubicBezTo>
                    <a:cubicBezTo>
                      <a:pt x="5369" y="2514"/>
                      <a:pt x="5238" y="2750"/>
                      <a:pt x="4997" y="2881"/>
                    </a:cubicBezTo>
                    <a:cubicBezTo>
                      <a:pt x="4812" y="2965"/>
                      <a:pt x="4461" y="3102"/>
                      <a:pt x="3865" y="3102"/>
                    </a:cubicBezTo>
                    <a:cubicBezTo>
                      <a:pt x="3684" y="3102"/>
                      <a:pt x="3481" y="3089"/>
                      <a:pt x="3253" y="3059"/>
                    </a:cubicBezTo>
                    <a:cubicBezTo>
                      <a:pt x="2750" y="2991"/>
                      <a:pt x="2007" y="2818"/>
                      <a:pt x="1399" y="2645"/>
                    </a:cubicBezTo>
                    <a:cubicBezTo>
                      <a:pt x="1069" y="2556"/>
                      <a:pt x="786" y="2446"/>
                      <a:pt x="566" y="2383"/>
                    </a:cubicBezTo>
                    <a:cubicBezTo>
                      <a:pt x="456" y="2336"/>
                      <a:pt x="373" y="2294"/>
                      <a:pt x="305" y="2273"/>
                    </a:cubicBezTo>
                    <a:cubicBezTo>
                      <a:pt x="242" y="2226"/>
                      <a:pt x="195" y="2205"/>
                      <a:pt x="174" y="2184"/>
                    </a:cubicBezTo>
                    <a:cubicBezTo>
                      <a:pt x="174" y="2184"/>
                      <a:pt x="153" y="2142"/>
                      <a:pt x="153" y="2074"/>
                    </a:cubicBezTo>
                    <a:cubicBezTo>
                      <a:pt x="132" y="2032"/>
                      <a:pt x="132" y="1943"/>
                      <a:pt x="132" y="1880"/>
                    </a:cubicBezTo>
                    <a:cubicBezTo>
                      <a:pt x="111" y="1702"/>
                      <a:pt x="111" y="1509"/>
                      <a:pt x="111" y="1310"/>
                    </a:cubicBezTo>
                    <a:cubicBezTo>
                      <a:pt x="132" y="1116"/>
                      <a:pt x="132" y="896"/>
                      <a:pt x="153" y="744"/>
                    </a:cubicBezTo>
                    <a:cubicBezTo>
                      <a:pt x="153" y="592"/>
                      <a:pt x="153" y="461"/>
                      <a:pt x="174" y="440"/>
                    </a:cubicBezTo>
                    <a:cubicBezTo>
                      <a:pt x="174" y="351"/>
                      <a:pt x="221" y="288"/>
                      <a:pt x="284" y="220"/>
                    </a:cubicBezTo>
                    <a:cubicBezTo>
                      <a:pt x="352" y="178"/>
                      <a:pt x="436" y="131"/>
                      <a:pt x="504" y="110"/>
                    </a:cubicBezTo>
                    <a:close/>
                    <a:moveTo>
                      <a:pt x="483" y="0"/>
                    </a:moveTo>
                    <a:cubicBezTo>
                      <a:pt x="394" y="27"/>
                      <a:pt x="305" y="68"/>
                      <a:pt x="221" y="157"/>
                    </a:cubicBezTo>
                    <a:cubicBezTo>
                      <a:pt x="132" y="220"/>
                      <a:pt x="90" y="309"/>
                      <a:pt x="64" y="419"/>
                    </a:cubicBezTo>
                    <a:cubicBezTo>
                      <a:pt x="64" y="461"/>
                      <a:pt x="43" y="571"/>
                      <a:pt x="43" y="744"/>
                    </a:cubicBezTo>
                    <a:cubicBezTo>
                      <a:pt x="22" y="896"/>
                      <a:pt x="22" y="1095"/>
                      <a:pt x="22" y="1310"/>
                    </a:cubicBezTo>
                    <a:cubicBezTo>
                      <a:pt x="1" y="1509"/>
                      <a:pt x="1" y="1702"/>
                      <a:pt x="22" y="1880"/>
                    </a:cubicBezTo>
                    <a:cubicBezTo>
                      <a:pt x="22" y="1964"/>
                      <a:pt x="22" y="2032"/>
                      <a:pt x="43" y="2095"/>
                    </a:cubicBezTo>
                    <a:cubicBezTo>
                      <a:pt x="64" y="2163"/>
                      <a:pt x="64" y="2205"/>
                      <a:pt x="90" y="2252"/>
                    </a:cubicBezTo>
                    <a:cubicBezTo>
                      <a:pt x="132" y="2294"/>
                      <a:pt x="174" y="2315"/>
                      <a:pt x="242" y="2357"/>
                    </a:cubicBezTo>
                    <a:cubicBezTo>
                      <a:pt x="326" y="2404"/>
                      <a:pt x="415" y="2425"/>
                      <a:pt x="525" y="2467"/>
                    </a:cubicBezTo>
                    <a:cubicBezTo>
                      <a:pt x="744" y="2556"/>
                      <a:pt x="1048" y="2645"/>
                      <a:pt x="1352" y="2729"/>
                    </a:cubicBezTo>
                    <a:cubicBezTo>
                      <a:pt x="1986" y="2928"/>
                      <a:pt x="2729" y="3101"/>
                      <a:pt x="3232" y="3169"/>
                    </a:cubicBezTo>
                    <a:cubicBezTo>
                      <a:pt x="3463" y="3199"/>
                      <a:pt x="3669" y="3211"/>
                      <a:pt x="3853" y="3211"/>
                    </a:cubicBezTo>
                    <a:cubicBezTo>
                      <a:pt x="4468" y="3211"/>
                      <a:pt x="4837" y="3070"/>
                      <a:pt x="5039" y="2970"/>
                    </a:cubicBezTo>
                    <a:cubicBezTo>
                      <a:pt x="5301" y="2839"/>
                      <a:pt x="5458" y="2577"/>
                      <a:pt x="5500" y="2425"/>
                    </a:cubicBezTo>
                    <a:cubicBezTo>
                      <a:pt x="5521" y="2336"/>
                      <a:pt x="5541" y="2184"/>
                      <a:pt x="5541" y="2011"/>
                    </a:cubicBezTo>
                    <a:cubicBezTo>
                      <a:pt x="5541" y="1859"/>
                      <a:pt x="5541" y="1681"/>
                      <a:pt x="5521" y="1571"/>
                    </a:cubicBezTo>
                    <a:cubicBezTo>
                      <a:pt x="5500" y="1488"/>
                      <a:pt x="5458" y="1420"/>
                      <a:pt x="5369" y="1378"/>
                    </a:cubicBezTo>
                    <a:cubicBezTo>
                      <a:pt x="5280" y="1336"/>
                      <a:pt x="5149" y="1289"/>
                      <a:pt x="4934" y="1226"/>
                    </a:cubicBezTo>
                    <a:cubicBezTo>
                      <a:pt x="4735" y="1158"/>
                      <a:pt x="4410" y="1048"/>
                      <a:pt x="4101" y="964"/>
                    </a:cubicBezTo>
                    <a:cubicBezTo>
                      <a:pt x="3970" y="896"/>
                      <a:pt x="3839" y="854"/>
                      <a:pt x="3730" y="812"/>
                    </a:cubicBezTo>
                    <a:cubicBezTo>
                      <a:pt x="3688" y="786"/>
                      <a:pt x="3646" y="765"/>
                      <a:pt x="3599" y="744"/>
                    </a:cubicBezTo>
                    <a:cubicBezTo>
                      <a:pt x="3578" y="723"/>
                      <a:pt x="3557" y="702"/>
                      <a:pt x="3557" y="702"/>
                    </a:cubicBezTo>
                    <a:cubicBezTo>
                      <a:pt x="3515" y="681"/>
                      <a:pt x="3515" y="592"/>
                      <a:pt x="3515" y="550"/>
                    </a:cubicBezTo>
                    <a:cubicBezTo>
                      <a:pt x="3515" y="482"/>
                      <a:pt x="3536" y="419"/>
                      <a:pt x="3536" y="419"/>
                    </a:cubicBezTo>
                    <a:lnTo>
                      <a:pt x="3494" y="351"/>
                    </a:lnTo>
                    <a:lnTo>
                      <a:pt x="504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2" name="Google Shape;1101;p38">
                <a:extLst>
                  <a:ext uri="{FF2B5EF4-FFF2-40B4-BE49-F238E27FC236}">
                    <a16:creationId xmlns:a16="http://schemas.microsoft.com/office/drawing/2014/main" id="{4E74B794-B21C-D3A3-A39B-6D5671953FAB}"/>
                  </a:ext>
                </a:extLst>
              </p:cNvPr>
              <p:cNvSpPr/>
              <p:nvPr/>
            </p:nvSpPr>
            <p:spPr>
              <a:xfrm>
                <a:off x="4231575" y="3777520"/>
                <a:ext cx="1002477" cy="476474"/>
              </a:xfrm>
              <a:custGeom>
                <a:avLst/>
                <a:gdLst/>
                <a:ahLst/>
                <a:cxnLst/>
                <a:rect l="l" t="t" r="r" b="b"/>
                <a:pathLst>
                  <a:path w="6396" h="3040" extrusionOk="0">
                    <a:moveTo>
                      <a:pt x="3316" y="1"/>
                    </a:moveTo>
                    <a:lnTo>
                      <a:pt x="352" y="174"/>
                    </a:lnTo>
                    <a:cubicBezTo>
                      <a:pt x="174" y="242"/>
                      <a:pt x="1" y="462"/>
                      <a:pt x="1" y="655"/>
                    </a:cubicBezTo>
                    <a:cubicBezTo>
                      <a:pt x="1" y="828"/>
                      <a:pt x="174" y="2467"/>
                      <a:pt x="394" y="2661"/>
                    </a:cubicBezTo>
                    <a:cubicBezTo>
                      <a:pt x="574" y="2842"/>
                      <a:pt x="2491" y="3039"/>
                      <a:pt x="3694" y="3039"/>
                    </a:cubicBezTo>
                    <a:cubicBezTo>
                      <a:pt x="3817" y="3039"/>
                      <a:pt x="3933" y="3037"/>
                      <a:pt x="4039" y="3033"/>
                    </a:cubicBezTo>
                    <a:cubicBezTo>
                      <a:pt x="5175" y="2991"/>
                      <a:pt x="5741" y="2687"/>
                      <a:pt x="6002" y="2488"/>
                    </a:cubicBezTo>
                    <a:cubicBezTo>
                      <a:pt x="6243" y="2295"/>
                      <a:pt x="6374" y="1986"/>
                      <a:pt x="6374" y="1834"/>
                    </a:cubicBezTo>
                    <a:cubicBezTo>
                      <a:pt x="6395" y="1661"/>
                      <a:pt x="6306" y="1090"/>
                      <a:pt x="6222" y="896"/>
                    </a:cubicBezTo>
                    <a:cubicBezTo>
                      <a:pt x="6133" y="724"/>
                      <a:pt x="6065" y="724"/>
                      <a:pt x="5568" y="655"/>
                    </a:cubicBezTo>
                    <a:cubicBezTo>
                      <a:pt x="5065" y="593"/>
                      <a:pt x="3997" y="435"/>
                      <a:pt x="3866" y="331"/>
                    </a:cubicBezTo>
                    <a:cubicBezTo>
                      <a:pt x="3756" y="242"/>
                      <a:pt x="3316" y="1"/>
                      <a:pt x="331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3" name="Google Shape;1102;p38">
                <a:extLst>
                  <a:ext uri="{FF2B5EF4-FFF2-40B4-BE49-F238E27FC236}">
                    <a16:creationId xmlns:a16="http://schemas.microsoft.com/office/drawing/2014/main" id="{18C500DB-7CE7-8F2C-5A94-4F2E4A544D40}"/>
                  </a:ext>
                </a:extLst>
              </p:cNvPr>
              <p:cNvSpPr/>
              <p:nvPr/>
            </p:nvSpPr>
            <p:spPr>
              <a:xfrm>
                <a:off x="4221858" y="3767646"/>
                <a:ext cx="1018778" cy="496850"/>
              </a:xfrm>
              <a:custGeom>
                <a:avLst/>
                <a:gdLst/>
                <a:ahLst/>
                <a:cxnLst/>
                <a:rect l="l" t="t" r="r" b="b"/>
                <a:pathLst>
                  <a:path w="6500" h="3170" extrusionOk="0">
                    <a:moveTo>
                      <a:pt x="3357" y="106"/>
                    </a:moveTo>
                    <a:cubicBezTo>
                      <a:pt x="3378" y="132"/>
                      <a:pt x="3467" y="174"/>
                      <a:pt x="3577" y="237"/>
                    </a:cubicBezTo>
                    <a:cubicBezTo>
                      <a:pt x="3708" y="305"/>
                      <a:pt x="3839" y="394"/>
                      <a:pt x="3902" y="436"/>
                    </a:cubicBezTo>
                    <a:cubicBezTo>
                      <a:pt x="3928" y="457"/>
                      <a:pt x="3949" y="478"/>
                      <a:pt x="3991" y="498"/>
                    </a:cubicBezTo>
                    <a:cubicBezTo>
                      <a:pt x="4033" y="498"/>
                      <a:pt x="4101" y="525"/>
                      <a:pt x="4163" y="546"/>
                    </a:cubicBezTo>
                    <a:cubicBezTo>
                      <a:pt x="4294" y="567"/>
                      <a:pt x="4452" y="608"/>
                      <a:pt x="4624" y="629"/>
                    </a:cubicBezTo>
                    <a:cubicBezTo>
                      <a:pt x="4975" y="697"/>
                      <a:pt x="5368" y="739"/>
                      <a:pt x="5604" y="787"/>
                    </a:cubicBezTo>
                    <a:cubicBezTo>
                      <a:pt x="5865" y="807"/>
                      <a:pt x="6023" y="828"/>
                      <a:pt x="6085" y="849"/>
                    </a:cubicBezTo>
                    <a:cubicBezTo>
                      <a:pt x="6174" y="870"/>
                      <a:pt x="6195" y="891"/>
                      <a:pt x="6237" y="980"/>
                    </a:cubicBezTo>
                    <a:cubicBezTo>
                      <a:pt x="6284" y="1069"/>
                      <a:pt x="6326" y="1263"/>
                      <a:pt x="6347" y="1441"/>
                    </a:cubicBezTo>
                    <a:cubicBezTo>
                      <a:pt x="6368" y="1635"/>
                      <a:pt x="6389" y="1808"/>
                      <a:pt x="6389" y="1876"/>
                    </a:cubicBezTo>
                    <a:cubicBezTo>
                      <a:pt x="6368" y="2028"/>
                      <a:pt x="6258" y="2331"/>
                      <a:pt x="6023" y="2509"/>
                    </a:cubicBezTo>
                    <a:cubicBezTo>
                      <a:pt x="5782" y="2682"/>
                      <a:pt x="5211" y="3012"/>
                      <a:pt x="4101" y="3054"/>
                    </a:cubicBezTo>
                    <a:cubicBezTo>
                      <a:pt x="4004" y="3058"/>
                      <a:pt x="3899" y="3059"/>
                      <a:pt x="3787" y="3059"/>
                    </a:cubicBezTo>
                    <a:cubicBezTo>
                      <a:pt x="3241" y="3059"/>
                      <a:pt x="2534" y="3018"/>
                      <a:pt x="1917" y="2944"/>
                    </a:cubicBezTo>
                    <a:cubicBezTo>
                      <a:pt x="1545" y="2923"/>
                      <a:pt x="1220" y="2881"/>
                      <a:pt x="958" y="2813"/>
                    </a:cubicBezTo>
                    <a:cubicBezTo>
                      <a:pt x="828" y="2792"/>
                      <a:pt x="718" y="2771"/>
                      <a:pt x="629" y="2750"/>
                    </a:cubicBezTo>
                    <a:cubicBezTo>
                      <a:pt x="545" y="2724"/>
                      <a:pt x="498" y="2703"/>
                      <a:pt x="477" y="2682"/>
                    </a:cubicBezTo>
                    <a:cubicBezTo>
                      <a:pt x="477" y="2682"/>
                      <a:pt x="435" y="2640"/>
                      <a:pt x="414" y="2572"/>
                    </a:cubicBezTo>
                    <a:cubicBezTo>
                      <a:pt x="393" y="2509"/>
                      <a:pt x="367" y="2420"/>
                      <a:pt x="346" y="2331"/>
                    </a:cubicBezTo>
                    <a:cubicBezTo>
                      <a:pt x="304" y="2159"/>
                      <a:pt x="262" y="1939"/>
                      <a:pt x="236" y="1703"/>
                    </a:cubicBezTo>
                    <a:cubicBezTo>
                      <a:pt x="194" y="1483"/>
                      <a:pt x="173" y="1263"/>
                      <a:pt x="152" y="1069"/>
                    </a:cubicBezTo>
                    <a:cubicBezTo>
                      <a:pt x="131" y="891"/>
                      <a:pt x="131" y="739"/>
                      <a:pt x="105" y="718"/>
                    </a:cubicBezTo>
                    <a:cubicBezTo>
                      <a:pt x="105" y="629"/>
                      <a:pt x="152" y="546"/>
                      <a:pt x="215" y="457"/>
                    </a:cubicBezTo>
                    <a:cubicBezTo>
                      <a:pt x="283" y="368"/>
                      <a:pt x="346" y="326"/>
                      <a:pt x="435" y="284"/>
                    </a:cubicBezTo>
                    <a:lnTo>
                      <a:pt x="3357" y="106"/>
                    </a:lnTo>
                    <a:close/>
                    <a:moveTo>
                      <a:pt x="3378" y="1"/>
                    </a:moveTo>
                    <a:lnTo>
                      <a:pt x="414" y="195"/>
                    </a:lnTo>
                    <a:lnTo>
                      <a:pt x="393" y="195"/>
                    </a:lnTo>
                    <a:cubicBezTo>
                      <a:pt x="304" y="216"/>
                      <a:pt x="194" y="305"/>
                      <a:pt x="131" y="394"/>
                    </a:cubicBezTo>
                    <a:cubicBezTo>
                      <a:pt x="63" y="478"/>
                      <a:pt x="0" y="588"/>
                      <a:pt x="21" y="718"/>
                    </a:cubicBezTo>
                    <a:cubicBezTo>
                      <a:pt x="21" y="760"/>
                      <a:pt x="21" y="891"/>
                      <a:pt x="42" y="1090"/>
                    </a:cubicBezTo>
                    <a:cubicBezTo>
                      <a:pt x="63" y="1263"/>
                      <a:pt x="84" y="1504"/>
                      <a:pt x="131" y="1724"/>
                    </a:cubicBezTo>
                    <a:cubicBezTo>
                      <a:pt x="173" y="1939"/>
                      <a:pt x="194" y="2180"/>
                      <a:pt x="262" y="2358"/>
                    </a:cubicBezTo>
                    <a:cubicBezTo>
                      <a:pt x="283" y="2462"/>
                      <a:pt x="304" y="2530"/>
                      <a:pt x="325" y="2619"/>
                    </a:cubicBezTo>
                    <a:cubicBezTo>
                      <a:pt x="346" y="2682"/>
                      <a:pt x="367" y="2724"/>
                      <a:pt x="414" y="2771"/>
                    </a:cubicBezTo>
                    <a:cubicBezTo>
                      <a:pt x="456" y="2792"/>
                      <a:pt x="524" y="2813"/>
                      <a:pt x="608" y="2855"/>
                    </a:cubicBezTo>
                    <a:cubicBezTo>
                      <a:pt x="697" y="2881"/>
                      <a:pt x="807" y="2902"/>
                      <a:pt x="938" y="2923"/>
                    </a:cubicBezTo>
                    <a:cubicBezTo>
                      <a:pt x="1199" y="2965"/>
                      <a:pt x="1545" y="3012"/>
                      <a:pt x="1917" y="3054"/>
                    </a:cubicBezTo>
                    <a:cubicBezTo>
                      <a:pt x="2534" y="3128"/>
                      <a:pt x="3241" y="3169"/>
                      <a:pt x="3787" y="3169"/>
                    </a:cubicBezTo>
                    <a:cubicBezTo>
                      <a:pt x="3899" y="3169"/>
                      <a:pt x="4004" y="3168"/>
                      <a:pt x="4101" y="3164"/>
                    </a:cubicBezTo>
                    <a:cubicBezTo>
                      <a:pt x="5237" y="3117"/>
                      <a:pt x="5824" y="2792"/>
                      <a:pt x="6085" y="2593"/>
                    </a:cubicBezTo>
                    <a:cubicBezTo>
                      <a:pt x="6347" y="2379"/>
                      <a:pt x="6478" y="2070"/>
                      <a:pt x="6499" y="1897"/>
                    </a:cubicBezTo>
                    <a:cubicBezTo>
                      <a:pt x="6499" y="1787"/>
                      <a:pt x="6478" y="1614"/>
                      <a:pt x="6457" y="1415"/>
                    </a:cubicBezTo>
                    <a:cubicBezTo>
                      <a:pt x="6436" y="1242"/>
                      <a:pt x="6389" y="1048"/>
                      <a:pt x="6347" y="938"/>
                    </a:cubicBezTo>
                    <a:cubicBezTo>
                      <a:pt x="6305" y="849"/>
                      <a:pt x="6237" y="787"/>
                      <a:pt x="6127" y="739"/>
                    </a:cubicBezTo>
                    <a:cubicBezTo>
                      <a:pt x="6023" y="718"/>
                      <a:pt x="5865" y="697"/>
                      <a:pt x="5630" y="677"/>
                    </a:cubicBezTo>
                    <a:cubicBezTo>
                      <a:pt x="5389" y="629"/>
                      <a:pt x="4996" y="588"/>
                      <a:pt x="4645" y="525"/>
                    </a:cubicBezTo>
                    <a:cubicBezTo>
                      <a:pt x="4472" y="498"/>
                      <a:pt x="4321" y="457"/>
                      <a:pt x="4190" y="436"/>
                    </a:cubicBezTo>
                    <a:cubicBezTo>
                      <a:pt x="4122" y="415"/>
                      <a:pt x="4080" y="415"/>
                      <a:pt x="4033" y="394"/>
                    </a:cubicBezTo>
                    <a:cubicBezTo>
                      <a:pt x="3991" y="368"/>
                      <a:pt x="3970" y="368"/>
                      <a:pt x="3970" y="368"/>
                    </a:cubicBezTo>
                    <a:cubicBezTo>
                      <a:pt x="3902" y="305"/>
                      <a:pt x="3771" y="216"/>
                      <a:pt x="3640" y="153"/>
                    </a:cubicBezTo>
                    <a:cubicBezTo>
                      <a:pt x="3509" y="64"/>
                      <a:pt x="3404" y="22"/>
                      <a:pt x="3404" y="22"/>
                    </a:cubicBezTo>
                    <a:lnTo>
                      <a:pt x="3378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4" name="Google Shape;1103;p38">
                <a:extLst>
                  <a:ext uri="{FF2B5EF4-FFF2-40B4-BE49-F238E27FC236}">
                    <a16:creationId xmlns:a16="http://schemas.microsoft.com/office/drawing/2014/main" id="{67FA8135-DA42-52CE-8B55-D42354DBA78B}"/>
                  </a:ext>
                </a:extLst>
              </p:cNvPr>
              <p:cNvSpPr/>
              <p:nvPr/>
            </p:nvSpPr>
            <p:spPr>
              <a:xfrm>
                <a:off x="3267187" y="3657775"/>
                <a:ext cx="509859" cy="246858"/>
              </a:xfrm>
              <a:custGeom>
                <a:avLst/>
                <a:gdLst/>
                <a:ahLst/>
                <a:cxnLst/>
                <a:rect l="l" t="t" r="r" b="b"/>
                <a:pathLst>
                  <a:path w="3253" h="1575" extrusionOk="0">
                    <a:moveTo>
                      <a:pt x="43" y="0"/>
                    </a:moveTo>
                    <a:cubicBezTo>
                      <a:pt x="22" y="199"/>
                      <a:pt x="1" y="676"/>
                      <a:pt x="242" y="896"/>
                    </a:cubicBezTo>
                    <a:cubicBezTo>
                      <a:pt x="551" y="1126"/>
                      <a:pt x="1700" y="1575"/>
                      <a:pt x="2373" y="1575"/>
                    </a:cubicBezTo>
                    <a:cubicBezTo>
                      <a:pt x="2406" y="1575"/>
                      <a:pt x="2437" y="1573"/>
                      <a:pt x="2467" y="1571"/>
                    </a:cubicBezTo>
                    <a:cubicBezTo>
                      <a:pt x="3101" y="1529"/>
                      <a:pt x="3253" y="1357"/>
                      <a:pt x="3185" y="1116"/>
                    </a:cubicBezTo>
                    <a:cubicBezTo>
                      <a:pt x="3122" y="1095"/>
                      <a:pt x="3033" y="1069"/>
                      <a:pt x="2949" y="1048"/>
                    </a:cubicBezTo>
                    <a:cubicBezTo>
                      <a:pt x="2509" y="917"/>
                      <a:pt x="1614" y="613"/>
                      <a:pt x="1530" y="503"/>
                    </a:cubicBezTo>
                    <a:cubicBezTo>
                      <a:pt x="1441" y="393"/>
                      <a:pt x="1483" y="178"/>
                      <a:pt x="1483" y="178"/>
                    </a:cubicBezTo>
                    <a:lnTo>
                      <a:pt x="4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5" name="Google Shape;1104;p38">
                <a:extLst>
                  <a:ext uri="{FF2B5EF4-FFF2-40B4-BE49-F238E27FC236}">
                    <a16:creationId xmlns:a16="http://schemas.microsoft.com/office/drawing/2014/main" id="{8774EFE2-4F23-D551-89B6-75657A3837F7}"/>
                  </a:ext>
                </a:extLst>
              </p:cNvPr>
              <p:cNvSpPr/>
              <p:nvPr/>
            </p:nvSpPr>
            <p:spPr>
              <a:xfrm>
                <a:off x="3263895" y="3651192"/>
                <a:ext cx="516442" cy="260650"/>
              </a:xfrm>
              <a:custGeom>
                <a:avLst/>
                <a:gdLst/>
                <a:ahLst/>
                <a:cxnLst/>
                <a:rect l="l" t="t" r="r" b="b"/>
                <a:pathLst>
                  <a:path w="3295" h="1663" extrusionOk="0">
                    <a:moveTo>
                      <a:pt x="132" y="110"/>
                    </a:moveTo>
                    <a:lnTo>
                      <a:pt x="1462" y="262"/>
                    </a:lnTo>
                    <a:cubicBezTo>
                      <a:pt x="1441" y="283"/>
                      <a:pt x="1441" y="283"/>
                      <a:pt x="1441" y="325"/>
                    </a:cubicBezTo>
                    <a:cubicBezTo>
                      <a:pt x="1441" y="414"/>
                      <a:pt x="1441" y="503"/>
                      <a:pt x="1504" y="566"/>
                    </a:cubicBezTo>
                    <a:cubicBezTo>
                      <a:pt x="1530" y="613"/>
                      <a:pt x="1551" y="613"/>
                      <a:pt x="1593" y="634"/>
                    </a:cubicBezTo>
                    <a:cubicBezTo>
                      <a:pt x="1614" y="655"/>
                      <a:pt x="1661" y="676"/>
                      <a:pt x="1724" y="697"/>
                    </a:cubicBezTo>
                    <a:cubicBezTo>
                      <a:pt x="1834" y="744"/>
                      <a:pt x="1965" y="807"/>
                      <a:pt x="2116" y="849"/>
                    </a:cubicBezTo>
                    <a:cubicBezTo>
                      <a:pt x="2399" y="959"/>
                      <a:pt x="2729" y="1069"/>
                      <a:pt x="2944" y="1137"/>
                    </a:cubicBezTo>
                    <a:cubicBezTo>
                      <a:pt x="3033" y="1158"/>
                      <a:pt x="3101" y="1179"/>
                      <a:pt x="3164" y="1200"/>
                    </a:cubicBezTo>
                    <a:lnTo>
                      <a:pt x="3164" y="1310"/>
                    </a:lnTo>
                    <a:cubicBezTo>
                      <a:pt x="3143" y="1351"/>
                      <a:pt x="3122" y="1372"/>
                      <a:pt x="3075" y="1420"/>
                    </a:cubicBezTo>
                    <a:cubicBezTo>
                      <a:pt x="2991" y="1482"/>
                      <a:pt x="2792" y="1530"/>
                      <a:pt x="2488" y="1550"/>
                    </a:cubicBezTo>
                    <a:cubicBezTo>
                      <a:pt x="2459" y="1553"/>
                      <a:pt x="2427" y="1554"/>
                      <a:pt x="2395" y="1554"/>
                    </a:cubicBezTo>
                    <a:cubicBezTo>
                      <a:pt x="2091" y="1554"/>
                      <a:pt x="1660" y="1468"/>
                      <a:pt x="1268" y="1331"/>
                    </a:cubicBezTo>
                    <a:cubicBezTo>
                      <a:pt x="849" y="1179"/>
                      <a:pt x="435" y="1006"/>
                      <a:pt x="304" y="896"/>
                    </a:cubicBezTo>
                    <a:cubicBezTo>
                      <a:pt x="194" y="807"/>
                      <a:pt x="132" y="634"/>
                      <a:pt x="132" y="482"/>
                    </a:cubicBezTo>
                    <a:cubicBezTo>
                      <a:pt x="111" y="325"/>
                      <a:pt x="111" y="194"/>
                      <a:pt x="132" y="110"/>
                    </a:cubicBezTo>
                    <a:close/>
                    <a:moveTo>
                      <a:pt x="90" y="0"/>
                    </a:moveTo>
                    <a:lnTo>
                      <a:pt x="22" y="42"/>
                    </a:lnTo>
                    <a:cubicBezTo>
                      <a:pt x="1" y="131"/>
                      <a:pt x="1" y="304"/>
                      <a:pt x="22" y="482"/>
                    </a:cubicBezTo>
                    <a:cubicBezTo>
                      <a:pt x="43" y="676"/>
                      <a:pt x="90" y="849"/>
                      <a:pt x="242" y="959"/>
                    </a:cubicBezTo>
                    <a:cubicBezTo>
                      <a:pt x="414" y="1111"/>
                      <a:pt x="807" y="1289"/>
                      <a:pt x="1242" y="1440"/>
                    </a:cubicBezTo>
                    <a:cubicBezTo>
                      <a:pt x="1645" y="1561"/>
                      <a:pt x="2080" y="1663"/>
                      <a:pt x="2419" y="1663"/>
                    </a:cubicBezTo>
                    <a:cubicBezTo>
                      <a:pt x="2450" y="1663"/>
                      <a:pt x="2480" y="1662"/>
                      <a:pt x="2509" y="1660"/>
                    </a:cubicBezTo>
                    <a:cubicBezTo>
                      <a:pt x="2813" y="1634"/>
                      <a:pt x="3012" y="1592"/>
                      <a:pt x="3143" y="1503"/>
                    </a:cubicBezTo>
                    <a:cubicBezTo>
                      <a:pt x="3206" y="1461"/>
                      <a:pt x="3253" y="1399"/>
                      <a:pt x="3274" y="1351"/>
                    </a:cubicBezTo>
                    <a:cubicBezTo>
                      <a:pt x="3295" y="1289"/>
                      <a:pt x="3274" y="1221"/>
                      <a:pt x="3274" y="1158"/>
                    </a:cubicBezTo>
                    <a:lnTo>
                      <a:pt x="3232" y="1111"/>
                    </a:lnTo>
                    <a:cubicBezTo>
                      <a:pt x="3164" y="1090"/>
                      <a:pt x="3075" y="1069"/>
                      <a:pt x="2970" y="1027"/>
                    </a:cubicBezTo>
                    <a:cubicBezTo>
                      <a:pt x="2771" y="959"/>
                      <a:pt x="2446" y="849"/>
                      <a:pt x="2137" y="765"/>
                    </a:cubicBezTo>
                    <a:cubicBezTo>
                      <a:pt x="2006" y="697"/>
                      <a:pt x="1875" y="655"/>
                      <a:pt x="1766" y="613"/>
                    </a:cubicBezTo>
                    <a:cubicBezTo>
                      <a:pt x="1724" y="587"/>
                      <a:pt x="1682" y="566"/>
                      <a:pt x="1635" y="545"/>
                    </a:cubicBezTo>
                    <a:cubicBezTo>
                      <a:pt x="1614" y="524"/>
                      <a:pt x="1593" y="503"/>
                      <a:pt x="1593" y="503"/>
                    </a:cubicBezTo>
                    <a:cubicBezTo>
                      <a:pt x="1551" y="482"/>
                      <a:pt x="1551" y="393"/>
                      <a:pt x="1551" y="325"/>
                    </a:cubicBezTo>
                    <a:cubicBezTo>
                      <a:pt x="1551" y="283"/>
                      <a:pt x="1572" y="220"/>
                      <a:pt x="1572" y="220"/>
                    </a:cubicBezTo>
                    <a:lnTo>
                      <a:pt x="1530" y="152"/>
                    </a:lnTo>
                    <a:lnTo>
                      <a:pt x="90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6" name="Google Shape;1105;p38">
                <a:extLst>
                  <a:ext uri="{FF2B5EF4-FFF2-40B4-BE49-F238E27FC236}">
                    <a16:creationId xmlns:a16="http://schemas.microsoft.com/office/drawing/2014/main" id="{0F2EFC07-A680-08CE-937D-D9B7CD5ADCFE}"/>
                  </a:ext>
                </a:extLst>
              </p:cNvPr>
              <p:cNvSpPr/>
              <p:nvPr/>
            </p:nvSpPr>
            <p:spPr>
              <a:xfrm>
                <a:off x="3267187" y="3657775"/>
                <a:ext cx="509859" cy="246858"/>
              </a:xfrm>
              <a:custGeom>
                <a:avLst/>
                <a:gdLst/>
                <a:ahLst/>
                <a:cxnLst/>
                <a:rect l="l" t="t" r="r" b="b"/>
                <a:pathLst>
                  <a:path w="3253" h="1575" extrusionOk="0">
                    <a:moveTo>
                      <a:pt x="43" y="0"/>
                    </a:moveTo>
                    <a:cubicBezTo>
                      <a:pt x="22" y="199"/>
                      <a:pt x="1" y="676"/>
                      <a:pt x="242" y="896"/>
                    </a:cubicBezTo>
                    <a:cubicBezTo>
                      <a:pt x="551" y="1126"/>
                      <a:pt x="1700" y="1575"/>
                      <a:pt x="2373" y="1575"/>
                    </a:cubicBezTo>
                    <a:cubicBezTo>
                      <a:pt x="2406" y="1575"/>
                      <a:pt x="2437" y="1573"/>
                      <a:pt x="2467" y="1571"/>
                    </a:cubicBezTo>
                    <a:cubicBezTo>
                      <a:pt x="3101" y="1529"/>
                      <a:pt x="3253" y="1357"/>
                      <a:pt x="3185" y="1116"/>
                    </a:cubicBezTo>
                    <a:cubicBezTo>
                      <a:pt x="3122" y="1095"/>
                      <a:pt x="3033" y="1069"/>
                      <a:pt x="2949" y="1048"/>
                    </a:cubicBezTo>
                    <a:cubicBezTo>
                      <a:pt x="2509" y="917"/>
                      <a:pt x="1614" y="613"/>
                      <a:pt x="1530" y="503"/>
                    </a:cubicBezTo>
                    <a:cubicBezTo>
                      <a:pt x="1441" y="393"/>
                      <a:pt x="1483" y="178"/>
                      <a:pt x="1483" y="178"/>
                    </a:cubicBezTo>
                    <a:lnTo>
                      <a:pt x="4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7" name="Google Shape;1106;p38">
                <a:extLst>
                  <a:ext uri="{FF2B5EF4-FFF2-40B4-BE49-F238E27FC236}">
                    <a16:creationId xmlns:a16="http://schemas.microsoft.com/office/drawing/2014/main" id="{86AE53D4-B179-D17C-D286-4A1BA7F696E4}"/>
                  </a:ext>
                </a:extLst>
              </p:cNvPr>
              <p:cNvSpPr/>
              <p:nvPr/>
            </p:nvSpPr>
            <p:spPr>
              <a:xfrm>
                <a:off x="3263895" y="3651192"/>
                <a:ext cx="516442" cy="260650"/>
              </a:xfrm>
              <a:custGeom>
                <a:avLst/>
                <a:gdLst/>
                <a:ahLst/>
                <a:cxnLst/>
                <a:rect l="l" t="t" r="r" b="b"/>
                <a:pathLst>
                  <a:path w="3295" h="1663" extrusionOk="0">
                    <a:moveTo>
                      <a:pt x="132" y="110"/>
                    </a:moveTo>
                    <a:lnTo>
                      <a:pt x="1462" y="262"/>
                    </a:lnTo>
                    <a:cubicBezTo>
                      <a:pt x="1441" y="283"/>
                      <a:pt x="1441" y="283"/>
                      <a:pt x="1441" y="325"/>
                    </a:cubicBezTo>
                    <a:cubicBezTo>
                      <a:pt x="1441" y="414"/>
                      <a:pt x="1441" y="503"/>
                      <a:pt x="1504" y="566"/>
                    </a:cubicBezTo>
                    <a:cubicBezTo>
                      <a:pt x="1530" y="613"/>
                      <a:pt x="1551" y="613"/>
                      <a:pt x="1593" y="634"/>
                    </a:cubicBezTo>
                    <a:cubicBezTo>
                      <a:pt x="1614" y="655"/>
                      <a:pt x="1661" y="676"/>
                      <a:pt x="1724" y="697"/>
                    </a:cubicBezTo>
                    <a:cubicBezTo>
                      <a:pt x="1834" y="744"/>
                      <a:pt x="1965" y="807"/>
                      <a:pt x="2116" y="849"/>
                    </a:cubicBezTo>
                    <a:cubicBezTo>
                      <a:pt x="2399" y="959"/>
                      <a:pt x="2729" y="1069"/>
                      <a:pt x="2944" y="1137"/>
                    </a:cubicBezTo>
                    <a:cubicBezTo>
                      <a:pt x="3033" y="1158"/>
                      <a:pt x="3101" y="1179"/>
                      <a:pt x="3164" y="1200"/>
                    </a:cubicBezTo>
                    <a:lnTo>
                      <a:pt x="3164" y="1310"/>
                    </a:lnTo>
                    <a:cubicBezTo>
                      <a:pt x="3143" y="1351"/>
                      <a:pt x="3122" y="1372"/>
                      <a:pt x="3075" y="1420"/>
                    </a:cubicBezTo>
                    <a:cubicBezTo>
                      <a:pt x="2991" y="1482"/>
                      <a:pt x="2792" y="1530"/>
                      <a:pt x="2488" y="1550"/>
                    </a:cubicBezTo>
                    <a:cubicBezTo>
                      <a:pt x="2459" y="1553"/>
                      <a:pt x="2427" y="1554"/>
                      <a:pt x="2395" y="1554"/>
                    </a:cubicBezTo>
                    <a:cubicBezTo>
                      <a:pt x="2091" y="1554"/>
                      <a:pt x="1660" y="1468"/>
                      <a:pt x="1268" y="1331"/>
                    </a:cubicBezTo>
                    <a:cubicBezTo>
                      <a:pt x="849" y="1179"/>
                      <a:pt x="435" y="1006"/>
                      <a:pt x="304" y="896"/>
                    </a:cubicBezTo>
                    <a:cubicBezTo>
                      <a:pt x="194" y="807"/>
                      <a:pt x="132" y="634"/>
                      <a:pt x="132" y="482"/>
                    </a:cubicBezTo>
                    <a:cubicBezTo>
                      <a:pt x="111" y="325"/>
                      <a:pt x="111" y="194"/>
                      <a:pt x="132" y="110"/>
                    </a:cubicBezTo>
                    <a:close/>
                    <a:moveTo>
                      <a:pt x="90" y="0"/>
                    </a:moveTo>
                    <a:lnTo>
                      <a:pt x="22" y="42"/>
                    </a:lnTo>
                    <a:cubicBezTo>
                      <a:pt x="1" y="131"/>
                      <a:pt x="1" y="304"/>
                      <a:pt x="22" y="482"/>
                    </a:cubicBezTo>
                    <a:cubicBezTo>
                      <a:pt x="43" y="676"/>
                      <a:pt x="90" y="849"/>
                      <a:pt x="242" y="959"/>
                    </a:cubicBezTo>
                    <a:cubicBezTo>
                      <a:pt x="414" y="1111"/>
                      <a:pt x="807" y="1289"/>
                      <a:pt x="1242" y="1440"/>
                    </a:cubicBezTo>
                    <a:cubicBezTo>
                      <a:pt x="1645" y="1561"/>
                      <a:pt x="2080" y="1663"/>
                      <a:pt x="2419" y="1663"/>
                    </a:cubicBezTo>
                    <a:cubicBezTo>
                      <a:pt x="2450" y="1663"/>
                      <a:pt x="2480" y="1662"/>
                      <a:pt x="2509" y="1660"/>
                    </a:cubicBezTo>
                    <a:cubicBezTo>
                      <a:pt x="2813" y="1634"/>
                      <a:pt x="3012" y="1592"/>
                      <a:pt x="3143" y="1503"/>
                    </a:cubicBezTo>
                    <a:cubicBezTo>
                      <a:pt x="3206" y="1461"/>
                      <a:pt x="3253" y="1399"/>
                      <a:pt x="3274" y="1351"/>
                    </a:cubicBezTo>
                    <a:cubicBezTo>
                      <a:pt x="3295" y="1289"/>
                      <a:pt x="3274" y="1221"/>
                      <a:pt x="3274" y="1158"/>
                    </a:cubicBezTo>
                    <a:lnTo>
                      <a:pt x="3232" y="1111"/>
                    </a:lnTo>
                    <a:cubicBezTo>
                      <a:pt x="3164" y="1090"/>
                      <a:pt x="3075" y="1069"/>
                      <a:pt x="2970" y="1027"/>
                    </a:cubicBezTo>
                    <a:cubicBezTo>
                      <a:pt x="2771" y="959"/>
                      <a:pt x="2446" y="849"/>
                      <a:pt x="2137" y="765"/>
                    </a:cubicBezTo>
                    <a:cubicBezTo>
                      <a:pt x="2006" y="697"/>
                      <a:pt x="1875" y="655"/>
                      <a:pt x="1766" y="613"/>
                    </a:cubicBezTo>
                    <a:cubicBezTo>
                      <a:pt x="1724" y="587"/>
                      <a:pt x="1682" y="566"/>
                      <a:pt x="1635" y="545"/>
                    </a:cubicBezTo>
                    <a:cubicBezTo>
                      <a:pt x="1614" y="524"/>
                      <a:pt x="1593" y="503"/>
                      <a:pt x="1593" y="503"/>
                    </a:cubicBezTo>
                    <a:cubicBezTo>
                      <a:pt x="1551" y="482"/>
                      <a:pt x="1551" y="393"/>
                      <a:pt x="1551" y="325"/>
                    </a:cubicBezTo>
                    <a:cubicBezTo>
                      <a:pt x="1551" y="283"/>
                      <a:pt x="1572" y="220"/>
                      <a:pt x="1572" y="220"/>
                    </a:cubicBezTo>
                    <a:lnTo>
                      <a:pt x="1530" y="152"/>
                    </a:lnTo>
                    <a:lnTo>
                      <a:pt x="90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9" name="Google Shape;1107;p38">
                <a:extLst>
                  <a:ext uri="{FF2B5EF4-FFF2-40B4-BE49-F238E27FC236}">
                    <a16:creationId xmlns:a16="http://schemas.microsoft.com/office/drawing/2014/main" id="{BBA6AE84-0C49-34A9-2B54-7E6770B9D27F}"/>
                  </a:ext>
                </a:extLst>
              </p:cNvPr>
              <p:cNvSpPr/>
              <p:nvPr/>
            </p:nvSpPr>
            <p:spPr>
              <a:xfrm>
                <a:off x="3011082" y="3527999"/>
                <a:ext cx="426946" cy="202188"/>
              </a:xfrm>
              <a:custGeom>
                <a:avLst/>
                <a:gdLst/>
                <a:ahLst/>
                <a:cxnLst/>
                <a:rect l="l" t="t" r="r" b="b"/>
                <a:pathLst>
                  <a:path w="2724" h="1290" extrusionOk="0">
                    <a:moveTo>
                      <a:pt x="325" y="1"/>
                    </a:moveTo>
                    <a:cubicBezTo>
                      <a:pt x="85" y="373"/>
                      <a:pt x="1" y="959"/>
                      <a:pt x="1" y="959"/>
                    </a:cubicBezTo>
                    <a:cubicBezTo>
                      <a:pt x="1" y="959"/>
                      <a:pt x="456" y="1268"/>
                      <a:pt x="1001" y="1289"/>
                    </a:cubicBezTo>
                    <a:cubicBezTo>
                      <a:pt x="1546" y="1289"/>
                      <a:pt x="2179" y="1268"/>
                      <a:pt x="2441" y="1200"/>
                    </a:cubicBezTo>
                    <a:cubicBezTo>
                      <a:pt x="2682" y="1137"/>
                      <a:pt x="2724" y="959"/>
                      <a:pt x="2724" y="959"/>
                    </a:cubicBezTo>
                    <a:cubicBezTo>
                      <a:pt x="2724" y="959"/>
                      <a:pt x="2116" y="504"/>
                      <a:pt x="1394" y="305"/>
                    </a:cubicBezTo>
                    <a:cubicBezTo>
                      <a:pt x="697" y="111"/>
                      <a:pt x="325" y="1"/>
                      <a:pt x="32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" name="Google Shape;1108;p38">
                <a:extLst>
                  <a:ext uri="{FF2B5EF4-FFF2-40B4-BE49-F238E27FC236}">
                    <a16:creationId xmlns:a16="http://schemas.microsoft.com/office/drawing/2014/main" id="{9356FAFC-F2A9-01C3-3C61-A3091F39B435}"/>
                  </a:ext>
                </a:extLst>
              </p:cNvPr>
              <p:cNvSpPr/>
              <p:nvPr/>
            </p:nvSpPr>
            <p:spPr>
              <a:xfrm>
                <a:off x="3003716" y="3521416"/>
                <a:ext cx="441836" cy="216451"/>
              </a:xfrm>
              <a:custGeom>
                <a:avLst/>
                <a:gdLst/>
                <a:ahLst/>
                <a:cxnLst/>
                <a:rect l="l" t="t" r="r" b="b"/>
                <a:pathLst>
                  <a:path w="2819" h="1381" extrusionOk="0">
                    <a:moveTo>
                      <a:pt x="414" y="106"/>
                    </a:moveTo>
                    <a:cubicBezTo>
                      <a:pt x="440" y="132"/>
                      <a:pt x="765" y="216"/>
                      <a:pt x="1441" y="415"/>
                    </a:cubicBezTo>
                    <a:cubicBezTo>
                      <a:pt x="2095" y="587"/>
                      <a:pt x="2640" y="980"/>
                      <a:pt x="2708" y="1022"/>
                    </a:cubicBezTo>
                    <a:cubicBezTo>
                      <a:pt x="2708" y="1048"/>
                      <a:pt x="2708" y="1048"/>
                      <a:pt x="2687" y="1069"/>
                    </a:cubicBezTo>
                    <a:cubicBezTo>
                      <a:pt x="2640" y="1111"/>
                      <a:pt x="2577" y="1153"/>
                      <a:pt x="2467" y="1200"/>
                    </a:cubicBezTo>
                    <a:cubicBezTo>
                      <a:pt x="2286" y="1247"/>
                      <a:pt x="1885" y="1271"/>
                      <a:pt x="1466" y="1271"/>
                    </a:cubicBezTo>
                    <a:cubicBezTo>
                      <a:pt x="1326" y="1271"/>
                      <a:pt x="1184" y="1268"/>
                      <a:pt x="1048" y="1263"/>
                    </a:cubicBezTo>
                    <a:cubicBezTo>
                      <a:pt x="545" y="1263"/>
                      <a:pt x="152" y="1001"/>
                      <a:pt x="111" y="980"/>
                    </a:cubicBezTo>
                    <a:cubicBezTo>
                      <a:pt x="111" y="917"/>
                      <a:pt x="200" y="436"/>
                      <a:pt x="414" y="106"/>
                    </a:cubicBezTo>
                    <a:close/>
                    <a:moveTo>
                      <a:pt x="393" y="1"/>
                    </a:moveTo>
                    <a:lnTo>
                      <a:pt x="331" y="22"/>
                    </a:lnTo>
                    <a:cubicBezTo>
                      <a:pt x="69" y="394"/>
                      <a:pt x="1" y="1001"/>
                      <a:pt x="1" y="1001"/>
                    </a:cubicBezTo>
                    <a:lnTo>
                      <a:pt x="22" y="1048"/>
                    </a:lnTo>
                    <a:cubicBezTo>
                      <a:pt x="22" y="1048"/>
                      <a:pt x="482" y="1373"/>
                      <a:pt x="1048" y="1373"/>
                    </a:cubicBezTo>
                    <a:cubicBezTo>
                      <a:pt x="1184" y="1378"/>
                      <a:pt x="1326" y="1381"/>
                      <a:pt x="1466" y="1381"/>
                    </a:cubicBezTo>
                    <a:cubicBezTo>
                      <a:pt x="1886" y="1381"/>
                      <a:pt x="2292" y="1357"/>
                      <a:pt x="2488" y="1310"/>
                    </a:cubicBezTo>
                    <a:cubicBezTo>
                      <a:pt x="2619" y="1263"/>
                      <a:pt x="2708" y="1200"/>
                      <a:pt x="2771" y="1132"/>
                    </a:cubicBezTo>
                    <a:cubicBezTo>
                      <a:pt x="2818" y="1069"/>
                      <a:pt x="2818" y="1022"/>
                      <a:pt x="2818" y="1022"/>
                    </a:cubicBezTo>
                    <a:lnTo>
                      <a:pt x="2797" y="959"/>
                    </a:lnTo>
                    <a:cubicBezTo>
                      <a:pt x="2797" y="959"/>
                      <a:pt x="2184" y="498"/>
                      <a:pt x="1462" y="305"/>
                    </a:cubicBezTo>
                    <a:cubicBezTo>
                      <a:pt x="765" y="106"/>
                      <a:pt x="393" y="1"/>
                      <a:pt x="393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" name="Google Shape;1109;p38">
                <a:extLst>
                  <a:ext uri="{FF2B5EF4-FFF2-40B4-BE49-F238E27FC236}">
                    <a16:creationId xmlns:a16="http://schemas.microsoft.com/office/drawing/2014/main" id="{542B21B2-D984-37A3-4F59-E2384BCF1A81}"/>
                  </a:ext>
                </a:extLst>
              </p:cNvPr>
              <p:cNvSpPr/>
              <p:nvPr/>
            </p:nvSpPr>
            <p:spPr>
              <a:xfrm>
                <a:off x="3011082" y="3527999"/>
                <a:ext cx="426946" cy="202188"/>
              </a:xfrm>
              <a:custGeom>
                <a:avLst/>
                <a:gdLst/>
                <a:ahLst/>
                <a:cxnLst/>
                <a:rect l="l" t="t" r="r" b="b"/>
                <a:pathLst>
                  <a:path w="2724" h="1290" extrusionOk="0">
                    <a:moveTo>
                      <a:pt x="325" y="1"/>
                    </a:moveTo>
                    <a:cubicBezTo>
                      <a:pt x="85" y="373"/>
                      <a:pt x="1" y="959"/>
                      <a:pt x="1" y="959"/>
                    </a:cubicBezTo>
                    <a:cubicBezTo>
                      <a:pt x="1" y="959"/>
                      <a:pt x="456" y="1268"/>
                      <a:pt x="1001" y="1289"/>
                    </a:cubicBezTo>
                    <a:cubicBezTo>
                      <a:pt x="1546" y="1289"/>
                      <a:pt x="2179" y="1268"/>
                      <a:pt x="2441" y="1200"/>
                    </a:cubicBezTo>
                    <a:cubicBezTo>
                      <a:pt x="2682" y="1137"/>
                      <a:pt x="2724" y="959"/>
                      <a:pt x="2724" y="959"/>
                    </a:cubicBezTo>
                    <a:cubicBezTo>
                      <a:pt x="2724" y="959"/>
                      <a:pt x="2116" y="504"/>
                      <a:pt x="1394" y="305"/>
                    </a:cubicBezTo>
                    <a:cubicBezTo>
                      <a:pt x="697" y="111"/>
                      <a:pt x="325" y="1"/>
                      <a:pt x="325" y="1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" name="Google Shape;1110;p38">
                <a:extLst>
                  <a:ext uri="{FF2B5EF4-FFF2-40B4-BE49-F238E27FC236}">
                    <a16:creationId xmlns:a16="http://schemas.microsoft.com/office/drawing/2014/main" id="{C87A7226-EF52-863B-68E5-97469CA1CFC5}"/>
                  </a:ext>
                </a:extLst>
              </p:cNvPr>
              <p:cNvSpPr/>
              <p:nvPr/>
            </p:nvSpPr>
            <p:spPr>
              <a:xfrm>
                <a:off x="3003716" y="3521416"/>
                <a:ext cx="441836" cy="216451"/>
              </a:xfrm>
              <a:custGeom>
                <a:avLst/>
                <a:gdLst/>
                <a:ahLst/>
                <a:cxnLst/>
                <a:rect l="l" t="t" r="r" b="b"/>
                <a:pathLst>
                  <a:path w="2819" h="1381" extrusionOk="0">
                    <a:moveTo>
                      <a:pt x="414" y="106"/>
                    </a:moveTo>
                    <a:cubicBezTo>
                      <a:pt x="440" y="132"/>
                      <a:pt x="765" y="216"/>
                      <a:pt x="1441" y="415"/>
                    </a:cubicBezTo>
                    <a:cubicBezTo>
                      <a:pt x="2095" y="587"/>
                      <a:pt x="2640" y="980"/>
                      <a:pt x="2708" y="1022"/>
                    </a:cubicBezTo>
                    <a:cubicBezTo>
                      <a:pt x="2708" y="1048"/>
                      <a:pt x="2708" y="1048"/>
                      <a:pt x="2687" y="1069"/>
                    </a:cubicBezTo>
                    <a:cubicBezTo>
                      <a:pt x="2640" y="1111"/>
                      <a:pt x="2577" y="1153"/>
                      <a:pt x="2467" y="1200"/>
                    </a:cubicBezTo>
                    <a:cubicBezTo>
                      <a:pt x="2286" y="1247"/>
                      <a:pt x="1885" y="1271"/>
                      <a:pt x="1466" y="1271"/>
                    </a:cubicBezTo>
                    <a:cubicBezTo>
                      <a:pt x="1326" y="1271"/>
                      <a:pt x="1184" y="1268"/>
                      <a:pt x="1048" y="1263"/>
                    </a:cubicBezTo>
                    <a:cubicBezTo>
                      <a:pt x="545" y="1263"/>
                      <a:pt x="152" y="1001"/>
                      <a:pt x="111" y="980"/>
                    </a:cubicBezTo>
                    <a:cubicBezTo>
                      <a:pt x="111" y="917"/>
                      <a:pt x="200" y="436"/>
                      <a:pt x="414" y="106"/>
                    </a:cubicBezTo>
                    <a:close/>
                    <a:moveTo>
                      <a:pt x="393" y="1"/>
                    </a:moveTo>
                    <a:lnTo>
                      <a:pt x="331" y="22"/>
                    </a:lnTo>
                    <a:cubicBezTo>
                      <a:pt x="69" y="394"/>
                      <a:pt x="1" y="1001"/>
                      <a:pt x="1" y="1001"/>
                    </a:cubicBezTo>
                    <a:lnTo>
                      <a:pt x="22" y="1048"/>
                    </a:lnTo>
                    <a:cubicBezTo>
                      <a:pt x="22" y="1048"/>
                      <a:pt x="482" y="1373"/>
                      <a:pt x="1048" y="1373"/>
                    </a:cubicBezTo>
                    <a:cubicBezTo>
                      <a:pt x="1184" y="1378"/>
                      <a:pt x="1326" y="1381"/>
                      <a:pt x="1466" y="1381"/>
                    </a:cubicBezTo>
                    <a:cubicBezTo>
                      <a:pt x="1886" y="1381"/>
                      <a:pt x="2292" y="1357"/>
                      <a:pt x="2488" y="1310"/>
                    </a:cubicBezTo>
                    <a:cubicBezTo>
                      <a:pt x="2619" y="1263"/>
                      <a:pt x="2708" y="1200"/>
                      <a:pt x="2771" y="1132"/>
                    </a:cubicBezTo>
                    <a:cubicBezTo>
                      <a:pt x="2818" y="1069"/>
                      <a:pt x="2818" y="1022"/>
                      <a:pt x="2818" y="1022"/>
                    </a:cubicBezTo>
                    <a:lnTo>
                      <a:pt x="2797" y="959"/>
                    </a:lnTo>
                    <a:cubicBezTo>
                      <a:pt x="2797" y="959"/>
                      <a:pt x="2184" y="498"/>
                      <a:pt x="1462" y="305"/>
                    </a:cubicBezTo>
                    <a:cubicBezTo>
                      <a:pt x="765" y="106"/>
                      <a:pt x="393" y="1"/>
                      <a:pt x="393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" name="Google Shape;1111;p38">
                <a:extLst>
                  <a:ext uri="{FF2B5EF4-FFF2-40B4-BE49-F238E27FC236}">
                    <a16:creationId xmlns:a16="http://schemas.microsoft.com/office/drawing/2014/main" id="{6D3FAC7D-517D-35DA-25F4-0AFE880CAE59}"/>
                  </a:ext>
                </a:extLst>
              </p:cNvPr>
              <p:cNvSpPr/>
              <p:nvPr/>
            </p:nvSpPr>
            <p:spPr>
              <a:xfrm>
                <a:off x="4160261" y="3428159"/>
                <a:ext cx="591048" cy="465503"/>
              </a:xfrm>
              <a:custGeom>
                <a:avLst/>
                <a:gdLst/>
                <a:ahLst/>
                <a:cxnLst/>
                <a:rect l="l" t="t" r="r" b="b"/>
                <a:pathLst>
                  <a:path w="3771" h="2970" extrusionOk="0">
                    <a:moveTo>
                      <a:pt x="1464" y="1"/>
                    </a:moveTo>
                    <a:cubicBezTo>
                      <a:pt x="706" y="1"/>
                      <a:pt x="891" y="1643"/>
                      <a:pt x="891" y="1643"/>
                    </a:cubicBezTo>
                    <a:cubicBezTo>
                      <a:pt x="0" y="1748"/>
                      <a:pt x="718" y="2774"/>
                      <a:pt x="718" y="2774"/>
                    </a:cubicBezTo>
                    <a:cubicBezTo>
                      <a:pt x="718" y="2774"/>
                      <a:pt x="1123" y="2969"/>
                      <a:pt x="1640" y="2969"/>
                    </a:cubicBezTo>
                    <a:cubicBezTo>
                      <a:pt x="1723" y="2969"/>
                      <a:pt x="1809" y="2964"/>
                      <a:pt x="1896" y="2953"/>
                    </a:cubicBezTo>
                    <a:cubicBezTo>
                      <a:pt x="2509" y="2843"/>
                      <a:pt x="3205" y="2691"/>
                      <a:pt x="3488" y="2581"/>
                    </a:cubicBezTo>
                    <a:cubicBezTo>
                      <a:pt x="3750" y="2450"/>
                      <a:pt x="3771" y="2251"/>
                      <a:pt x="3771" y="2251"/>
                    </a:cubicBezTo>
                    <a:cubicBezTo>
                      <a:pt x="3771" y="2251"/>
                      <a:pt x="2357" y="72"/>
                      <a:pt x="1524" y="4"/>
                    </a:cubicBezTo>
                    <a:cubicBezTo>
                      <a:pt x="1504" y="2"/>
                      <a:pt x="1483" y="1"/>
                      <a:pt x="1464" y="1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4" name="Google Shape;1112;p38">
                <a:extLst>
                  <a:ext uri="{FF2B5EF4-FFF2-40B4-BE49-F238E27FC236}">
                    <a16:creationId xmlns:a16="http://schemas.microsoft.com/office/drawing/2014/main" id="{AFF19881-9F7E-D896-BCA0-089D51A4D913}"/>
                  </a:ext>
                </a:extLst>
              </p:cNvPr>
              <p:cNvSpPr/>
              <p:nvPr/>
            </p:nvSpPr>
            <p:spPr>
              <a:xfrm>
                <a:off x="4217626" y="3418285"/>
                <a:ext cx="541206" cy="483214"/>
              </a:xfrm>
              <a:custGeom>
                <a:avLst/>
                <a:gdLst/>
                <a:ahLst/>
                <a:cxnLst/>
                <a:rect l="l" t="t" r="r" b="b"/>
                <a:pathLst>
                  <a:path w="3453" h="3083" extrusionOk="0">
                    <a:moveTo>
                      <a:pt x="1103" y="106"/>
                    </a:moveTo>
                    <a:cubicBezTo>
                      <a:pt x="1121" y="106"/>
                      <a:pt x="1139" y="107"/>
                      <a:pt x="1158" y="109"/>
                    </a:cubicBezTo>
                    <a:cubicBezTo>
                      <a:pt x="1336" y="135"/>
                      <a:pt x="1572" y="266"/>
                      <a:pt x="1813" y="481"/>
                    </a:cubicBezTo>
                    <a:cubicBezTo>
                      <a:pt x="2075" y="701"/>
                      <a:pt x="2316" y="963"/>
                      <a:pt x="2557" y="1245"/>
                    </a:cubicBezTo>
                    <a:cubicBezTo>
                      <a:pt x="2991" y="1790"/>
                      <a:pt x="3321" y="2293"/>
                      <a:pt x="3342" y="2314"/>
                    </a:cubicBezTo>
                    <a:cubicBezTo>
                      <a:pt x="3342" y="2335"/>
                      <a:pt x="3342" y="2361"/>
                      <a:pt x="3321" y="2403"/>
                    </a:cubicBezTo>
                    <a:cubicBezTo>
                      <a:pt x="3274" y="2445"/>
                      <a:pt x="3232" y="2534"/>
                      <a:pt x="3101" y="2576"/>
                    </a:cubicBezTo>
                    <a:cubicBezTo>
                      <a:pt x="2839" y="2707"/>
                      <a:pt x="2143" y="2858"/>
                      <a:pt x="1530" y="2947"/>
                    </a:cubicBezTo>
                    <a:cubicBezTo>
                      <a:pt x="1432" y="2962"/>
                      <a:pt x="1335" y="2969"/>
                      <a:pt x="1242" y="2969"/>
                    </a:cubicBezTo>
                    <a:cubicBezTo>
                      <a:pt x="775" y="2969"/>
                      <a:pt x="390" y="2813"/>
                      <a:pt x="373" y="2796"/>
                    </a:cubicBezTo>
                    <a:cubicBezTo>
                      <a:pt x="373" y="2796"/>
                      <a:pt x="221" y="2555"/>
                      <a:pt x="158" y="2314"/>
                    </a:cubicBezTo>
                    <a:cubicBezTo>
                      <a:pt x="111" y="2183"/>
                      <a:pt x="111" y="2052"/>
                      <a:pt x="179" y="1968"/>
                    </a:cubicBezTo>
                    <a:cubicBezTo>
                      <a:pt x="221" y="1858"/>
                      <a:pt x="331" y="1790"/>
                      <a:pt x="525" y="1769"/>
                    </a:cubicBezTo>
                    <a:lnTo>
                      <a:pt x="572" y="1706"/>
                    </a:lnTo>
                    <a:cubicBezTo>
                      <a:pt x="572" y="1706"/>
                      <a:pt x="525" y="1266"/>
                      <a:pt x="593" y="853"/>
                    </a:cubicBezTo>
                    <a:cubicBezTo>
                      <a:pt x="614" y="659"/>
                      <a:pt x="656" y="460"/>
                      <a:pt x="745" y="308"/>
                    </a:cubicBezTo>
                    <a:cubicBezTo>
                      <a:pt x="825" y="190"/>
                      <a:pt x="939" y="106"/>
                      <a:pt x="1103" y="106"/>
                    </a:cubicBezTo>
                    <a:close/>
                    <a:moveTo>
                      <a:pt x="1096" y="0"/>
                    </a:moveTo>
                    <a:cubicBezTo>
                      <a:pt x="909" y="0"/>
                      <a:pt x="755" y="106"/>
                      <a:pt x="656" y="266"/>
                    </a:cubicBezTo>
                    <a:cubicBezTo>
                      <a:pt x="551" y="418"/>
                      <a:pt x="504" y="633"/>
                      <a:pt x="483" y="853"/>
                    </a:cubicBezTo>
                    <a:cubicBezTo>
                      <a:pt x="420" y="1266"/>
                      <a:pt x="462" y="1638"/>
                      <a:pt x="483" y="1680"/>
                    </a:cubicBezTo>
                    <a:cubicBezTo>
                      <a:pt x="289" y="1727"/>
                      <a:pt x="132" y="1790"/>
                      <a:pt x="69" y="1900"/>
                    </a:cubicBezTo>
                    <a:cubicBezTo>
                      <a:pt x="1" y="2031"/>
                      <a:pt x="27" y="2183"/>
                      <a:pt x="48" y="2335"/>
                    </a:cubicBezTo>
                    <a:cubicBezTo>
                      <a:pt x="111" y="2623"/>
                      <a:pt x="310" y="2885"/>
                      <a:pt x="310" y="2885"/>
                    </a:cubicBezTo>
                    <a:lnTo>
                      <a:pt x="331" y="2885"/>
                    </a:lnTo>
                    <a:cubicBezTo>
                      <a:pt x="331" y="2885"/>
                      <a:pt x="727" y="3083"/>
                      <a:pt x="1228" y="3083"/>
                    </a:cubicBezTo>
                    <a:cubicBezTo>
                      <a:pt x="1326" y="3083"/>
                      <a:pt x="1427" y="3075"/>
                      <a:pt x="1530" y="3057"/>
                    </a:cubicBezTo>
                    <a:cubicBezTo>
                      <a:pt x="2164" y="2968"/>
                      <a:pt x="2860" y="2817"/>
                      <a:pt x="3143" y="2686"/>
                    </a:cubicBezTo>
                    <a:cubicBezTo>
                      <a:pt x="3300" y="2623"/>
                      <a:pt x="3363" y="2534"/>
                      <a:pt x="3405" y="2445"/>
                    </a:cubicBezTo>
                    <a:cubicBezTo>
                      <a:pt x="3452" y="2382"/>
                      <a:pt x="3452" y="2314"/>
                      <a:pt x="3452" y="2314"/>
                    </a:cubicBezTo>
                    <a:lnTo>
                      <a:pt x="3452" y="2272"/>
                    </a:lnTo>
                    <a:cubicBezTo>
                      <a:pt x="3452" y="2272"/>
                      <a:pt x="3080" y="1727"/>
                      <a:pt x="2619" y="1183"/>
                    </a:cubicBezTo>
                    <a:cubicBezTo>
                      <a:pt x="2405" y="895"/>
                      <a:pt x="2143" y="612"/>
                      <a:pt x="1881" y="397"/>
                    </a:cubicBezTo>
                    <a:cubicBezTo>
                      <a:pt x="1640" y="177"/>
                      <a:pt x="1378" y="25"/>
                      <a:pt x="1158" y="4"/>
                    </a:cubicBezTo>
                    <a:cubicBezTo>
                      <a:pt x="1137" y="2"/>
                      <a:pt x="1116" y="0"/>
                      <a:pt x="1096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" name="Google Shape;1113;p38">
                <a:extLst>
                  <a:ext uri="{FF2B5EF4-FFF2-40B4-BE49-F238E27FC236}">
                    <a16:creationId xmlns:a16="http://schemas.microsoft.com/office/drawing/2014/main" id="{B4879C55-C4C8-CB15-FD4B-556E63127168}"/>
                  </a:ext>
                </a:extLst>
              </p:cNvPr>
              <p:cNvSpPr/>
              <p:nvPr/>
            </p:nvSpPr>
            <p:spPr>
              <a:xfrm>
                <a:off x="2757486" y="2388697"/>
                <a:ext cx="1275666" cy="1371901"/>
              </a:xfrm>
              <a:custGeom>
                <a:avLst/>
                <a:gdLst/>
                <a:ahLst/>
                <a:cxnLst/>
                <a:rect l="l" t="t" r="r" b="b"/>
                <a:pathLst>
                  <a:path w="8139" h="8753" extrusionOk="0">
                    <a:moveTo>
                      <a:pt x="2577" y="1"/>
                    </a:moveTo>
                    <a:cubicBezTo>
                      <a:pt x="2577" y="1"/>
                      <a:pt x="613" y="373"/>
                      <a:pt x="309" y="1027"/>
                    </a:cubicBezTo>
                    <a:cubicBezTo>
                      <a:pt x="1" y="1682"/>
                      <a:pt x="283" y="1682"/>
                      <a:pt x="917" y="1860"/>
                    </a:cubicBezTo>
                    <a:cubicBezTo>
                      <a:pt x="1572" y="2033"/>
                      <a:pt x="3645" y="2515"/>
                      <a:pt x="3645" y="2515"/>
                    </a:cubicBezTo>
                    <a:lnTo>
                      <a:pt x="1137" y="6856"/>
                    </a:lnTo>
                    <a:cubicBezTo>
                      <a:pt x="1137" y="6856"/>
                      <a:pt x="1833" y="8186"/>
                      <a:pt x="3342" y="8579"/>
                    </a:cubicBezTo>
                    <a:cubicBezTo>
                      <a:pt x="3811" y="8708"/>
                      <a:pt x="4238" y="8753"/>
                      <a:pt x="4603" y="8753"/>
                    </a:cubicBezTo>
                    <a:cubicBezTo>
                      <a:pt x="5408" y="8753"/>
                      <a:pt x="5913" y="8537"/>
                      <a:pt x="5913" y="8537"/>
                    </a:cubicBezTo>
                    <a:cubicBezTo>
                      <a:pt x="5913" y="8537"/>
                      <a:pt x="7945" y="3363"/>
                      <a:pt x="8055" y="2729"/>
                    </a:cubicBezTo>
                    <a:cubicBezTo>
                      <a:pt x="8139" y="2096"/>
                      <a:pt x="7924" y="572"/>
                      <a:pt x="7138" y="373"/>
                    </a:cubicBezTo>
                    <a:cubicBezTo>
                      <a:pt x="6353" y="179"/>
                      <a:pt x="2577" y="1"/>
                      <a:pt x="257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" name="Google Shape;1114;p38">
                <a:extLst>
                  <a:ext uri="{FF2B5EF4-FFF2-40B4-BE49-F238E27FC236}">
                    <a16:creationId xmlns:a16="http://schemas.microsoft.com/office/drawing/2014/main" id="{AF2AF887-88DD-7783-84A3-8F98485F3B2D}"/>
                  </a:ext>
                </a:extLst>
              </p:cNvPr>
              <p:cNvSpPr/>
              <p:nvPr/>
            </p:nvSpPr>
            <p:spPr>
              <a:xfrm>
                <a:off x="2778018" y="2378980"/>
                <a:ext cx="1259209" cy="1389299"/>
              </a:xfrm>
              <a:custGeom>
                <a:avLst/>
                <a:gdLst/>
                <a:ahLst/>
                <a:cxnLst/>
                <a:rect l="l" t="t" r="r" b="b"/>
                <a:pathLst>
                  <a:path w="8034" h="8864" extrusionOk="0">
                    <a:moveTo>
                      <a:pt x="2467" y="110"/>
                    </a:moveTo>
                    <a:cubicBezTo>
                      <a:pt x="2467" y="110"/>
                      <a:pt x="3383" y="152"/>
                      <a:pt x="4431" y="220"/>
                    </a:cubicBezTo>
                    <a:cubicBezTo>
                      <a:pt x="5478" y="304"/>
                      <a:pt x="6615" y="393"/>
                      <a:pt x="6986" y="482"/>
                    </a:cubicBezTo>
                    <a:cubicBezTo>
                      <a:pt x="7353" y="587"/>
                      <a:pt x="7594" y="979"/>
                      <a:pt x="7746" y="1461"/>
                    </a:cubicBezTo>
                    <a:cubicBezTo>
                      <a:pt x="7877" y="1943"/>
                      <a:pt x="7924" y="2488"/>
                      <a:pt x="7856" y="2791"/>
                    </a:cubicBezTo>
                    <a:cubicBezTo>
                      <a:pt x="7835" y="2922"/>
                      <a:pt x="7683" y="3383"/>
                      <a:pt x="7484" y="3949"/>
                    </a:cubicBezTo>
                    <a:cubicBezTo>
                      <a:pt x="7290" y="4514"/>
                      <a:pt x="7007" y="5216"/>
                      <a:pt x="6767" y="5913"/>
                    </a:cubicBezTo>
                    <a:cubicBezTo>
                      <a:pt x="6243" y="7264"/>
                      <a:pt x="5740" y="8531"/>
                      <a:pt x="5740" y="8552"/>
                    </a:cubicBezTo>
                    <a:cubicBezTo>
                      <a:pt x="5711" y="8552"/>
                      <a:pt x="5222" y="8762"/>
                      <a:pt x="4439" y="8762"/>
                    </a:cubicBezTo>
                    <a:cubicBezTo>
                      <a:pt x="4090" y="8762"/>
                      <a:pt x="3683" y="8720"/>
                      <a:pt x="3232" y="8599"/>
                    </a:cubicBezTo>
                    <a:cubicBezTo>
                      <a:pt x="1750" y="8206"/>
                      <a:pt x="1095" y="6960"/>
                      <a:pt x="1069" y="6918"/>
                    </a:cubicBezTo>
                    <a:lnTo>
                      <a:pt x="3556" y="2598"/>
                    </a:lnTo>
                    <a:lnTo>
                      <a:pt x="3514" y="2530"/>
                    </a:lnTo>
                    <a:cubicBezTo>
                      <a:pt x="3514" y="2530"/>
                      <a:pt x="1441" y="2027"/>
                      <a:pt x="807" y="1854"/>
                    </a:cubicBezTo>
                    <a:cubicBezTo>
                      <a:pt x="482" y="1765"/>
                      <a:pt x="262" y="1723"/>
                      <a:pt x="152" y="1634"/>
                    </a:cubicBezTo>
                    <a:cubicBezTo>
                      <a:pt x="110" y="1592"/>
                      <a:pt x="89" y="1550"/>
                      <a:pt x="110" y="1461"/>
                    </a:cubicBezTo>
                    <a:cubicBezTo>
                      <a:pt x="110" y="1398"/>
                      <a:pt x="152" y="1267"/>
                      <a:pt x="220" y="1110"/>
                    </a:cubicBezTo>
                    <a:cubicBezTo>
                      <a:pt x="283" y="958"/>
                      <a:pt x="461" y="828"/>
                      <a:pt x="702" y="697"/>
                    </a:cubicBezTo>
                    <a:cubicBezTo>
                      <a:pt x="917" y="566"/>
                      <a:pt x="1179" y="456"/>
                      <a:pt x="1441" y="372"/>
                    </a:cubicBezTo>
                    <a:cubicBezTo>
                      <a:pt x="1964" y="194"/>
                      <a:pt x="2446" y="110"/>
                      <a:pt x="2467" y="110"/>
                    </a:cubicBezTo>
                    <a:close/>
                    <a:moveTo>
                      <a:pt x="2446" y="0"/>
                    </a:moveTo>
                    <a:cubicBezTo>
                      <a:pt x="2446" y="0"/>
                      <a:pt x="1943" y="110"/>
                      <a:pt x="1420" y="283"/>
                    </a:cubicBezTo>
                    <a:cubicBezTo>
                      <a:pt x="1158" y="372"/>
                      <a:pt x="875" y="482"/>
                      <a:pt x="634" y="613"/>
                    </a:cubicBezTo>
                    <a:cubicBezTo>
                      <a:pt x="393" y="744"/>
                      <a:pt x="220" y="896"/>
                      <a:pt x="131" y="1068"/>
                    </a:cubicBezTo>
                    <a:cubicBezTo>
                      <a:pt x="48" y="1220"/>
                      <a:pt x="0" y="1351"/>
                      <a:pt x="0" y="1461"/>
                    </a:cubicBezTo>
                    <a:cubicBezTo>
                      <a:pt x="0" y="1571"/>
                      <a:pt x="21" y="1660"/>
                      <a:pt x="89" y="1723"/>
                    </a:cubicBezTo>
                    <a:cubicBezTo>
                      <a:pt x="220" y="1854"/>
                      <a:pt x="461" y="1875"/>
                      <a:pt x="786" y="1964"/>
                    </a:cubicBezTo>
                    <a:cubicBezTo>
                      <a:pt x="1399" y="2137"/>
                      <a:pt x="3321" y="2598"/>
                      <a:pt x="3425" y="2619"/>
                    </a:cubicBezTo>
                    <a:lnTo>
                      <a:pt x="964" y="6897"/>
                    </a:lnTo>
                    <a:lnTo>
                      <a:pt x="964" y="6939"/>
                    </a:lnTo>
                    <a:cubicBezTo>
                      <a:pt x="964" y="6939"/>
                      <a:pt x="1661" y="8290"/>
                      <a:pt x="3190" y="8704"/>
                    </a:cubicBezTo>
                    <a:cubicBezTo>
                      <a:pt x="3649" y="8822"/>
                      <a:pt x="4066" y="8864"/>
                      <a:pt x="4426" y="8864"/>
                    </a:cubicBezTo>
                    <a:cubicBezTo>
                      <a:pt x="5260" y="8864"/>
                      <a:pt x="5782" y="8641"/>
                      <a:pt x="5782" y="8641"/>
                    </a:cubicBezTo>
                    <a:lnTo>
                      <a:pt x="5829" y="8620"/>
                    </a:lnTo>
                    <a:cubicBezTo>
                      <a:pt x="5829" y="8620"/>
                      <a:pt x="6332" y="7311"/>
                      <a:pt x="6856" y="5954"/>
                    </a:cubicBezTo>
                    <a:cubicBezTo>
                      <a:pt x="7117" y="5258"/>
                      <a:pt x="7379" y="4561"/>
                      <a:pt x="7594" y="3970"/>
                    </a:cubicBezTo>
                    <a:cubicBezTo>
                      <a:pt x="7793" y="3404"/>
                      <a:pt x="7945" y="2969"/>
                      <a:pt x="7966" y="2791"/>
                    </a:cubicBezTo>
                    <a:cubicBezTo>
                      <a:pt x="8034" y="2467"/>
                      <a:pt x="7987" y="1922"/>
                      <a:pt x="7835" y="1440"/>
                    </a:cubicBezTo>
                    <a:cubicBezTo>
                      <a:pt x="7704" y="938"/>
                      <a:pt x="7442" y="503"/>
                      <a:pt x="7007" y="393"/>
                    </a:cubicBezTo>
                    <a:cubicBezTo>
                      <a:pt x="6615" y="283"/>
                      <a:pt x="5478" y="194"/>
                      <a:pt x="4431" y="131"/>
                    </a:cubicBezTo>
                    <a:cubicBezTo>
                      <a:pt x="3404" y="42"/>
                      <a:pt x="2446" y="0"/>
                      <a:pt x="2446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" name="Google Shape;1115;p38">
                <a:extLst>
                  <a:ext uri="{FF2B5EF4-FFF2-40B4-BE49-F238E27FC236}">
                    <a16:creationId xmlns:a16="http://schemas.microsoft.com/office/drawing/2014/main" id="{1CB6FCC2-FE95-BDB9-B726-EF5DF082F67D}"/>
                  </a:ext>
                </a:extLst>
              </p:cNvPr>
              <p:cNvSpPr/>
              <p:nvPr/>
            </p:nvSpPr>
            <p:spPr>
              <a:xfrm>
                <a:off x="2309381" y="2470826"/>
                <a:ext cx="2394441" cy="1389613"/>
              </a:xfrm>
              <a:custGeom>
                <a:avLst/>
                <a:gdLst/>
                <a:ahLst/>
                <a:cxnLst/>
                <a:rect l="l" t="t" r="r" b="b"/>
                <a:pathLst>
                  <a:path w="15277" h="8866" extrusionOk="0">
                    <a:moveTo>
                      <a:pt x="3341" y="1"/>
                    </a:moveTo>
                    <a:cubicBezTo>
                      <a:pt x="3341" y="1"/>
                      <a:pt x="2226" y="482"/>
                      <a:pt x="1116" y="1268"/>
                    </a:cubicBezTo>
                    <a:cubicBezTo>
                      <a:pt x="0" y="2054"/>
                      <a:pt x="89" y="3300"/>
                      <a:pt x="89" y="3300"/>
                    </a:cubicBezTo>
                    <a:cubicBezTo>
                      <a:pt x="655" y="4127"/>
                      <a:pt x="1267" y="4127"/>
                      <a:pt x="1990" y="4216"/>
                    </a:cubicBezTo>
                    <a:cubicBezTo>
                      <a:pt x="2080" y="4229"/>
                      <a:pt x="2236" y="4235"/>
                      <a:pt x="2440" y="4235"/>
                    </a:cubicBezTo>
                    <a:cubicBezTo>
                      <a:pt x="3869" y="4235"/>
                      <a:pt x="7662" y="3955"/>
                      <a:pt x="7662" y="3955"/>
                    </a:cubicBezTo>
                    <a:lnTo>
                      <a:pt x="11809" y="8799"/>
                    </a:lnTo>
                    <a:cubicBezTo>
                      <a:pt x="11809" y="8799"/>
                      <a:pt x="11989" y="8866"/>
                      <a:pt x="12292" y="8866"/>
                    </a:cubicBezTo>
                    <a:cubicBezTo>
                      <a:pt x="12697" y="8866"/>
                      <a:pt x="13322" y="8746"/>
                      <a:pt x="14035" y="8186"/>
                    </a:cubicBezTo>
                    <a:cubicBezTo>
                      <a:pt x="15276" y="7201"/>
                      <a:pt x="15234" y="6201"/>
                      <a:pt x="15234" y="6201"/>
                    </a:cubicBezTo>
                    <a:cubicBezTo>
                      <a:pt x="15234" y="6201"/>
                      <a:pt x="10605" y="1944"/>
                      <a:pt x="9777" y="1226"/>
                    </a:cubicBezTo>
                    <a:cubicBezTo>
                      <a:pt x="8974" y="522"/>
                      <a:pt x="8401" y="503"/>
                      <a:pt x="8156" y="503"/>
                    </a:cubicBezTo>
                    <a:cubicBezTo>
                      <a:pt x="8142" y="503"/>
                      <a:pt x="8129" y="503"/>
                      <a:pt x="8117" y="503"/>
                    </a:cubicBezTo>
                    <a:cubicBezTo>
                      <a:pt x="8106" y="502"/>
                      <a:pt x="8085" y="502"/>
                      <a:pt x="8055" y="502"/>
                    </a:cubicBezTo>
                    <a:cubicBezTo>
                      <a:pt x="7617" y="502"/>
                      <a:pt x="5297" y="620"/>
                      <a:pt x="4623" y="620"/>
                    </a:cubicBezTo>
                    <a:cubicBezTo>
                      <a:pt x="4535" y="620"/>
                      <a:pt x="4475" y="618"/>
                      <a:pt x="4452" y="613"/>
                    </a:cubicBezTo>
                    <a:cubicBezTo>
                      <a:pt x="4237" y="592"/>
                      <a:pt x="3341" y="1"/>
                      <a:pt x="334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" name="Google Shape;1116;p38">
                <a:extLst>
                  <a:ext uri="{FF2B5EF4-FFF2-40B4-BE49-F238E27FC236}">
                    <a16:creationId xmlns:a16="http://schemas.microsoft.com/office/drawing/2014/main" id="{A22B65D3-A469-67C9-A08D-B554D98DD37F}"/>
                  </a:ext>
                </a:extLst>
              </p:cNvPr>
              <p:cNvSpPr/>
              <p:nvPr/>
            </p:nvSpPr>
            <p:spPr>
              <a:xfrm>
                <a:off x="2302798" y="2460952"/>
                <a:ext cx="2404315" cy="1407324"/>
              </a:xfrm>
              <a:custGeom>
                <a:avLst/>
                <a:gdLst/>
                <a:ahLst/>
                <a:cxnLst/>
                <a:rect l="l" t="t" r="r" b="b"/>
                <a:pathLst>
                  <a:path w="15340" h="8979" extrusionOk="0">
                    <a:moveTo>
                      <a:pt x="3362" y="111"/>
                    </a:moveTo>
                    <a:cubicBezTo>
                      <a:pt x="3383" y="132"/>
                      <a:pt x="3577" y="263"/>
                      <a:pt x="3818" y="415"/>
                    </a:cubicBezTo>
                    <a:cubicBezTo>
                      <a:pt x="3949" y="483"/>
                      <a:pt x="4101" y="566"/>
                      <a:pt x="4211" y="614"/>
                    </a:cubicBezTo>
                    <a:cubicBezTo>
                      <a:pt x="4321" y="676"/>
                      <a:pt x="4410" y="718"/>
                      <a:pt x="4494" y="744"/>
                    </a:cubicBezTo>
                    <a:lnTo>
                      <a:pt x="5127" y="744"/>
                    </a:lnTo>
                    <a:cubicBezTo>
                      <a:pt x="5478" y="718"/>
                      <a:pt x="5913" y="697"/>
                      <a:pt x="6326" y="676"/>
                    </a:cubicBezTo>
                    <a:cubicBezTo>
                      <a:pt x="6766" y="676"/>
                      <a:pt x="7201" y="655"/>
                      <a:pt x="7531" y="634"/>
                    </a:cubicBezTo>
                    <a:cubicBezTo>
                      <a:pt x="7704" y="634"/>
                      <a:pt x="7856" y="634"/>
                      <a:pt x="7966" y="614"/>
                    </a:cubicBezTo>
                    <a:lnTo>
                      <a:pt x="8159" y="614"/>
                    </a:lnTo>
                    <a:cubicBezTo>
                      <a:pt x="8269" y="634"/>
                      <a:pt x="8468" y="614"/>
                      <a:pt x="8730" y="697"/>
                    </a:cubicBezTo>
                    <a:cubicBezTo>
                      <a:pt x="9013" y="786"/>
                      <a:pt x="9364" y="959"/>
                      <a:pt x="9778" y="1310"/>
                    </a:cubicBezTo>
                    <a:cubicBezTo>
                      <a:pt x="10605" y="2054"/>
                      <a:pt x="15187" y="6243"/>
                      <a:pt x="15208" y="6285"/>
                    </a:cubicBezTo>
                    <a:cubicBezTo>
                      <a:pt x="15208" y="6285"/>
                      <a:pt x="15229" y="6505"/>
                      <a:pt x="15077" y="6872"/>
                    </a:cubicBezTo>
                    <a:cubicBezTo>
                      <a:pt x="14946" y="7243"/>
                      <a:pt x="14664" y="7725"/>
                      <a:pt x="14030" y="8207"/>
                    </a:cubicBezTo>
                    <a:cubicBezTo>
                      <a:pt x="13422" y="8705"/>
                      <a:pt x="12873" y="8835"/>
                      <a:pt x="12506" y="8862"/>
                    </a:cubicBezTo>
                    <a:cubicBezTo>
                      <a:pt x="12431" y="8870"/>
                      <a:pt x="12363" y="8873"/>
                      <a:pt x="12301" y="8873"/>
                    </a:cubicBezTo>
                    <a:cubicBezTo>
                      <a:pt x="12037" y="8873"/>
                      <a:pt x="11889" y="8815"/>
                      <a:pt x="11872" y="8815"/>
                    </a:cubicBezTo>
                    <a:lnTo>
                      <a:pt x="7746" y="3970"/>
                    </a:lnTo>
                    <a:lnTo>
                      <a:pt x="7704" y="3949"/>
                    </a:lnTo>
                    <a:cubicBezTo>
                      <a:pt x="7704" y="3949"/>
                      <a:pt x="6457" y="4038"/>
                      <a:pt x="5127" y="4122"/>
                    </a:cubicBezTo>
                    <a:cubicBezTo>
                      <a:pt x="4473" y="4169"/>
                      <a:pt x="3776" y="4211"/>
                      <a:pt x="3210" y="4232"/>
                    </a:cubicBezTo>
                    <a:cubicBezTo>
                      <a:pt x="2925" y="4243"/>
                      <a:pt x="2674" y="4248"/>
                      <a:pt x="2472" y="4248"/>
                    </a:cubicBezTo>
                    <a:cubicBezTo>
                      <a:pt x="2270" y="4248"/>
                      <a:pt x="2119" y="4243"/>
                      <a:pt x="2032" y="4232"/>
                    </a:cubicBezTo>
                    <a:cubicBezTo>
                      <a:pt x="1681" y="4169"/>
                      <a:pt x="1351" y="4148"/>
                      <a:pt x="1048" y="4038"/>
                    </a:cubicBezTo>
                    <a:cubicBezTo>
                      <a:pt x="744" y="3928"/>
                      <a:pt x="461" y="3729"/>
                      <a:pt x="199" y="3337"/>
                    </a:cubicBezTo>
                    <a:cubicBezTo>
                      <a:pt x="199" y="3316"/>
                      <a:pt x="110" y="2117"/>
                      <a:pt x="1179" y="1373"/>
                    </a:cubicBezTo>
                    <a:cubicBezTo>
                      <a:pt x="2268" y="587"/>
                      <a:pt x="3341" y="132"/>
                      <a:pt x="3362" y="111"/>
                    </a:cubicBezTo>
                    <a:close/>
                    <a:moveTo>
                      <a:pt x="3362" y="1"/>
                    </a:moveTo>
                    <a:cubicBezTo>
                      <a:pt x="3362" y="1"/>
                      <a:pt x="2247" y="483"/>
                      <a:pt x="1137" y="1289"/>
                    </a:cubicBezTo>
                    <a:cubicBezTo>
                      <a:pt x="0" y="2075"/>
                      <a:pt x="89" y="3363"/>
                      <a:pt x="89" y="3363"/>
                    </a:cubicBezTo>
                    <a:lnTo>
                      <a:pt x="89" y="3384"/>
                    </a:lnTo>
                    <a:cubicBezTo>
                      <a:pt x="393" y="3819"/>
                      <a:pt x="697" y="4038"/>
                      <a:pt x="1006" y="4148"/>
                    </a:cubicBezTo>
                    <a:cubicBezTo>
                      <a:pt x="1330" y="4253"/>
                      <a:pt x="1660" y="4279"/>
                      <a:pt x="2032" y="4342"/>
                    </a:cubicBezTo>
                    <a:cubicBezTo>
                      <a:pt x="2083" y="4348"/>
                      <a:pt x="2158" y="4351"/>
                      <a:pt x="2253" y="4351"/>
                    </a:cubicBezTo>
                    <a:cubicBezTo>
                      <a:pt x="2482" y="4351"/>
                      <a:pt x="2828" y="4336"/>
                      <a:pt x="3231" y="4321"/>
                    </a:cubicBezTo>
                    <a:cubicBezTo>
                      <a:pt x="3776" y="4300"/>
                      <a:pt x="4473" y="4279"/>
                      <a:pt x="5127" y="4232"/>
                    </a:cubicBezTo>
                    <a:cubicBezTo>
                      <a:pt x="6457" y="4148"/>
                      <a:pt x="7662" y="4059"/>
                      <a:pt x="7683" y="4059"/>
                    </a:cubicBezTo>
                    <a:lnTo>
                      <a:pt x="11804" y="8883"/>
                    </a:lnTo>
                    <a:lnTo>
                      <a:pt x="11825" y="8904"/>
                    </a:lnTo>
                    <a:cubicBezTo>
                      <a:pt x="11825" y="8904"/>
                      <a:pt x="12003" y="8978"/>
                      <a:pt x="12299" y="8978"/>
                    </a:cubicBezTo>
                    <a:cubicBezTo>
                      <a:pt x="12363" y="8978"/>
                      <a:pt x="12432" y="8975"/>
                      <a:pt x="12506" y="8966"/>
                    </a:cubicBezTo>
                    <a:cubicBezTo>
                      <a:pt x="12920" y="8945"/>
                      <a:pt x="13485" y="8794"/>
                      <a:pt x="14098" y="8291"/>
                    </a:cubicBezTo>
                    <a:cubicBezTo>
                      <a:pt x="14732" y="7814"/>
                      <a:pt x="15035" y="7291"/>
                      <a:pt x="15187" y="6919"/>
                    </a:cubicBezTo>
                    <a:cubicBezTo>
                      <a:pt x="15339" y="6526"/>
                      <a:pt x="15318" y="6264"/>
                      <a:pt x="15318" y="6264"/>
                    </a:cubicBezTo>
                    <a:lnTo>
                      <a:pt x="15297" y="6217"/>
                    </a:lnTo>
                    <a:cubicBezTo>
                      <a:pt x="15297" y="6217"/>
                      <a:pt x="10694" y="1965"/>
                      <a:pt x="9840" y="1242"/>
                    </a:cubicBezTo>
                    <a:cubicBezTo>
                      <a:pt x="9427" y="875"/>
                      <a:pt x="9055" y="697"/>
                      <a:pt x="8772" y="614"/>
                    </a:cubicBezTo>
                    <a:cubicBezTo>
                      <a:pt x="8489" y="525"/>
                      <a:pt x="8269" y="525"/>
                      <a:pt x="8159" y="504"/>
                    </a:cubicBezTo>
                    <a:cubicBezTo>
                      <a:pt x="8138" y="504"/>
                      <a:pt x="8076" y="504"/>
                      <a:pt x="7966" y="525"/>
                    </a:cubicBezTo>
                    <a:lnTo>
                      <a:pt x="7531" y="525"/>
                    </a:lnTo>
                    <a:cubicBezTo>
                      <a:pt x="7201" y="545"/>
                      <a:pt x="6766" y="566"/>
                      <a:pt x="6326" y="587"/>
                    </a:cubicBezTo>
                    <a:cubicBezTo>
                      <a:pt x="5892" y="587"/>
                      <a:pt x="5478" y="614"/>
                      <a:pt x="5127" y="634"/>
                    </a:cubicBezTo>
                    <a:lnTo>
                      <a:pt x="4520" y="634"/>
                    </a:lnTo>
                    <a:cubicBezTo>
                      <a:pt x="4473" y="634"/>
                      <a:pt x="4363" y="587"/>
                      <a:pt x="4258" y="525"/>
                    </a:cubicBezTo>
                    <a:cubicBezTo>
                      <a:pt x="4148" y="456"/>
                      <a:pt x="4017" y="394"/>
                      <a:pt x="3886" y="305"/>
                    </a:cubicBezTo>
                    <a:cubicBezTo>
                      <a:pt x="3624" y="153"/>
                      <a:pt x="3404" y="22"/>
                      <a:pt x="3404" y="22"/>
                    </a:cubicBezTo>
                    <a:lnTo>
                      <a:pt x="3362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9" name="Google Shape;1117;p38">
                <a:extLst>
                  <a:ext uri="{FF2B5EF4-FFF2-40B4-BE49-F238E27FC236}">
                    <a16:creationId xmlns:a16="http://schemas.microsoft.com/office/drawing/2014/main" id="{AE006D7A-4643-000B-C03D-E6882EB5F973}"/>
                  </a:ext>
                </a:extLst>
              </p:cNvPr>
              <p:cNvSpPr/>
              <p:nvPr/>
            </p:nvSpPr>
            <p:spPr>
              <a:xfrm>
                <a:off x="4484389" y="3689436"/>
                <a:ext cx="691358" cy="294035"/>
              </a:xfrm>
              <a:custGeom>
                <a:avLst/>
                <a:gdLst/>
                <a:ahLst/>
                <a:cxnLst/>
                <a:rect l="l" t="t" r="r" b="b"/>
                <a:pathLst>
                  <a:path w="4411" h="1876" extrusionOk="0">
                    <a:moveTo>
                      <a:pt x="932" y="1"/>
                    </a:moveTo>
                    <a:cubicBezTo>
                      <a:pt x="790" y="1"/>
                      <a:pt x="652" y="35"/>
                      <a:pt x="525" y="107"/>
                    </a:cubicBezTo>
                    <a:cubicBezTo>
                      <a:pt x="179" y="280"/>
                      <a:pt x="1" y="521"/>
                      <a:pt x="132" y="825"/>
                    </a:cubicBezTo>
                    <a:cubicBezTo>
                      <a:pt x="441" y="1217"/>
                      <a:pt x="682" y="1610"/>
                      <a:pt x="1357" y="1699"/>
                    </a:cubicBezTo>
                    <a:cubicBezTo>
                      <a:pt x="1902" y="1750"/>
                      <a:pt x="2730" y="1876"/>
                      <a:pt x="3249" y="1876"/>
                    </a:cubicBezTo>
                    <a:cubicBezTo>
                      <a:pt x="3374" y="1876"/>
                      <a:pt x="3481" y="1868"/>
                      <a:pt x="3562" y="1851"/>
                    </a:cubicBezTo>
                    <a:cubicBezTo>
                      <a:pt x="3997" y="1741"/>
                      <a:pt x="4410" y="1390"/>
                      <a:pt x="4217" y="1217"/>
                    </a:cubicBezTo>
                    <a:cubicBezTo>
                      <a:pt x="4018" y="1024"/>
                      <a:pt x="2991" y="977"/>
                      <a:pt x="2578" y="825"/>
                    </a:cubicBezTo>
                    <a:cubicBezTo>
                      <a:pt x="2185" y="694"/>
                      <a:pt x="2033" y="631"/>
                      <a:pt x="1682" y="301"/>
                    </a:cubicBezTo>
                    <a:cubicBezTo>
                      <a:pt x="1445" y="107"/>
                      <a:pt x="1182" y="1"/>
                      <a:pt x="93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" name="Google Shape;1118;p38">
                <a:extLst>
                  <a:ext uri="{FF2B5EF4-FFF2-40B4-BE49-F238E27FC236}">
                    <a16:creationId xmlns:a16="http://schemas.microsoft.com/office/drawing/2014/main" id="{079D2C9B-0488-AA26-423A-8B647FED0878}"/>
                  </a:ext>
                </a:extLst>
              </p:cNvPr>
              <p:cNvSpPr/>
              <p:nvPr/>
            </p:nvSpPr>
            <p:spPr>
              <a:xfrm>
                <a:off x="4484389" y="3680345"/>
                <a:ext cx="681484" cy="309865"/>
              </a:xfrm>
              <a:custGeom>
                <a:avLst/>
                <a:gdLst/>
                <a:ahLst/>
                <a:cxnLst/>
                <a:rect l="l" t="t" r="r" b="b"/>
                <a:pathLst>
                  <a:path w="4348" h="1977" extrusionOk="0">
                    <a:moveTo>
                      <a:pt x="960" y="111"/>
                    </a:moveTo>
                    <a:cubicBezTo>
                      <a:pt x="1004" y="111"/>
                      <a:pt x="1049" y="113"/>
                      <a:pt x="1095" y="118"/>
                    </a:cubicBezTo>
                    <a:cubicBezTo>
                      <a:pt x="1289" y="165"/>
                      <a:pt x="1467" y="249"/>
                      <a:pt x="1640" y="401"/>
                    </a:cubicBezTo>
                    <a:cubicBezTo>
                      <a:pt x="1991" y="731"/>
                      <a:pt x="2164" y="794"/>
                      <a:pt x="2557" y="951"/>
                    </a:cubicBezTo>
                    <a:cubicBezTo>
                      <a:pt x="2777" y="1014"/>
                      <a:pt x="3143" y="1055"/>
                      <a:pt x="3473" y="1103"/>
                    </a:cubicBezTo>
                    <a:cubicBezTo>
                      <a:pt x="3646" y="1145"/>
                      <a:pt x="3798" y="1165"/>
                      <a:pt x="3929" y="1186"/>
                    </a:cubicBezTo>
                    <a:cubicBezTo>
                      <a:pt x="4060" y="1234"/>
                      <a:pt x="4149" y="1275"/>
                      <a:pt x="4190" y="1296"/>
                    </a:cubicBezTo>
                    <a:cubicBezTo>
                      <a:pt x="4217" y="1344"/>
                      <a:pt x="4238" y="1364"/>
                      <a:pt x="4217" y="1427"/>
                    </a:cubicBezTo>
                    <a:cubicBezTo>
                      <a:pt x="4190" y="1474"/>
                      <a:pt x="4149" y="1516"/>
                      <a:pt x="4086" y="1579"/>
                    </a:cubicBezTo>
                    <a:cubicBezTo>
                      <a:pt x="3976" y="1689"/>
                      <a:pt x="3756" y="1799"/>
                      <a:pt x="3562" y="1841"/>
                    </a:cubicBezTo>
                    <a:cubicBezTo>
                      <a:pt x="3476" y="1861"/>
                      <a:pt x="3358" y="1869"/>
                      <a:pt x="3217" y="1869"/>
                    </a:cubicBezTo>
                    <a:cubicBezTo>
                      <a:pt x="3034" y="1869"/>
                      <a:pt x="2812" y="1856"/>
                      <a:pt x="2578" y="1841"/>
                    </a:cubicBezTo>
                    <a:cubicBezTo>
                      <a:pt x="2164" y="1799"/>
                      <a:pt x="1703" y="1736"/>
                      <a:pt x="1357" y="1689"/>
                    </a:cubicBezTo>
                    <a:cubicBezTo>
                      <a:pt x="1027" y="1668"/>
                      <a:pt x="813" y="1558"/>
                      <a:pt x="635" y="1406"/>
                    </a:cubicBezTo>
                    <a:cubicBezTo>
                      <a:pt x="462" y="1254"/>
                      <a:pt x="331" y="1055"/>
                      <a:pt x="179" y="862"/>
                    </a:cubicBezTo>
                    <a:cubicBezTo>
                      <a:pt x="111" y="731"/>
                      <a:pt x="132" y="600"/>
                      <a:pt x="200" y="490"/>
                    </a:cubicBezTo>
                    <a:cubicBezTo>
                      <a:pt x="263" y="401"/>
                      <a:pt x="373" y="296"/>
                      <a:pt x="551" y="207"/>
                    </a:cubicBezTo>
                    <a:cubicBezTo>
                      <a:pt x="683" y="139"/>
                      <a:pt x="816" y="111"/>
                      <a:pt x="960" y="111"/>
                    </a:cubicBezTo>
                    <a:close/>
                    <a:moveTo>
                      <a:pt x="967" y="1"/>
                    </a:moveTo>
                    <a:cubicBezTo>
                      <a:pt x="806" y="1"/>
                      <a:pt x="656" y="29"/>
                      <a:pt x="504" y="97"/>
                    </a:cubicBezTo>
                    <a:cubicBezTo>
                      <a:pt x="331" y="207"/>
                      <a:pt x="179" y="317"/>
                      <a:pt x="111" y="448"/>
                    </a:cubicBezTo>
                    <a:cubicBezTo>
                      <a:pt x="27" y="579"/>
                      <a:pt x="1" y="731"/>
                      <a:pt x="69" y="904"/>
                    </a:cubicBezTo>
                    <a:lnTo>
                      <a:pt x="90" y="925"/>
                    </a:lnTo>
                    <a:cubicBezTo>
                      <a:pt x="242" y="1124"/>
                      <a:pt x="373" y="1317"/>
                      <a:pt x="572" y="1474"/>
                    </a:cubicBezTo>
                    <a:cubicBezTo>
                      <a:pt x="745" y="1647"/>
                      <a:pt x="1006" y="1757"/>
                      <a:pt x="1357" y="1799"/>
                    </a:cubicBezTo>
                    <a:cubicBezTo>
                      <a:pt x="1682" y="1841"/>
                      <a:pt x="2143" y="1909"/>
                      <a:pt x="2557" y="1930"/>
                    </a:cubicBezTo>
                    <a:cubicBezTo>
                      <a:pt x="2814" y="1956"/>
                      <a:pt x="3064" y="1976"/>
                      <a:pt x="3268" y="1976"/>
                    </a:cubicBezTo>
                    <a:cubicBezTo>
                      <a:pt x="3392" y="1976"/>
                      <a:pt x="3500" y="1969"/>
                      <a:pt x="3583" y="1951"/>
                    </a:cubicBezTo>
                    <a:cubicBezTo>
                      <a:pt x="3798" y="1909"/>
                      <a:pt x="4018" y="1799"/>
                      <a:pt x="4170" y="1668"/>
                    </a:cubicBezTo>
                    <a:cubicBezTo>
                      <a:pt x="4238" y="1605"/>
                      <a:pt x="4279" y="1516"/>
                      <a:pt x="4321" y="1448"/>
                    </a:cubicBezTo>
                    <a:cubicBezTo>
                      <a:pt x="4348" y="1385"/>
                      <a:pt x="4321" y="1296"/>
                      <a:pt x="4259" y="1234"/>
                    </a:cubicBezTo>
                    <a:cubicBezTo>
                      <a:pt x="4190" y="1165"/>
                      <a:pt x="4086" y="1124"/>
                      <a:pt x="3955" y="1103"/>
                    </a:cubicBezTo>
                    <a:cubicBezTo>
                      <a:pt x="3824" y="1055"/>
                      <a:pt x="3646" y="1035"/>
                      <a:pt x="3494" y="1014"/>
                    </a:cubicBezTo>
                    <a:cubicBezTo>
                      <a:pt x="3143" y="951"/>
                      <a:pt x="2797" y="904"/>
                      <a:pt x="2598" y="841"/>
                    </a:cubicBezTo>
                    <a:cubicBezTo>
                      <a:pt x="2185" y="689"/>
                      <a:pt x="2054" y="642"/>
                      <a:pt x="1703" y="338"/>
                    </a:cubicBezTo>
                    <a:cubicBezTo>
                      <a:pt x="1530" y="165"/>
                      <a:pt x="1310" y="55"/>
                      <a:pt x="1116" y="8"/>
                    </a:cubicBezTo>
                    <a:cubicBezTo>
                      <a:pt x="1065" y="3"/>
                      <a:pt x="1015" y="1"/>
                      <a:pt x="967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" name="Google Shape;1119;p38">
                <a:extLst>
                  <a:ext uri="{FF2B5EF4-FFF2-40B4-BE49-F238E27FC236}">
                    <a16:creationId xmlns:a16="http://schemas.microsoft.com/office/drawing/2014/main" id="{644E90A3-08E1-CDA4-0E70-152E3F6CC880}"/>
                  </a:ext>
                </a:extLst>
              </p:cNvPr>
              <p:cNvSpPr/>
              <p:nvPr/>
            </p:nvSpPr>
            <p:spPr>
              <a:xfrm>
                <a:off x="3499468" y="2982564"/>
                <a:ext cx="175073" cy="111439"/>
              </a:xfrm>
              <a:custGeom>
                <a:avLst/>
                <a:gdLst/>
                <a:ahLst/>
                <a:cxnLst/>
                <a:rect l="l" t="t" r="r" b="b"/>
                <a:pathLst>
                  <a:path w="1117" h="711" extrusionOk="0">
                    <a:moveTo>
                      <a:pt x="1029" y="0"/>
                    </a:moveTo>
                    <a:cubicBezTo>
                      <a:pt x="1020" y="0"/>
                      <a:pt x="1012" y="3"/>
                      <a:pt x="1006" y="9"/>
                    </a:cubicBezTo>
                    <a:cubicBezTo>
                      <a:pt x="702" y="297"/>
                      <a:pt x="441" y="532"/>
                      <a:pt x="48" y="600"/>
                    </a:cubicBezTo>
                    <a:cubicBezTo>
                      <a:pt x="27" y="600"/>
                      <a:pt x="1" y="642"/>
                      <a:pt x="1" y="663"/>
                    </a:cubicBezTo>
                    <a:cubicBezTo>
                      <a:pt x="1" y="690"/>
                      <a:pt x="48" y="710"/>
                      <a:pt x="69" y="710"/>
                    </a:cubicBezTo>
                    <a:cubicBezTo>
                      <a:pt x="503" y="642"/>
                      <a:pt x="786" y="360"/>
                      <a:pt x="1095" y="98"/>
                    </a:cubicBezTo>
                    <a:cubicBezTo>
                      <a:pt x="1116" y="77"/>
                      <a:pt x="1116" y="56"/>
                      <a:pt x="1095" y="35"/>
                    </a:cubicBezTo>
                    <a:cubicBezTo>
                      <a:pt x="1080" y="16"/>
                      <a:pt x="1052" y="0"/>
                      <a:pt x="1029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" name="Google Shape;1120;p38">
                <a:extLst>
                  <a:ext uri="{FF2B5EF4-FFF2-40B4-BE49-F238E27FC236}">
                    <a16:creationId xmlns:a16="http://schemas.microsoft.com/office/drawing/2014/main" id="{FC869603-7AD9-4AAB-3D27-3B4C55BD6519}"/>
                  </a:ext>
                </a:extLst>
              </p:cNvPr>
              <p:cNvSpPr/>
              <p:nvPr/>
            </p:nvSpPr>
            <p:spPr>
              <a:xfrm>
                <a:off x="2921587" y="2385563"/>
                <a:ext cx="1546661" cy="318486"/>
              </a:xfrm>
              <a:custGeom>
                <a:avLst/>
                <a:gdLst/>
                <a:ahLst/>
                <a:cxnLst/>
                <a:rect l="l" t="t" r="r" b="b"/>
                <a:pathLst>
                  <a:path w="9868" h="2032" extrusionOk="0">
                    <a:moveTo>
                      <a:pt x="5390" y="0"/>
                    </a:moveTo>
                    <a:cubicBezTo>
                      <a:pt x="5285" y="0"/>
                      <a:pt x="5154" y="21"/>
                      <a:pt x="5086" y="47"/>
                    </a:cubicBezTo>
                    <a:lnTo>
                      <a:pt x="896" y="1660"/>
                    </a:lnTo>
                    <a:lnTo>
                      <a:pt x="964" y="1550"/>
                    </a:lnTo>
                    <a:lnTo>
                      <a:pt x="1" y="1702"/>
                    </a:lnTo>
                    <a:lnTo>
                      <a:pt x="1" y="2011"/>
                    </a:lnTo>
                    <a:lnTo>
                      <a:pt x="22" y="2011"/>
                    </a:lnTo>
                    <a:cubicBezTo>
                      <a:pt x="22" y="2011"/>
                      <a:pt x="90" y="2032"/>
                      <a:pt x="179" y="2032"/>
                    </a:cubicBezTo>
                    <a:lnTo>
                      <a:pt x="5086" y="2032"/>
                    </a:lnTo>
                    <a:cubicBezTo>
                      <a:pt x="5196" y="2032"/>
                      <a:pt x="5327" y="2011"/>
                      <a:pt x="5369" y="1985"/>
                    </a:cubicBezTo>
                    <a:lnTo>
                      <a:pt x="9820" y="330"/>
                    </a:lnTo>
                    <a:cubicBezTo>
                      <a:pt x="9841" y="330"/>
                      <a:pt x="9867" y="309"/>
                      <a:pt x="9841" y="309"/>
                    </a:cubicBezTo>
                    <a:lnTo>
                      <a:pt x="9867" y="0"/>
                    </a:lnTo>
                    <a:lnTo>
                      <a:pt x="9867" y="0"/>
                    </a:lnTo>
                    <a:lnTo>
                      <a:pt x="9820" y="47"/>
                    </a:lnTo>
                    <a:lnTo>
                      <a:pt x="9082" y="199"/>
                    </a:lnTo>
                    <a:lnTo>
                      <a:pt x="9082" y="241"/>
                    </a:lnTo>
                    <a:lnTo>
                      <a:pt x="543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" name="Google Shape;1121;p38">
                <a:extLst>
                  <a:ext uri="{FF2B5EF4-FFF2-40B4-BE49-F238E27FC236}">
                    <a16:creationId xmlns:a16="http://schemas.microsoft.com/office/drawing/2014/main" id="{2E35F711-5C4A-0080-D79A-B4E922261EB9}"/>
                  </a:ext>
                </a:extLst>
              </p:cNvPr>
              <p:cNvSpPr/>
              <p:nvPr/>
            </p:nvSpPr>
            <p:spPr>
              <a:xfrm>
                <a:off x="2915004" y="2378980"/>
                <a:ext cx="1559827" cy="331651"/>
              </a:xfrm>
              <a:custGeom>
                <a:avLst/>
                <a:gdLst/>
                <a:ahLst/>
                <a:cxnLst/>
                <a:rect l="l" t="t" r="r" b="b"/>
                <a:pathLst>
                  <a:path w="9952" h="2116" extrusionOk="0">
                    <a:moveTo>
                      <a:pt x="5479" y="110"/>
                    </a:moveTo>
                    <a:lnTo>
                      <a:pt x="9124" y="325"/>
                    </a:lnTo>
                    <a:lnTo>
                      <a:pt x="9166" y="283"/>
                    </a:lnTo>
                    <a:lnTo>
                      <a:pt x="9841" y="131"/>
                    </a:lnTo>
                    <a:lnTo>
                      <a:pt x="9841" y="325"/>
                    </a:lnTo>
                    <a:lnTo>
                      <a:pt x="5411" y="1964"/>
                    </a:lnTo>
                    <a:cubicBezTo>
                      <a:pt x="5348" y="1985"/>
                      <a:pt x="5217" y="2006"/>
                      <a:pt x="5128" y="2006"/>
                    </a:cubicBezTo>
                    <a:lnTo>
                      <a:pt x="111" y="2006"/>
                    </a:lnTo>
                    <a:lnTo>
                      <a:pt x="111" y="1791"/>
                    </a:lnTo>
                    <a:lnTo>
                      <a:pt x="897" y="1660"/>
                    </a:lnTo>
                    <a:lnTo>
                      <a:pt x="959" y="1744"/>
                    </a:lnTo>
                    <a:lnTo>
                      <a:pt x="5149" y="131"/>
                    </a:lnTo>
                    <a:cubicBezTo>
                      <a:pt x="5196" y="131"/>
                      <a:pt x="5327" y="110"/>
                      <a:pt x="5432" y="110"/>
                    </a:cubicBezTo>
                    <a:close/>
                    <a:moveTo>
                      <a:pt x="5432" y="0"/>
                    </a:moveTo>
                    <a:cubicBezTo>
                      <a:pt x="5327" y="0"/>
                      <a:pt x="5196" y="0"/>
                      <a:pt x="5107" y="42"/>
                    </a:cubicBezTo>
                    <a:lnTo>
                      <a:pt x="1048" y="1592"/>
                    </a:lnTo>
                    <a:lnTo>
                      <a:pt x="1006" y="1550"/>
                    </a:lnTo>
                    <a:lnTo>
                      <a:pt x="43" y="1681"/>
                    </a:lnTo>
                    <a:lnTo>
                      <a:pt x="1" y="1744"/>
                    </a:lnTo>
                    <a:lnTo>
                      <a:pt x="1" y="2053"/>
                    </a:lnTo>
                    <a:lnTo>
                      <a:pt x="43" y="2095"/>
                    </a:lnTo>
                    <a:lnTo>
                      <a:pt x="43" y="2095"/>
                    </a:lnTo>
                    <a:lnTo>
                      <a:pt x="1" y="2074"/>
                    </a:lnTo>
                    <a:lnTo>
                      <a:pt x="1" y="2074"/>
                    </a:lnTo>
                    <a:cubicBezTo>
                      <a:pt x="22" y="2095"/>
                      <a:pt x="43" y="2095"/>
                      <a:pt x="43" y="2116"/>
                    </a:cubicBezTo>
                    <a:lnTo>
                      <a:pt x="5128" y="2116"/>
                    </a:lnTo>
                    <a:cubicBezTo>
                      <a:pt x="5238" y="2116"/>
                      <a:pt x="5369" y="2095"/>
                      <a:pt x="5432" y="2074"/>
                    </a:cubicBezTo>
                    <a:lnTo>
                      <a:pt x="9883" y="435"/>
                    </a:lnTo>
                    <a:lnTo>
                      <a:pt x="9930" y="393"/>
                    </a:lnTo>
                    <a:cubicBezTo>
                      <a:pt x="9951" y="393"/>
                      <a:pt x="9951" y="372"/>
                      <a:pt x="9951" y="351"/>
                    </a:cubicBezTo>
                    <a:lnTo>
                      <a:pt x="9951" y="63"/>
                    </a:lnTo>
                    <a:lnTo>
                      <a:pt x="9862" y="21"/>
                    </a:lnTo>
                    <a:lnTo>
                      <a:pt x="9841" y="42"/>
                    </a:lnTo>
                    <a:lnTo>
                      <a:pt x="9097" y="194"/>
                    </a:lnTo>
                    <a:lnTo>
                      <a:pt x="9077" y="220"/>
                    </a:lnTo>
                    <a:lnTo>
                      <a:pt x="5500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8" name="Google Shape;1122;p38">
                <a:extLst>
                  <a:ext uri="{FF2B5EF4-FFF2-40B4-BE49-F238E27FC236}">
                    <a16:creationId xmlns:a16="http://schemas.microsoft.com/office/drawing/2014/main" id="{3D6F7E94-109F-AA18-5118-D3C42B0B834F}"/>
                  </a:ext>
                </a:extLst>
              </p:cNvPr>
              <p:cNvSpPr/>
              <p:nvPr/>
            </p:nvSpPr>
            <p:spPr>
              <a:xfrm>
                <a:off x="3263895" y="2372397"/>
                <a:ext cx="1132097" cy="273503"/>
              </a:xfrm>
              <a:custGeom>
                <a:avLst/>
                <a:gdLst/>
                <a:ahLst/>
                <a:cxnLst/>
                <a:rect l="l" t="t" r="r" b="b"/>
                <a:pathLst>
                  <a:path w="7223" h="1745" extrusionOk="0">
                    <a:moveTo>
                      <a:pt x="4583" y="0"/>
                    </a:moveTo>
                    <a:lnTo>
                      <a:pt x="1" y="1723"/>
                    </a:lnTo>
                    <a:lnTo>
                      <a:pt x="22" y="1723"/>
                    </a:lnTo>
                    <a:lnTo>
                      <a:pt x="2944" y="1744"/>
                    </a:lnTo>
                    <a:lnTo>
                      <a:pt x="2970" y="1723"/>
                    </a:lnTo>
                    <a:lnTo>
                      <a:pt x="7222" y="152"/>
                    </a:lnTo>
                    <a:lnTo>
                      <a:pt x="4625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0" name="Google Shape;1123;p38">
                <a:extLst>
                  <a:ext uri="{FF2B5EF4-FFF2-40B4-BE49-F238E27FC236}">
                    <a16:creationId xmlns:a16="http://schemas.microsoft.com/office/drawing/2014/main" id="{47E051B3-3E8D-986F-3374-5026F84B468F}"/>
                  </a:ext>
                </a:extLst>
              </p:cNvPr>
              <p:cNvSpPr/>
              <p:nvPr/>
            </p:nvSpPr>
            <p:spPr>
              <a:xfrm>
                <a:off x="3253237" y="2363463"/>
                <a:ext cx="1153413" cy="288863"/>
              </a:xfrm>
              <a:custGeom>
                <a:avLst/>
                <a:gdLst/>
                <a:ahLst/>
                <a:cxnLst/>
                <a:rect l="l" t="t" r="r" b="b"/>
                <a:pathLst>
                  <a:path w="7359" h="1843" extrusionOk="0">
                    <a:moveTo>
                      <a:pt x="4672" y="99"/>
                    </a:moveTo>
                    <a:lnTo>
                      <a:pt x="7097" y="230"/>
                    </a:lnTo>
                    <a:lnTo>
                      <a:pt x="3012" y="1759"/>
                    </a:lnTo>
                    <a:lnTo>
                      <a:pt x="310" y="1733"/>
                    </a:lnTo>
                    <a:lnTo>
                      <a:pt x="4672" y="99"/>
                    </a:lnTo>
                    <a:close/>
                    <a:moveTo>
                      <a:pt x="4651" y="1"/>
                    </a:moveTo>
                    <a:cubicBezTo>
                      <a:pt x="4644" y="1"/>
                      <a:pt x="4637" y="3"/>
                      <a:pt x="4630" y="10"/>
                    </a:cubicBezTo>
                    <a:lnTo>
                      <a:pt x="48" y="1733"/>
                    </a:lnTo>
                    <a:lnTo>
                      <a:pt x="27" y="1759"/>
                    </a:lnTo>
                    <a:lnTo>
                      <a:pt x="1" y="1780"/>
                    </a:lnTo>
                    <a:lnTo>
                      <a:pt x="1" y="1801"/>
                    </a:lnTo>
                    <a:lnTo>
                      <a:pt x="27" y="1822"/>
                    </a:lnTo>
                    <a:lnTo>
                      <a:pt x="90" y="1822"/>
                    </a:lnTo>
                    <a:lnTo>
                      <a:pt x="3012" y="1843"/>
                    </a:lnTo>
                    <a:cubicBezTo>
                      <a:pt x="3038" y="1843"/>
                      <a:pt x="3038" y="1843"/>
                      <a:pt x="3059" y="1822"/>
                    </a:cubicBezTo>
                    <a:lnTo>
                      <a:pt x="7332" y="251"/>
                    </a:lnTo>
                    <a:lnTo>
                      <a:pt x="7332" y="230"/>
                    </a:lnTo>
                    <a:lnTo>
                      <a:pt x="7358" y="230"/>
                    </a:lnTo>
                    <a:lnTo>
                      <a:pt x="7358" y="209"/>
                    </a:lnTo>
                    <a:lnTo>
                      <a:pt x="7358" y="188"/>
                    </a:lnTo>
                    <a:lnTo>
                      <a:pt x="7332" y="162"/>
                    </a:lnTo>
                    <a:lnTo>
                      <a:pt x="7290" y="162"/>
                    </a:lnTo>
                    <a:lnTo>
                      <a:pt x="4693" y="10"/>
                    </a:lnTo>
                    <a:cubicBezTo>
                      <a:pt x="4679" y="10"/>
                      <a:pt x="4665" y="1"/>
                      <a:pt x="4651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1" name="Google Shape;1124;p38">
                <a:extLst>
                  <a:ext uri="{FF2B5EF4-FFF2-40B4-BE49-F238E27FC236}">
                    <a16:creationId xmlns:a16="http://schemas.microsoft.com/office/drawing/2014/main" id="{3E27A22F-2582-2DCB-6EA9-6A72D47737FC}"/>
                  </a:ext>
                </a:extLst>
              </p:cNvPr>
              <p:cNvSpPr/>
              <p:nvPr/>
            </p:nvSpPr>
            <p:spPr>
              <a:xfrm>
                <a:off x="2918295" y="2341207"/>
                <a:ext cx="1553244" cy="314410"/>
              </a:xfrm>
              <a:custGeom>
                <a:avLst/>
                <a:gdLst/>
                <a:ahLst/>
                <a:cxnLst/>
                <a:rect l="l" t="t" r="r" b="b"/>
                <a:pathLst>
                  <a:path w="9910" h="2006" extrusionOk="0">
                    <a:moveTo>
                      <a:pt x="5458" y="0"/>
                    </a:moveTo>
                    <a:cubicBezTo>
                      <a:pt x="5348" y="0"/>
                      <a:pt x="5175" y="0"/>
                      <a:pt x="5107" y="42"/>
                    </a:cubicBezTo>
                    <a:lnTo>
                      <a:pt x="69" y="1964"/>
                    </a:lnTo>
                    <a:cubicBezTo>
                      <a:pt x="1" y="1985"/>
                      <a:pt x="43" y="2006"/>
                      <a:pt x="200" y="2006"/>
                    </a:cubicBezTo>
                    <a:lnTo>
                      <a:pt x="5107" y="2006"/>
                    </a:lnTo>
                    <a:cubicBezTo>
                      <a:pt x="5217" y="2006"/>
                      <a:pt x="5348" y="1985"/>
                      <a:pt x="5390" y="1964"/>
                    </a:cubicBezTo>
                    <a:lnTo>
                      <a:pt x="9841" y="330"/>
                    </a:lnTo>
                    <a:cubicBezTo>
                      <a:pt x="9909" y="304"/>
                      <a:pt x="9888" y="283"/>
                      <a:pt x="9799" y="262"/>
                    </a:cubicBezTo>
                    <a:lnTo>
                      <a:pt x="545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2" name="Google Shape;1125;p38">
                <a:extLst>
                  <a:ext uri="{FF2B5EF4-FFF2-40B4-BE49-F238E27FC236}">
                    <a16:creationId xmlns:a16="http://schemas.microsoft.com/office/drawing/2014/main" id="{D29CE517-AF1C-2B94-10EC-1B807AB00B56}"/>
                  </a:ext>
                </a:extLst>
              </p:cNvPr>
              <p:cNvSpPr/>
              <p:nvPr/>
            </p:nvSpPr>
            <p:spPr>
              <a:xfrm>
                <a:off x="2911869" y="2334624"/>
                <a:ext cx="1566253" cy="328517"/>
              </a:xfrm>
              <a:custGeom>
                <a:avLst/>
                <a:gdLst/>
                <a:ahLst/>
                <a:cxnLst/>
                <a:rect l="l" t="t" r="r" b="b"/>
                <a:pathLst>
                  <a:path w="9993" h="2096" extrusionOk="0">
                    <a:moveTo>
                      <a:pt x="5499" y="84"/>
                    </a:moveTo>
                    <a:lnTo>
                      <a:pt x="9772" y="346"/>
                    </a:lnTo>
                    <a:lnTo>
                      <a:pt x="5410" y="1964"/>
                    </a:lnTo>
                    <a:cubicBezTo>
                      <a:pt x="5368" y="1985"/>
                      <a:pt x="5237" y="2006"/>
                      <a:pt x="5148" y="2006"/>
                    </a:cubicBezTo>
                    <a:lnTo>
                      <a:pt x="215" y="2006"/>
                    </a:lnTo>
                    <a:lnTo>
                      <a:pt x="5190" y="110"/>
                    </a:lnTo>
                    <a:cubicBezTo>
                      <a:pt x="5237" y="84"/>
                      <a:pt x="5389" y="84"/>
                      <a:pt x="5499" y="84"/>
                    </a:cubicBezTo>
                    <a:close/>
                    <a:moveTo>
                      <a:pt x="5520" y="0"/>
                    </a:moveTo>
                    <a:cubicBezTo>
                      <a:pt x="5368" y="0"/>
                      <a:pt x="5216" y="0"/>
                      <a:pt x="5127" y="42"/>
                    </a:cubicBezTo>
                    <a:lnTo>
                      <a:pt x="63" y="1964"/>
                    </a:lnTo>
                    <a:cubicBezTo>
                      <a:pt x="42" y="1985"/>
                      <a:pt x="21" y="1985"/>
                      <a:pt x="21" y="2027"/>
                    </a:cubicBezTo>
                    <a:cubicBezTo>
                      <a:pt x="0" y="2027"/>
                      <a:pt x="21" y="2048"/>
                      <a:pt x="21" y="2048"/>
                    </a:cubicBezTo>
                    <a:cubicBezTo>
                      <a:pt x="42" y="2074"/>
                      <a:pt x="42" y="2074"/>
                      <a:pt x="63" y="2074"/>
                    </a:cubicBezTo>
                    <a:cubicBezTo>
                      <a:pt x="110" y="2095"/>
                      <a:pt x="152" y="2095"/>
                      <a:pt x="241" y="2095"/>
                    </a:cubicBezTo>
                    <a:lnTo>
                      <a:pt x="5148" y="2095"/>
                    </a:lnTo>
                    <a:cubicBezTo>
                      <a:pt x="5258" y="2095"/>
                      <a:pt x="5389" y="2074"/>
                      <a:pt x="5478" y="2048"/>
                    </a:cubicBezTo>
                    <a:lnTo>
                      <a:pt x="9903" y="414"/>
                    </a:lnTo>
                    <a:cubicBezTo>
                      <a:pt x="9929" y="393"/>
                      <a:pt x="9950" y="393"/>
                      <a:pt x="9971" y="372"/>
                    </a:cubicBezTo>
                    <a:cubicBezTo>
                      <a:pt x="9992" y="346"/>
                      <a:pt x="9992" y="325"/>
                      <a:pt x="9971" y="304"/>
                    </a:cubicBezTo>
                    <a:cubicBezTo>
                      <a:pt x="9950" y="283"/>
                      <a:pt x="9929" y="283"/>
                      <a:pt x="9903" y="283"/>
                    </a:cubicBezTo>
                    <a:cubicBezTo>
                      <a:pt x="9882" y="283"/>
                      <a:pt x="9861" y="262"/>
                      <a:pt x="9840" y="262"/>
                    </a:cubicBezTo>
                    <a:lnTo>
                      <a:pt x="5520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3" name="Google Shape;1126;p38">
                <a:extLst>
                  <a:ext uri="{FF2B5EF4-FFF2-40B4-BE49-F238E27FC236}">
                    <a16:creationId xmlns:a16="http://schemas.microsoft.com/office/drawing/2014/main" id="{4D4B373F-7685-B1C0-8DA0-1A3F5A7AF370}"/>
                  </a:ext>
                </a:extLst>
              </p:cNvPr>
              <p:cNvSpPr/>
              <p:nvPr/>
            </p:nvSpPr>
            <p:spPr>
              <a:xfrm>
                <a:off x="4289881" y="2396221"/>
                <a:ext cx="82286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25" h="111" extrusionOk="0">
                    <a:moveTo>
                      <a:pt x="242" y="0"/>
                    </a:moveTo>
                    <a:lnTo>
                      <a:pt x="1" y="84"/>
                    </a:lnTo>
                    <a:lnTo>
                      <a:pt x="263" y="110"/>
                    </a:lnTo>
                    <a:lnTo>
                      <a:pt x="284" y="110"/>
                    </a:lnTo>
                    <a:lnTo>
                      <a:pt x="524" y="21"/>
                    </a:lnTo>
                    <a:lnTo>
                      <a:pt x="263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4" name="Google Shape;1127;p38">
                <a:extLst>
                  <a:ext uri="{FF2B5EF4-FFF2-40B4-BE49-F238E27FC236}">
                    <a16:creationId xmlns:a16="http://schemas.microsoft.com/office/drawing/2014/main" id="{F6464695-B67B-0563-8E38-E506A7E7A9FC}"/>
                  </a:ext>
                </a:extLst>
              </p:cNvPr>
              <p:cNvSpPr/>
              <p:nvPr/>
            </p:nvSpPr>
            <p:spPr>
              <a:xfrm>
                <a:off x="4275931" y="2388697"/>
                <a:ext cx="110185" cy="31347"/>
              </a:xfrm>
              <a:custGeom>
                <a:avLst/>
                <a:gdLst/>
                <a:ahLst/>
                <a:cxnLst/>
                <a:rect l="l" t="t" r="r" b="b"/>
                <a:pathLst>
                  <a:path w="703" h="200" extrusionOk="0">
                    <a:moveTo>
                      <a:pt x="414" y="90"/>
                    </a:moveTo>
                    <a:lnTo>
                      <a:pt x="352" y="111"/>
                    </a:lnTo>
                    <a:lnTo>
                      <a:pt x="284" y="111"/>
                    </a:lnTo>
                    <a:lnTo>
                      <a:pt x="352" y="90"/>
                    </a:lnTo>
                    <a:close/>
                    <a:moveTo>
                      <a:pt x="284" y="1"/>
                    </a:moveTo>
                    <a:lnTo>
                      <a:pt x="48" y="90"/>
                    </a:lnTo>
                    <a:lnTo>
                      <a:pt x="48" y="111"/>
                    </a:lnTo>
                    <a:lnTo>
                      <a:pt x="22" y="111"/>
                    </a:lnTo>
                    <a:lnTo>
                      <a:pt x="1" y="132"/>
                    </a:lnTo>
                    <a:lnTo>
                      <a:pt x="22" y="179"/>
                    </a:lnTo>
                    <a:lnTo>
                      <a:pt x="90" y="179"/>
                    </a:lnTo>
                    <a:lnTo>
                      <a:pt x="352" y="200"/>
                    </a:lnTo>
                    <a:lnTo>
                      <a:pt x="414" y="200"/>
                    </a:lnTo>
                    <a:lnTo>
                      <a:pt x="655" y="90"/>
                    </a:lnTo>
                    <a:lnTo>
                      <a:pt x="676" y="90"/>
                    </a:lnTo>
                    <a:lnTo>
                      <a:pt x="676" y="69"/>
                    </a:lnTo>
                    <a:lnTo>
                      <a:pt x="703" y="69"/>
                    </a:lnTo>
                    <a:lnTo>
                      <a:pt x="676" y="27"/>
                    </a:lnTo>
                    <a:lnTo>
                      <a:pt x="634" y="27"/>
                    </a:lnTo>
                    <a:lnTo>
                      <a:pt x="352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5" name="Google Shape;1128;p38">
                <a:extLst>
                  <a:ext uri="{FF2B5EF4-FFF2-40B4-BE49-F238E27FC236}">
                    <a16:creationId xmlns:a16="http://schemas.microsoft.com/office/drawing/2014/main" id="{68CECB3C-4A45-AB91-3CB8-C21A8F30C3E5}"/>
                  </a:ext>
                </a:extLst>
              </p:cNvPr>
              <p:cNvSpPr/>
              <p:nvPr/>
            </p:nvSpPr>
            <p:spPr>
              <a:xfrm>
                <a:off x="4234867" y="2416753"/>
                <a:ext cx="85577" cy="17241"/>
              </a:xfrm>
              <a:custGeom>
                <a:avLst/>
                <a:gdLst/>
                <a:ahLst/>
                <a:cxnLst/>
                <a:rect l="l" t="t" r="r" b="b"/>
                <a:pathLst>
                  <a:path w="546" h="110" extrusionOk="0">
                    <a:moveTo>
                      <a:pt x="242" y="0"/>
                    </a:moveTo>
                    <a:lnTo>
                      <a:pt x="1" y="84"/>
                    </a:lnTo>
                    <a:lnTo>
                      <a:pt x="22" y="84"/>
                    </a:lnTo>
                    <a:lnTo>
                      <a:pt x="284" y="110"/>
                    </a:lnTo>
                    <a:lnTo>
                      <a:pt x="310" y="110"/>
                    </a:lnTo>
                    <a:lnTo>
                      <a:pt x="546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" name="Google Shape;1129;p38">
                <a:extLst>
                  <a:ext uri="{FF2B5EF4-FFF2-40B4-BE49-F238E27FC236}">
                    <a16:creationId xmlns:a16="http://schemas.microsoft.com/office/drawing/2014/main" id="{7D54A331-A565-D7E1-0062-C2E2EC5AE86B}"/>
                  </a:ext>
                </a:extLst>
              </p:cNvPr>
              <p:cNvSpPr/>
              <p:nvPr/>
            </p:nvSpPr>
            <p:spPr>
              <a:xfrm>
                <a:off x="4225149" y="2409230"/>
                <a:ext cx="105953" cy="31347"/>
              </a:xfrm>
              <a:custGeom>
                <a:avLst/>
                <a:gdLst/>
                <a:ahLst/>
                <a:cxnLst/>
                <a:rect l="l" t="t" r="r" b="b"/>
                <a:pathLst>
                  <a:path w="676" h="200" extrusionOk="0">
                    <a:moveTo>
                      <a:pt x="414" y="90"/>
                    </a:moveTo>
                    <a:lnTo>
                      <a:pt x="346" y="111"/>
                    </a:lnTo>
                    <a:lnTo>
                      <a:pt x="283" y="111"/>
                    </a:lnTo>
                    <a:lnTo>
                      <a:pt x="346" y="90"/>
                    </a:lnTo>
                    <a:close/>
                    <a:moveTo>
                      <a:pt x="283" y="1"/>
                    </a:moveTo>
                    <a:lnTo>
                      <a:pt x="42" y="90"/>
                    </a:lnTo>
                    <a:lnTo>
                      <a:pt x="21" y="90"/>
                    </a:lnTo>
                    <a:lnTo>
                      <a:pt x="21" y="111"/>
                    </a:lnTo>
                    <a:lnTo>
                      <a:pt x="0" y="111"/>
                    </a:lnTo>
                    <a:lnTo>
                      <a:pt x="0" y="132"/>
                    </a:lnTo>
                    <a:lnTo>
                      <a:pt x="21" y="158"/>
                    </a:lnTo>
                    <a:lnTo>
                      <a:pt x="21" y="179"/>
                    </a:lnTo>
                    <a:lnTo>
                      <a:pt x="63" y="179"/>
                    </a:lnTo>
                    <a:lnTo>
                      <a:pt x="346" y="200"/>
                    </a:lnTo>
                    <a:cubicBezTo>
                      <a:pt x="372" y="200"/>
                      <a:pt x="372" y="200"/>
                      <a:pt x="414" y="179"/>
                    </a:cubicBezTo>
                    <a:lnTo>
                      <a:pt x="655" y="90"/>
                    </a:lnTo>
                    <a:lnTo>
                      <a:pt x="676" y="90"/>
                    </a:lnTo>
                    <a:lnTo>
                      <a:pt x="676" y="69"/>
                    </a:lnTo>
                    <a:lnTo>
                      <a:pt x="676" y="48"/>
                    </a:lnTo>
                    <a:lnTo>
                      <a:pt x="676" y="27"/>
                    </a:lnTo>
                    <a:lnTo>
                      <a:pt x="655" y="27"/>
                    </a:lnTo>
                    <a:lnTo>
                      <a:pt x="634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" name="Google Shape;1130;p38">
                <a:extLst>
                  <a:ext uri="{FF2B5EF4-FFF2-40B4-BE49-F238E27FC236}">
                    <a16:creationId xmlns:a16="http://schemas.microsoft.com/office/drawing/2014/main" id="{A3BEB299-A5F1-FD86-C11A-5587A92B090F}"/>
                  </a:ext>
                </a:extLst>
              </p:cNvPr>
              <p:cNvSpPr/>
              <p:nvPr/>
            </p:nvSpPr>
            <p:spPr>
              <a:xfrm>
                <a:off x="4184085" y="2433837"/>
                <a:ext cx="85421" cy="16614"/>
              </a:xfrm>
              <a:custGeom>
                <a:avLst/>
                <a:gdLst/>
                <a:ahLst/>
                <a:cxnLst/>
                <a:rect l="l" t="t" r="r" b="b"/>
                <a:pathLst>
                  <a:path w="545" h="106" extrusionOk="0">
                    <a:moveTo>
                      <a:pt x="241" y="1"/>
                    </a:moveTo>
                    <a:lnTo>
                      <a:pt x="0" y="106"/>
                    </a:lnTo>
                    <a:lnTo>
                      <a:pt x="304" y="106"/>
                    </a:lnTo>
                    <a:lnTo>
                      <a:pt x="545" y="22"/>
                    </a:lnTo>
                    <a:lnTo>
                      <a:pt x="262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" name="Google Shape;1131;p38">
                <a:extLst>
                  <a:ext uri="{FF2B5EF4-FFF2-40B4-BE49-F238E27FC236}">
                    <a16:creationId xmlns:a16="http://schemas.microsoft.com/office/drawing/2014/main" id="{884C9E89-4E9A-917B-8BF8-BB93E56018E2}"/>
                  </a:ext>
                </a:extLst>
              </p:cNvPr>
              <p:cNvSpPr/>
              <p:nvPr/>
            </p:nvSpPr>
            <p:spPr>
              <a:xfrm>
                <a:off x="4173427" y="2426470"/>
                <a:ext cx="105953" cy="31347"/>
              </a:xfrm>
              <a:custGeom>
                <a:avLst/>
                <a:gdLst/>
                <a:ahLst/>
                <a:cxnLst/>
                <a:rect l="l" t="t" r="r" b="b"/>
                <a:pathLst>
                  <a:path w="676" h="200" extrusionOk="0">
                    <a:moveTo>
                      <a:pt x="393" y="90"/>
                    </a:moveTo>
                    <a:lnTo>
                      <a:pt x="351" y="111"/>
                    </a:lnTo>
                    <a:lnTo>
                      <a:pt x="283" y="111"/>
                    </a:lnTo>
                    <a:lnTo>
                      <a:pt x="330" y="90"/>
                    </a:lnTo>
                    <a:close/>
                    <a:moveTo>
                      <a:pt x="330" y="1"/>
                    </a:moveTo>
                    <a:cubicBezTo>
                      <a:pt x="309" y="1"/>
                      <a:pt x="309" y="1"/>
                      <a:pt x="283" y="22"/>
                    </a:cubicBezTo>
                    <a:lnTo>
                      <a:pt x="21" y="111"/>
                    </a:lnTo>
                    <a:lnTo>
                      <a:pt x="0" y="111"/>
                    </a:lnTo>
                    <a:lnTo>
                      <a:pt x="0" y="132"/>
                    </a:lnTo>
                    <a:lnTo>
                      <a:pt x="0" y="153"/>
                    </a:lnTo>
                    <a:lnTo>
                      <a:pt x="0" y="179"/>
                    </a:lnTo>
                    <a:lnTo>
                      <a:pt x="21" y="179"/>
                    </a:lnTo>
                    <a:lnTo>
                      <a:pt x="47" y="200"/>
                    </a:lnTo>
                    <a:lnTo>
                      <a:pt x="393" y="200"/>
                    </a:lnTo>
                    <a:lnTo>
                      <a:pt x="634" y="111"/>
                    </a:lnTo>
                    <a:lnTo>
                      <a:pt x="655" y="111"/>
                    </a:lnTo>
                    <a:lnTo>
                      <a:pt x="655" y="90"/>
                    </a:lnTo>
                    <a:lnTo>
                      <a:pt x="676" y="90"/>
                    </a:lnTo>
                    <a:lnTo>
                      <a:pt x="676" y="69"/>
                    </a:lnTo>
                    <a:lnTo>
                      <a:pt x="655" y="48"/>
                    </a:lnTo>
                    <a:lnTo>
                      <a:pt x="655" y="22"/>
                    </a:lnTo>
                    <a:lnTo>
                      <a:pt x="613" y="22"/>
                    </a:lnTo>
                    <a:lnTo>
                      <a:pt x="330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9" name="Google Shape;1132;p38">
                <a:extLst>
                  <a:ext uri="{FF2B5EF4-FFF2-40B4-BE49-F238E27FC236}">
                    <a16:creationId xmlns:a16="http://schemas.microsoft.com/office/drawing/2014/main" id="{562D2D8D-888C-C888-9565-8B97E92B07FD}"/>
                  </a:ext>
                </a:extLst>
              </p:cNvPr>
              <p:cNvSpPr/>
              <p:nvPr/>
            </p:nvSpPr>
            <p:spPr>
              <a:xfrm>
                <a:off x="4132362" y="2454369"/>
                <a:ext cx="85421" cy="16614"/>
              </a:xfrm>
              <a:custGeom>
                <a:avLst/>
                <a:gdLst/>
                <a:ahLst/>
                <a:cxnLst/>
                <a:rect l="l" t="t" r="r" b="b"/>
                <a:pathLst>
                  <a:path w="545" h="106" extrusionOk="0">
                    <a:moveTo>
                      <a:pt x="241" y="1"/>
                    </a:moveTo>
                    <a:lnTo>
                      <a:pt x="0" y="85"/>
                    </a:lnTo>
                    <a:lnTo>
                      <a:pt x="283" y="106"/>
                    </a:lnTo>
                    <a:lnTo>
                      <a:pt x="309" y="106"/>
                    </a:lnTo>
                    <a:lnTo>
                      <a:pt x="545" y="22"/>
                    </a:lnTo>
                    <a:lnTo>
                      <a:pt x="262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2" name="Google Shape;1133;p38">
                <a:extLst>
                  <a:ext uri="{FF2B5EF4-FFF2-40B4-BE49-F238E27FC236}">
                    <a16:creationId xmlns:a16="http://schemas.microsoft.com/office/drawing/2014/main" id="{E7E8E0BA-E89F-49E0-7773-0B1E62431E0B}"/>
                  </a:ext>
                </a:extLst>
              </p:cNvPr>
              <p:cNvSpPr/>
              <p:nvPr/>
            </p:nvSpPr>
            <p:spPr>
              <a:xfrm>
                <a:off x="4122488" y="2447002"/>
                <a:ext cx="106110" cy="31347"/>
              </a:xfrm>
              <a:custGeom>
                <a:avLst/>
                <a:gdLst/>
                <a:ahLst/>
                <a:cxnLst/>
                <a:rect l="l" t="t" r="r" b="b"/>
                <a:pathLst>
                  <a:path w="677" h="200" extrusionOk="0">
                    <a:moveTo>
                      <a:pt x="393" y="90"/>
                    </a:moveTo>
                    <a:lnTo>
                      <a:pt x="346" y="111"/>
                    </a:lnTo>
                    <a:lnTo>
                      <a:pt x="262" y="111"/>
                    </a:lnTo>
                    <a:lnTo>
                      <a:pt x="325" y="90"/>
                    </a:lnTo>
                    <a:close/>
                    <a:moveTo>
                      <a:pt x="262" y="1"/>
                    </a:moveTo>
                    <a:lnTo>
                      <a:pt x="21" y="111"/>
                    </a:lnTo>
                    <a:lnTo>
                      <a:pt x="0" y="111"/>
                    </a:lnTo>
                    <a:lnTo>
                      <a:pt x="0" y="132"/>
                    </a:lnTo>
                    <a:lnTo>
                      <a:pt x="0" y="153"/>
                    </a:lnTo>
                    <a:lnTo>
                      <a:pt x="0" y="179"/>
                    </a:lnTo>
                    <a:lnTo>
                      <a:pt x="63" y="179"/>
                    </a:lnTo>
                    <a:lnTo>
                      <a:pt x="346" y="200"/>
                    </a:lnTo>
                    <a:cubicBezTo>
                      <a:pt x="372" y="200"/>
                      <a:pt x="372" y="200"/>
                      <a:pt x="393" y="179"/>
                    </a:cubicBezTo>
                    <a:lnTo>
                      <a:pt x="393" y="200"/>
                    </a:lnTo>
                    <a:lnTo>
                      <a:pt x="634" y="90"/>
                    </a:lnTo>
                    <a:lnTo>
                      <a:pt x="676" y="90"/>
                    </a:lnTo>
                    <a:lnTo>
                      <a:pt x="676" y="69"/>
                    </a:lnTo>
                    <a:lnTo>
                      <a:pt x="676" y="48"/>
                    </a:lnTo>
                    <a:lnTo>
                      <a:pt x="655" y="22"/>
                    </a:lnTo>
                    <a:lnTo>
                      <a:pt x="608" y="22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3" name="Google Shape;1134;p38">
                <a:extLst>
                  <a:ext uri="{FF2B5EF4-FFF2-40B4-BE49-F238E27FC236}">
                    <a16:creationId xmlns:a16="http://schemas.microsoft.com/office/drawing/2014/main" id="{261837F2-4A07-9DF7-9015-21E1DCF52781}"/>
                  </a:ext>
                </a:extLst>
              </p:cNvPr>
              <p:cNvSpPr/>
              <p:nvPr/>
            </p:nvSpPr>
            <p:spPr>
              <a:xfrm>
                <a:off x="4078132" y="2474901"/>
                <a:ext cx="88869" cy="16614"/>
              </a:xfrm>
              <a:custGeom>
                <a:avLst/>
                <a:gdLst/>
                <a:ahLst/>
                <a:cxnLst/>
                <a:rect l="l" t="t" r="r" b="b"/>
                <a:pathLst>
                  <a:path w="567" h="106" extrusionOk="0">
                    <a:moveTo>
                      <a:pt x="263" y="1"/>
                    </a:moveTo>
                    <a:lnTo>
                      <a:pt x="1" y="85"/>
                    </a:lnTo>
                    <a:lnTo>
                      <a:pt x="22" y="85"/>
                    </a:lnTo>
                    <a:lnTo>
                      <a:pt x="304" y="106"/>
                    </a:lnTo>
                    <a:cubicBezTo>
                      <a:pt x="304" y="106"/>
                      <a:pt x="304" y="85"/>
                      <a:pt x="325" y="85"/>
                    </a:cubicBezTo>
                    <a:lnTo>
                      <a:pt x="566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4" name="Google Shape;1135;p38">
                <a:extLst>
                  <a:ext uri="{FF2B5EF4-FFF2-40B4-BE49-F238E27FC236}">
                    <a16:creationId xmlns:a16="http://schemas.microsoft.com/office/drawing/2014/main" id="{1F44236E-DED6-C72A-6F87-75C7096E21CF}"/>
                  </a:ext>
                </a:extLst>
              </p:cNvPr>
              <p:cNvSpPr/>
              <p:nvPr/>
            </p:nvSpPr>
            <p:spPr>
              <a:xfrm>
                <a:off x="4067474" y="2467535"/>
                <a:ext cx="109401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698" h="195" extrusionOk="0">
                    <a:moveTo>
                      <a:pt x="414" y="90"/>
                    </a:moveTo>
                    <a:lnTo>
                      <a:pt x="372" y="111"/>
                    </a:lnTo>
                    <a:lnTo>
                      <a:pt x="283" y="90"/>
                    </a:lnTo>
                    <a:close/>
                    <a:moveTo>
                      <a:pt x="283" y="1"/>
                    </a:moveTo>
                    <a:lnTo>
                      <a:pt x="42" y="90"/>
                    </a:lnTo>
                    <a:lnTo>
                      <a:pt x="22" y="111"/>
                    </a:lnTo>
                    <a:lnTo>
                      <a:pt x="1" y="132"/>
                    </a:lnTo>
                    <a:lnTo>
                      <a:pt x="22" y="153"/>
                    </a:lnTo>
                    <a:lnTo>
                      <a:pt x="42" y="179"/>
                    </a:lnTo>
                    <a:lnTo>
                      <a:pt x="351" y="179"/>
                    </a:lnTo>
                    <a:cubicBezTo>
                      <a:pt x="362" y="189"/>
                      <a:pt x="372" y="194"/>
                      <a:pt x="383" y="194"/>
                    </a:cubicBezTo>
                    <a:cubicBezTo>
                      <a:pt x="393" y="194"/>
                      <a:pt x="404" y="189"/>
                      <a:pt x="414" y="179"/>
                    </a:cubicBezTo>
                    <a:lnTo>
                      <a:pt x="655" y="90"/>
                    </a:lnTo>
                    <a:lnTo>
                      <a:pt x="676" y="90"/>
                    </a:lnTo>
                    <a:lnTo>
                      <a:pt x="676" y="69"/>
                    </a:lnTo>
                    <a:lnTo>
                      <a:pt x="697" y="69"/>
                    </a:lnTo>
                    <a:lnTo>
                      <a:pt x="697" y="48"/>
                    </a:lnTo>
                    <a:lnTo>
                      <a:pt x="676" y="22"/>
                    </a:lnTo>
                    <a:lnTo>
                      <a:pt x="655" y="22"/>
                    </a:lnTo>
                    <a:lnTo>
                      <a:pt x="655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5" name="Google Shape;1136;p38">
                <a:extLst>
                  <a:ext uri="{FF2B5EF4-FFF2-40B4-BE49-F238E27FC236}">
                    <a16:creationId xmlns:a16="http://schemas.microsoft.com/office/drawing/2014/main" id="{33C70507-2896-31AB-C76E-B1E73B0EEC59}"/>
                  </a:ext>
                </a:extLst>
              </p:cNvPr>
              <p:cNvSpPr/>
              <p:nvPr/>
            </p:nvSpPr>
            <p:spPr>
              <a:xfrm>
                <a:off x="4026410" y="2491358"/>
                <a:ext cx="88869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67" h="111" extrusionOk="0">
                    <a:moveTo>
                      <a:pt x="242" y="1"/>
                    </a:moveTo>
                    <a:lnTo>
                      <a:pt x="1" y="111"/>
                    </a:lnTo>
                    <a:lnTo>
                      <a:pt x="331" y="111"/>
                    </a:lnTo>
                    <a:lnTo>
                      <a:pt x="566" y="27"/>
                    </a:lnTo>
                    <a:lnTo>
                      <a:pt x="545" y="27"/>
                    </a:lnTo>
                    <a:lnTo>
                      <a:pt x="263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6" name="Google Shape;1137;p38">
                <a:extLst>
                  <a:ext uri="{FF2B5EF4-FFF2-40B4-BE49-F238E27FC236}">
                    <a16:creationId xmlns:a16="http://schemas.microsoft.com/office/drawing/2014/main" id="{CB22BD74-AB16-6647-C399-21EFB4C66803}"/>
                  </a:ext>
                </a:extLst>
              </p:cNvPr>
              <p:cNvSpPr/>
              <p:nvPr/>
            </p:nvSpPr>
            <p:spPr>
              <a:xfrm>
                <a:off x="4016535" y="2484775"/>
                <a:ext cx="109401" cy="31347"/>
              </a:xfrm>
              <a:custGeom>
                <a:avLst/>
                <a:gdLst/>
                <a:ahLst/>
                <a:cxnLst/>
                <a:rect l="l" t="t" r="r" b="b"/>
                <a:pathLst>
                  <a:path w="698" h="200" extrusionOk="0">
                    <a:moveTo>
                      <a:pt x="415" y="90"/>
                    </a:moveTo>
                    <a:lnTo>
                      <a:pt x="367" y="111"/>
                    </a:lnTo>
                    <a:lnTo>
                      <a:pt x="284" y="111"/>
                    </a:lnTo>
                    <a:lnTo>
                      <a:pt x="326" y="90"/>
                    </a:lnTo>
                    <a:close/>
                    <a:moveTo>
                      <a:pt x="347" y="1"/>
                    </a:moveTo>
                    <a:cubicBezTo>
                      <a:pt x="326" y="1"/>
                      <a:pt x="305" y="1"/>
                      <a:pt x="284" y="22"/>
                    </a:cubicBezTo>
                    <a:lnTo>
                      <a:pt x="43" y="111"/>
                    </a:lnTo>
                    <a:lnTo>
                      <a:pt x="22" y="111"/>
                    </a:lnTo>
                    <a:lnTo>
                      <a:pt x="1" y="132"/>
                    </a:lnTo>
                    <a:lnTo>
                      <a:pt x="1" y="153"/>
                    </a:lnTo>
                    <a:lnTo>
                      <a:pt x="22" y="173"/>
                    </a:lnTo>
                    <a:lnTo>
                      <a:pt x="43" y="173"/>
                    </a:lnTo>
                    <a:lnTo>
                      <a:pt x="64" y="200"/>
                    </a:lnTo>
                    <a:lnTo>
                      <a:pt x="415" y="200"/>
                    </a:lnTo>
                    <a:lnTo>
                      <a:pt x="656" y="111"/>
                    </a:lnTo>
                    <a:lnTo>
                      <a:pt x="676" y="90"/>
                    </a:lnTo>
                    <a:lnTo>
                      <a:pt x="697" y="69"/>
                    </a:lnTo>
                    <a:lnTo>
                      <a:pt x="697" y="43"/>
                    </a:lnTo>
                    <a:lnTo>
                      <a:pt x="676" y="43"/>
                    </a:lnTo>
                    <a:lnTo>
                      <a:pt x="676" y="22"/>
                    </a:lnTo>
                    <a:lnTo>
                      <a:pt x="608" y="22"/>
                    </a:lnTo>
                    <a:lnTo>
                      <a:pt x="347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7" name="Google Shape;1138;p38">
                <a:extLst>
                  <a:ext uri="{FF2B5EF4-FFF2-40B4-BE49-F238E27FC236}">
                    <a16:creationId xmlns:a16="http://schemas.microsoft.com/office/drawing/2014/main" id="{59F9A9BC-685D-9A30-7994-C50EFE0D04FC}"/>
                  </a:ext>
                </a:extLst>
              </p:cNvPr>
              <p:cNvSpPr/>
              <p:nvPr/>
            </p:nvSpPr>
            <p:spPr>
              <a:xfrm>
                <a:off x="3975628" y="2511891"/>
                <a:ext cx="88712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66" h="111" extrusionOk="0">
                    <a:moveTo>
                      <a:pt x="236" y="0"/>
                    </a:moveTo>
                    <a:lnTo>
                      <a:pt x="0" y="90"/>
                    </a:lnTo>
                    <a:lnTo>
                      <a:pt x="21" y="90"/>
                    </a:lnTo>
                    <a:lnTo>
                      <a:pt x="304" y="110"/>
                    </a:lnTo>
                    <a:lnTo>
                      <a:pt x="325" y="110"/>
                    </a:lnTo>
                    <a:lnTo>
                      <a:pt x="566" y="27"/>
                    </a:lnTo>
                    <a:cubicBezTo>
                      <a:pt x="566" y="0"/>
                      <a:pt x="566" y="0"/>
                      <a:pt x="545" y="0"/>
                    </a:cubicBez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8" name="Google Shape;1139;p38">
                <a:extLst>
                  <a:ext uri="{FF2B5EF4-FFF2-40B4-BE49-F238E27FC236}">
                    <a16:creationId xmlns:a16="http://schemas.microsoft.com/office/drawing/2014/main" id="{D0BC807D-0186-4B77-3BA1-130B07934953}"/>
                  </a:ext>
                </a:extLst>
              </p:cNvPr>
              <p:cNvSpPr/>
              <p:nvPr/>
            </p:nvSpPr>
            <p:spPr>
              <a:xfrm>
                <a:off x="3964813" y="2505308"/>
                <a:ext cx="109401" cy="31347"/>
              </a:xfrm>
              <a:custGeom>
                <a:avLst/>
                <a:gdLst/>
                <a:ahLst/>
                <a:cxnLst/>
                <a:rect l="l" t="t" r="r" b="b"/>
                <a:pathLst>
                  <a:path w="698" h="200" extrusionOk="0">
                    <a:moveTo>
                      <a:pt x="415" y="90"/>
                    </a:moveTo>
                    <a:lnTo>
                      <a:pt x="373" y="111"/>
                    </a:lnTo>
                    <a:lnTo>
                      <a:pt x="284" y="111"/>
                    </a:lnTo>
                    <a:lnTo>
                      <a:pt x="331" y="90"/>
                    </a:lnTo>
                    <a:close/>
                    <a:moveTo>
                      <a:pt x="284" y="1"/>
                    </a:moveTo>
                    <a:lnTo>
                      <a:pt x="43" y="90"/>
                    </a:lnTo>
                    <a:lnTo>
                      <a:pt x="22" y="111"/>
                    </a:lnTo>
                    <a:lnTo>
                      <a:pt x="1" y="111"/>
                    </a:lnTo>
                    <a:lnTo>
                      <a:pt x="1" y="132"/>
                    </a:lnTo>
                    <a:lnTo>
                      <a:pt x="1" y="152"/>
                    </a:lnTo>
                    <a:lnTo>
                      <a:pt x="22" y="152"/>
                    </a:lnTo>
                    <a:lnTo>
                      <a:pt x="22" y="173"/>
                    </a:lnTo>
                    <a:lnTo>
                      <a:pt x="69" y="173"/>
                    </a:lnTo>
                    <a:lnTo>
                      <a:pt x="373" y="200"/>
                    </a:lnTo>
                    <a:cubicBezTo>
                      <a:pt x="394" y="200"/>
                      <a:pt x="394" y="200"/>
                      <a:pt x="415" y="173"/>
                    </a:cubicBezTo>
                    <a:lnTo>
                      <a:pt x="656" y="90"/>
                    </a:lnTo>
                    <a:lnTo>
                      <a:pt x="677" y="90"/>
                    </a:lnTo>
                    <a:lnTo>
                      <a:pt x="677" y="69"/>
                    </a:lnTo>
                    <a:lnTo>
                      <a:pt x="697" y="69"/>
                    </a:lnTo>
                    <a:lnTo>
                      <a:pt x="697" y="42"/>
                    </a:lnTo>
                    <a:lnTo>
                      <a:pt x="677" y="22"/>
                    </a:lnTo>
                    <a:lnTo>
                      <a:pt x="656" y="22"/>
                    </a:lnTo>
                    <a:lnTo>
                      <a:pt x="635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9" name="Google Shape;1140;p38">
                <a:extLst>
                  <a:ext uri="{FF2B5EF4-FFF2-40B4-BE49-F238E27FC236}">
                    <a16:creationId xmlns:a16="http://schemas.microsoft.com/office/drawing/2014/main" id="{EB856328-F3E4-4B2D-9743-35A28BFC657E}"/>
                  </a:ext>
                </a:extLst>
              </p:cNvPr>
              <p:cNvSpPr/>
              <p:nvPr/>
            </p:nvSpPr>
            <p:spPr>
              <a:xfrm>
                <a:off x="3923905" y="2532423"/>
                <a:ext cx="88712" cy="14106"/>
              </a:xfrm>
              <a:custGeom>
                <a:avLst/>
                <a:gdLst/>
                <a:ahLst/>
                <a:cxnLst/>
                <a:rect l="l" t="t" r="r" b="b"/>
                <a:pathLst>
                  <a:path w="566" h="90" extrusionOk="0">
                    <a:moveTo>
                      <a:pt x="241" y="0"/>
                    </a:moveTo>
                    <a:lnTo>
                      <a:pt x="0" y="89"/>
                    </a:lnTo>
                    <a:lnTo>
                      <a:pt x="330" y="89"/>
                    </a:lnTo>
                    <a:lnTo>
                      <a:pt x="566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0" name="Google Shape;1141;p38">
                <a:extLst>
                  <a:ext uri="{FF2B5EF4-FFF2-40B4-BE49-F238E27FC236}">
                    <a16:creationId xmlns:a16="http://schemas.microsoft.com/office/drawing/2014/main" id="{F480638D-0188-C7CF-7FF8-DF309426AE65}"/>
                  </a:ext>
                </a:extLst>
              </p:cNvPr>
              <p:cNvSpPr/>
              <p:nvPr/>
            </p:nvSpPr>
            <p:spPr>
              <a:xfrm>
                <a:off x="3914031" y="2524429"/>
                <a:ext cx="109244" cy="28683"/>
              </a:xfrm>
              <a:custGeom>
                <a:avLst/>
                <a:gdLst/>
                <a:ahLst/>
                <a:cxnLst/>
                <a:rect l="l" t="t" r="r" b="b"/>
                <a:pathLst>
                  <a:path w="697" h="183" extrusionOk="0">
                    <a:moveTo>
                      <a:pt x="299" y="0"/>
                    </a:moveTo>
                    <a:cubicBezTo>
                      <a:pt x="295" y="0"/>
                      <a:pt x="290" y="3"/>
                      <a:pt x="283" y="10"/>
                    </a:cubicBezTo>
                    <a:lnTo>
                      <a:pt x="42" y="99"/>
                    </a:lnTo>
                    <a:lnTo>
                      <a:pt x="21" y="99"/>
                    </a:lnTo>
                    <a:lnTo>
                      <a:pt x="21" y="120"/>
                    </a:lnTo>
                    <a:lnTo>
                      <a:pt x="0" y="120"/>
                    </a:lnTo>
                    <a:lnTo>
                      <a:pt x="0" y="140"/>
                    </a:lnTo>
                    <a:lnTo>
                      <a:pt x="21" y="161"/>
                    </a:lnTo>
                    <a:lnTo>
                      <a:pt x="42" y="182"/>
                    </a:lnTo>
                    <a:lnTo>
                      <a:pt x="414" y="182"/>
                    </a:lnTo>
                    <a:lnTo>
                      <a:pt x="655" y="99"/>
                    </a:lnTo>
                    <a:lnTo>
                      <a:pt x="676" y="78"/>
                    </a:lnTo>
                    <a:lnTo>
                      <a:pt x="697" y="78"/>
                    </a:lnTo>
                    <a:lnTo>
                      <a:pt x="697" y="51"/>
                    </a:lnTo>
                    <a:lnTo>
                      <a:pt x="676" y="30"/>
                    </a:lnTo>
                    <a:lnTo>
                      <a:pt x="655" y="10"/>
                    </a:lnTo>
                    <a:lnTo>
                      <a:pt x="325" y="10"/>
                    </a:lnTo>
                    <a:cubicBezTo>
                      <a:pt x="311" y="10"/>
                      <a:pt x="306" y="0"/>
                      <a:pt x="299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1" name="Google Shape;1142;p38">
                <a:extLst>
                  <a:ext uri="{FF2B5EF4-FFF2-40B4-BE49-F238E27FC236}">
                    <a16:creationId xmlns:a16="http://schemas.microsoft.com/office/drawing/2014/main" id="{EB371FC5-1ADB-6E23-9A9C-03CC181E8D19}"/>
                  </a:ext>
                </a:extLst>
              </p:cNvPr>
              <p:cNvSpPr/>
              <p:nvPr/>
            </p:nvSpPr>
            <p:spPr>
              <a:xfrm>
                <a:off x="3872966" y="2549663"/>
                <a:ext cx="88869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67" h="111" extrusionOk="0">
                    <a:moveTo>
                      <a:pt x="236" y="0"/>
                    </a:moveTo>
                    <a:lnTo>
                      <a:pt x="0" y="89"/>
                    </a:lnTo>
                    <a:lnTo>
                      <a:pt x="21" y="89"/>
                    </a:lnTo>
                    <a:lnTo>
                      <a:pt x="304" y="110"/>
                    </a:lnTo>
                    <a:lnTo>
                      <a:pt x="325" y="110"/>
                    </a:lnTo>
                    <a:lnTo>
                      <a:pt x="566" y="21"/>
                    </a:lnTo>
                    <a:cubicBezTo>
                      <a:pt x="566" y="0"/>
                      <a:pt x="566" y="0"/>
                      <a:pt x="545" y="0"/>
                    </a:cubicBez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2" name="Google Shape;1143;p38">
                <a:extLst>
                  <a:ext uri="{FF2B5EF4-FFF2-40B4-BE49-F238E27FC236}">
                    <a16:creationId xmlns:a16="http://schemas.microsoft.com/office/drawing/2014/main" id="{00731E40-59F2-3FBE-6A03-E3997F1655F1}"/>
                  </a:ext>
                </a:extLst>
              </p:cNvPr>
              <p:cNvSpPr/>
              <p:nvPr/>
            </p:nvSpPr>
            <p:spPr>
              <a:xfrm>
                <a:off x="3862309" y="2543081"/>
                <a:ext cx="109244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697" h="195" extrusionOk="0">
                    <a:moveTo>
                      <a:pt x="414" y="90"/>
                    </a:moveTo>
                    <a:lnTo>
                      <a:pt x="372" y="110"/>
                    </a:lnTo>
                    <a:lnTo>
                      <a:pt x="304" y="110"/>
                    </a:lnTo>
                    <a:lnTo>
                      <a:pt x="330" y="90"/>
                    </a:lnTo>
                    <a:close/>
                    <a:moveTo>
                      <a:pt x="330" y="1"/>
                    </a:moveTo>
                    <a:cubicBezTo>
                      <a:pt x="304" y="1"/>
                      <a:pt x="304" y="1"/>
                      <a:pt x="283" y="21"/>
                    </a:cubicBezTo>
                    <a:lnTo>
                      <a:pt x="42" y="110"/>
                    </a:lnTo>
                    <a:lnTo>
                      <a:pt x="21" y="110"/>
                    </a:lnTo>
                    <a:lnTo>
                      <a:pt x="0" y="131"/>
                    </a:lnTo>
                    <a:lnTo>
                      <a:pt x="0" y="152"/>
                    </a:lnTo>
                    <a:lnTo>
                      <a:pt x="21" y="173"/>
                    </a:lnTo>
                    <a:lnTo>
                      <a:pt x="68" y="173"/>
                    </a:lnTo>
                    <a:lnTo>
                      <a:pt x="372" y="194"/>
                    </a:lnTo>
                    <a:cubicBezTo>
                      <a:pt x="393" y="194"/>
                      <a:pt x="393" y="194"/>
                      <a:pt x="435" y="173"/>
                    </a:cubicBezTo>
                    <a:lnTo>
                      <a:pt x="655" y="90"/>
                    </a:lnTo>
                    <a:lnTo>
                      <a:pt x="676" y="90"/>
                    </a:lnTo>
                    <a:lnTo>
                      <a:pt x="697" y="63"/>
                    </a:lnTo>
                    <a:lnTo>
                      <a:pt x="697" y="42"/>
                    </a:lnTo>
                    <a:lnTo>
                      <a:pt x="676" y="21"/>
                    </a:lnTo>
                    <a:lnTo>
                      <a:pt x="634" y="21"/>
                    </a:lnTo>
                    <a:lnTo>
                      <a:pt x="634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3" name="Google Shape;1144;p38">
                <a:extLst>
                  <a:ext uri="{FF2B5EF4-FFF2-40B4-BE49-F238E27FC236}">
                    <a16:creationId xmlns:a16="http://schemas.microsoft.com/office/drawing/2014/main" id="{C96E028B-59D1-D7E6-3D07-325B0216DA26}"/>
                  </a:ext>
                </a:extLst>
              </p:cNvPr>
              <p:cNvSpPr/>
              <p:nvPr/>
            </p:nvSpPr>
            <p:spPr>
              <a:xfrm>
                <a:off x="3821244" y="2570196"/>
                <a:ext cx="88869" cy="14106"/>
              </a:xfrm>
              <a:custGeom>
                <a:avLst/>
                <a:gdLst/>
                <a:ahLst/>
                <a:cxnLst/>
                <a:rect l="l" t="t" r="r" b="b"/>
                <a:pathLst>
                  <a:path w="567" h="90" extrusionOk="0">
                    <a:moveTo>
                      <a:pt x="241" y="0"/>
                    </a:moveTo>
                    <a:lnTo>
                      <a:pt x="1" y="89"/>
                    </a:lnTo>
                    <a:lnTo>
                      <a:pt x="330" y="89"/>
                    </a:lnTo>
                    <a:lnTo>
                      <a:pt x="566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4" name="Google Shape;1145;p38">
                <a:extLst>
                  <a:ext uri="{FF2B5EF4-FFF2-40B4-BE49-F238E27FC236}">
                    <a16:creationId xmlns:a16="http://schemas.microsoft.com/office/drawing/2014/main" id="{8EACFC6D-C489-30F3-40F5-34E9528B9081}"/>
                  </a:ext>
                </a:extLst>
              </p:cNvPr>
              <p:cNvSpPr/>
              <p:nvPr/>
            </p:nvSpPr>
            <p:spPr>
              <a:xfrm>
                <a:off x="3811370" y="2563613"/>
                <a:ext cx="109401" cy="27272"/>
              </a:xfrm>
              <a:custGeom>
                <a:avLst/>
                <a:gdLst/>
                <a:ahLst/>
                <a:cxnLst/>
                <a:rect l="l" t="t" r="r" b="b"/>
                <a:pathLst>
                  <a:path w="698" h="174" extrusionOk="0">
                    <a:moveTo>
                      <a:pt x="283" y="0"/>
                    </a:moveTo>
                    <a:lnTo>
                      <a:pt x="43" y="89"/>
                    </a:lnTo>
                    <a:lnTo>
                      <a:pt x="22" y="89"/>
                    </a:lnTo>
                    <a:lnTo>
                      <a:pt x="22" y="110"/>
                    </a:lnTo>
                    <a:lnTo>
                      <a:pt x="1" y="110"/>
                    </a:lnTo>
                    <a:lnTo>
                      <a:pt x="1" y="131"/>
                    </a:lnTo>
                    <a:lnTo>
                      <a:pt x="1" y="152"/>
                    </a:lnTo>
                    <a:lnTo>
                      <a:pt x="22" y="152"/>
                    </a:lnTo>
                    <a:lnTo>
                      <a:pt x="22" y="173"/>
                    </a:lnTo>
                    <a:lnTo>
                      <a:pt x="435" y="173"/>
                    </a:lnTo>
                    <a:lnTo>
                      <a:pt x="676" y="89"/>
                    </a:lnTo>
                    <a:lnTo>
                      <a:pt x="676" y="63"/>
                    </a:lnTo>
                    <a:lnTo>
                      <a:pt x="697" y="63"/>
                    </a:lnTo>
                    <a:lnTo>
                      <a:pt x="697" y="42"/>
                    </a:lnTo>
                    <a:lnTo>
                      <a:pt x="697" y="21"/>
                    </a:lnTo>
                    <a:lnTo>
                      <a:pt x="676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5" name="Google Shape;1146;p38">
                <a:extLst>
                  <a:ext uri="{FF2B5EF4-FFF2-40B4-BE49-F238E27FC236}">
                    <a16:creationId xmlns:a16="http://schemas.microsoft.com/office/drawing/2014/main" id="{9E841F8E-3061-3675-1B01-19DCC7F94B5F}"/>
                  </a:ext>
                </a:extLst>
              </p:cNvPr>
              <p:cNvSpPr/>
              <p:nvPr/>
            </p:nvSpPr>
            <p:spPr>
              <a:xfrm>
                <a:off x="3770305" y="2587436"/>
                <a:ext cx="88869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67" h="111" extrusionOk="0">
                    <a:moveTo>
                      <a:pt x="237" y="0"/>
                    </a:moveTo>
                    <a:lnTo>
                      <a:pt x="22" y="89"/>
                    </a:lnTo>
                    <a:cubicBezTo>
                      <a:pt x="1" y="89"/>
                      <a:pt x="1" y="110"/>
                      <a:pt x="22" y="110"/>
                    </a:cubicBezTo>
                    <a:lnTo>
                      <a:pt x="346" y="110"/>
                    </a:lnTo>
                    <a:lnTo>
                      <a:pt x="566" y="21"/>
                    </a:lnTo>
                    <a:lnTo>
                      <a:pt x="566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6" name="Google Shape;1147;p38">
                <a:extLst>
                  <a:ext uri="{FF2B5EF4-FFF2-40B4-BE49-F238E27FC236}">
                    <a16:creationId xmlns:a16="http://schemas.microsoft.com/office/drawing/2014/main" id="{550FBEF2-189B-BBAC-ADEE-E8A3DE206402}"/>
                  </a:ext>
                </a:extLst>
              </p:cNvPr>
              <p:cNvSpPr/>
              <p:nvPr/>
            </p:nvSpPr>
            <p:spPr>
              <a:xfrm>
                <a:off x="3759647" y="2580854"/>
                <a:ext cx="109401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698" h="195" extrusionOk="0">
                    <a:moveTo>
                      <a:pt x="414" y="84"/>
                    </a:moveTo>
                    <a:lnTo>
                      <a:pt x="373" y="110"/>
                    </a:lnTo>
                    <a:lnTo>
                      <a:pt x="305" y="110"/>
                    </a:lnTo>
                    <a:lnTo>
                      <a:pt x="331" y="84"/>
                    </a:lnTo>
                    <a:close/>
                    <a:moveTo>
                      <a:pt x="352" y="0"/>
                    </a:moveTo>
                    <a:cubicBezTo>
                      <a:pt x="331" y="0"/>
                      <a:pt x="305" y="0"/>
                      <a:pt x="284" y="21"/>
                    </a:cubicBezTo>
                    <a:lnTo>
                      <a:pt x="43" y="110"/>
                    </a:lnTo>
                    <a:lnTo>
                      <a:pt x="22" y="110"/>
                    </a:lnTo>
                    <a:lnTo>
                      <a:pt x="22" y="131"/>
                    </a:lnTo>
                    <a:lnTo>
                      <a:pt x="1" y="131"/>
                    </a:lnTo>
                    <a:lnTo>
                      <a:pt x="22" y="152"/>
                    </a:lnTo>
                    <a:lnTo>
                      <a:pt x="22" y="173"/>
                    </a:lnTo>
                    <a:lnTo>
                      <a:pt x="90" y="173"/>
                    </a:lnTo>
                    <a:lnTo>
                      <a:pt x="373" y="194"/>
                    </a:lnTo>
                    <a:cubicBezTo>
                      <a:pt x="394" y="194"/>
                      <a:pt x="414" y="194"/>
                      <a:pt x="435" y="173"/>
                    </a:cubicBezTo>
                    <a:lnTo>
                      <a:pt x="676" y="84"/>
                    </a:lnTo>
                    <a:lnTo>
                      <a:pt x="697" y="84"/>
                    </a:lnTo>
                    <a:lnTo>
                      <a:pt x="697" y="63"/>
                    </a:lnTo>
                    <a:lnTo>
                      <a:pt x="697" y="42"/>
                    </a:lnTo>
                    <a:lnTo>
                      <a:pt x="697" y="21"/>
                    </a:lnTo>
                    <a:lnTo>
                      <a:pt x="655" y="21"/>
                    </a:lnTo>
                    <a:lnTo>
                      <a:pt x="634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7" name="Google Shape;1148;p38">
                <a:extLst>
                  <a:ext uri="{FF2B5EF4-FFF2-40B4-BE49-F238E27FC236}">
                    <a16:creationId xmlns:a16="http://schemas.microsoft.com/office/drawing/2014/main" id="{E798D167-27F5-9259-4E4A-95D8AB63D8ED}"/>
                  </a:ext>
                </a:extLst>
              </p:cNvPr>
              <p:cNvSpPr/>
              <p:nvPr/>
            </p:nvSpPr>
            <p:spPr>
              <a:xfrm>
                <a:off x="3721874" y="2607969"/>
                <a:ext cx="89652" cy="14106"/>
              </a:xfrm>
              <a:custGeom>
                <a:avLst/>
                <a:gdLst/>
                <a:ahLst/>
                <a:cxnLst/>
                <a:rect l="l" t="t" r="r" b="b"/>
                <a:pathLst>
                  <a:path w="572" h="90" extrusionOk="0">
                    <a:moveTo>
                      <a:pt x="221" y="0"/>
                    </a:moveTo>
                    <a:lnTo>
                      <a:pt x="1" y="89"/>
                    </a:lnTo>
                    <a:lnTo>
                      <a:pt x="331" y="89"/>
                    </a:lnTo>
                    <a:lnTo>
                      <a:pt x="572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8" name="Google Shape;1149;p38">
                <a:extLst>
                  <a:ext uri="{FF2B5EF4-FFF2-40B4-BE49-F238E27FC236}">
                    <a16:creationId xmlns:a16="http://schemas.microsoft.com/office/drawing/2014/main" id="{53F66508-900F-FC9C-7F4D-AC925841AE28}"/>
                  </a:ext>
                </a:extLst>
              </p:cNvPr>
              <p:cNvSpPr/>
              <p:nvPr/>
            </p:nvSpPr>
            <p:spPr>
              <a:xfrm>
                <a:off x="3712157" y="2601386"/>
                <a:ext cx="109244" cy="27272"/>
              </a:xfrm>
              <a:custGeom>
                <a:avLst/>
                <a:gdLst/>
                <a:ahLst/>
                <a:cxnLst/>
                <a:rect l="l" t="t" r="r" b="b"/>
                <a:pathLst>
                  <a:path w="697" h="174" extrusionOk="0">
                    <a:moveTo>
                      <a:pt x="262" y="0"/>
                    </a:moveTo>
                    <a:lnTo>
                      <a:pt x="21" y="84"/>
                    </a:lnTo>
                    <a:lnTo>
                      <a:pt x="21" y="110"/>
                    </a:lnTo>
                    <a:lnTo>
                      <a:pt x="0" y="110"/>
                    </a:lnTo>
                    <a:lnTo>
                      <a:pt x="0" y="131"/>
                    </a:lnTo>
                    <a:lnTo>
                      <a:pt x="0" y="152"/>
                    </a:lnTo>
                    <a:lnTo>
                      <a:pt x="21" y="173"/>
                    </a:lnTo>
                    <a:lnTo>
                      <a:pt x="414" y="173"/>
                    </a:lnTo>
                    <a:lnTo>
                      <a:pt x="655" y="84"/>
                    </a:lnTo>
                    <a:lnTo>
                      <a:pt x="676" y="63"/>
                    </a:lnTo>
                    <a:lnTo>
                      <a:pt x="697" y="42"/>
                    </a:lnTo>
                    <a:lnTo>
                      <a:pt x="697" y="21"/>
                    </a:lnTo>
                    <a:lnTo>
                      <a:pt x="676" y="21"/>
                    </a:lnTo>
                    <a:lnTo>
                      <a:pt x="655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9" name="Google Shape;1150;p38">
                <a:extLst>
                  <a:ext uri="{FF2B5EF4-FFF2-40B4-BE49-F238E27FC236}">
                    <a16:creationId xmlns:a16="http://schemas.microsoft.com/office/drawing/2014/main" id="{458E4B3B-B5CE-FDD7-B385-36AEB7E3E49C}"/>
                  </a:ext>
                </a:extLst>
              </p:cNvPr>
              <p:cNvSpPr/>
              <p:nvPr/>
            </p:nvSpPr>
            <p:spPr>
              <a:xfrm>
                <a:off x="3671092" y="2625209"/>
                <a:ext cx="88712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66" h="111" extrusionOk="0">
                    <a:moveTo>
                      <a:pt x="241" y="0"/>
                    </a:moveTo>
                    <a:lnTo>
                      <a:pt x="0" y="89"/>
                    </a:lnTo>
                    <a:lnTo>
                      <a:pt x="0" y="110"/>
                    </a:lnTo>
                    <a:lnTo>
                      <a:pt x="304" y="110"/>
                    </a:lnTo>
                    <a:cubicBezTo>
                      <a:pt x="325" y="110"/>
                      <a:pt x="325" y="89"/>
                      <a:pt x="325" y="89"/>
                    </a:cubicBezTo>
                    <a:lnTo>
                      <a:pt x="566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0" name="Google Shape;1151;p38">
                <a:extLst>
                  <a:ext uri="{FF2B5EF4-FFF2-40B4-BE49-F238E27FC236}">
                    <a16:creationId xmlns:a16="http://schemas.microsoft.com/office/drawing/2014/main" id="{E65A6756-A025-52DC-FEC9-F4E9FC1D462D}"/>
                  </a:ext>
                </a:extLst>
              </p:cNvPr>
              <p:cNvSpPr/>
              <p:nvPr/>
            </p:nvSpPr>
            <p:spPr>
              <a:xfrm>
                <a:off x="3660434" y="2618627"/>
                <a:ext cx="110028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02" h="195" extrusionOk="0">
                    <a:moveTo>
                      <a:pt x="393" y="84"/>
                    </a:moveTo>
                    <a:lnTo>
                      <a:pt x="372" y="105"/>
                    </a:lnTo>
                    <a:lnTo>
                      <a:pt x="309" y="105"/>
                    </a:lnTo>
                    <a:lnTo>
                      <a:pt x="330" y="84"/>
                    </a:lnTo>
                    <a:close/>
                    <a:moveTo>
                      <a:pt x="330" y="0"/>
                    </a:moveTo>
                    <a:cubicBezTo>
                      <a:pt x="309" y="0"/>
                      <a:pt x="309" y="0"/>
                      <a:pt x="262" y="21"/>
                    </a:cubicBezTo>
                    <a:lnTo>
                      <a:pt x="21" y="105"/>
                    </a:lnTo>
                    <a:lnTo>
                      <a:pt x="0" y="105"/>
                    </a:lnTo>
                    <a:lnTo>
                      <a:pt x="0" y="131"/>
                    </a:lnTo>
                    <a:lnTo>
                      <a:pt x="0" y="152"/>
                    </a:lnTo>
                    <a:lnTo>
                      <a:pt x="21" y="173"/>
                    </a:lnTo>
                    <a:lnTo>
                      <a:pt x="68" y="173"/>
                    </a:lnTo>
                    <a:lnTo>
                      <a:pt x="372" y="194"/>
                    </a:lnTo>
                    <a:cubicBezTo>
                      <a:pt x="393" y="194"/>
                      <a:pt x="393" y="194"/>
                      <a:pt x="440" y="173"/>
                    </a:cubicBezTo>
                    <a:lnTo>
                      <a:pt x="655" y="84"/>
                    </a:lnTo>
                    <a:lnTo>
                      <a:pt x="676" y="84"/>
                    </a:lnTo>
                    <a:lnTo>
                      <a:pt x="702" y="63"/>
                    </a:lnTo>
                    <a:lnTo>
                      <a:pt x="702" y="42"/>
                    </a:lnTo>
                    <a:lnTo>
                      <a:pt x="676" y="21"/>
                    </a:lnTo>
                    <a:lnTo>
                      <a:pt x="655" y="21"/>
                    </a:lnTo>
                    <a:lnTo>
                      <a:pt x="634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1" name="Google Shape;1152;p38">
                <a:extLst>
                  <a:ext uri="{FF2B5EF4-FFF2-40B4-BE49-F238E27FC236}">
                    <a16:creationId xmlns:a16="http://schemas.microsoft.com/office/drawing/2014/main" id="{1ACF0F23-FD10-3E22-06E3-A5DEF93115FD}"/>
                  </a:ext>
                </a:extLst>
              </p:cNvPr>
              <p:cNvSpPr/>
              <p:nvPr/>
            </p:nvSpPr>
            <p:spPr>
              <a:xfrm>
                <a:off x="4225149" y="2392929"/>
                <a:ext cx="85421" cy="16457"/>
              </a:xfrm>
              <a:custGeom>
                <a:avLst/>
                <a:gdLst/>
                <a:ahLst/>
                <a:cxnLst/>
                <a:rect l="l" t="t" r="r" b="b"/>
                <a:pathLst>
                  <a:path w="545" h="105" extrusionOk="0">
                    <a:moveTo>
                      <a:pt x="241" y="0"/>
                    </a:moveTo>
                    <a:lnTo>
                      <a:pt x="0" y="84"/>
                    </a:lnTo>
                    <a:lnTo>
                      <a:pt x="283" y="105"/>
                    </a:lnTo>
                    <a:lnTo>
                      <a:pt x="304" y="105"/>
                    </a:lnTo>
                    <a:lnTo>
                      <a:pt x="545" y="21"/>
                    </a:lnTo>
                    <a:lnTo>
                      <a:pt x="262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2" name="Google Shape;1153;p38">
                <a:extLst>
                  <a:ext uri="{FF2B5EF4-FFF2-40B4-BE49-F238E27FC236}">
                    <a16:creationId xmlns:a16="http://schemas.microsoft.com/office/drawing/2014/main" id="{C331411C-FC4F-6810-64A6-74C3EF4212D6}"/>
                  </a:ext>
                </a:extLst>
              </p:cNvPr>
              <p:cNvSpPr/>
              <p:nvPr/>
            </p:nvSpPr>
            <p:spPr>
              <a:xfrm>
                <a:off x="4214491" y="2385563"/>
                <a:ext cx="105953" cy="31347"/>
              </a:xfrm>
              <a:custGeom>
                <a:avLst/>
                <a:gdLst/>
                <a:ahLst/>
                <a:cxnLst/>
                <a:rect l="l" t="t" r="r" b="b"/>
                <a:pathLst>
                  <a:path w="676" h="200" extrusionOk="0">
                    <a:moveTo>
                      <a:pt x="414" y="89"/>
                    </a:moveTo>
                    <a:lnTo>
                      <a:pt x="351" y="110"/>
                    </a:lnTo>
                    <a:lnTo>
                      <a:pt x="262" y="110"/>
                    </a:lnTo>
                    <a:lnTo>
                      <a:pt x="330" y="89"/>
                    </a:lnTo>
                    <a:close/>
                    <a:moveTo>
                      <a:pt x="283" y="0"/>
                    </a:moveTo>
                    <a:lnTo>
                      <a:pt x="21" y="89"/>
                    </a:lnTo>
                    <a:lnTo>
                      <a:pt x="21" y="110"/>
                    </a:lnTo>
                    <a:lnTo>
                      <a:pt x="0" y="110"/>
                    </a:lnTo>
                    <a:lnTo>
                      <a:pt x="0" y="131"/>
                    </a:lnTo>
                    <a:lnTo>
                      <a:pt x="21" y="152"/>
                    </a:lnTo>
                    <a:lnTo>
                      <a:pt x="21" y="178"/>
                    </a:lnTo>
                    <a:lnTo>
                      <a:pt x="68" y="178"/>
                    </a:lnTo>
                    <a:lnTo>
                      <a:pt x="351" y="199"/>
                    </a:lnTo>
                    <a:lnTo>
                      <a:pt x="414" y="199"/>
                    </a:lnTo>
                    <a:lnTo>
                      <a:pt x="655" y="89"/>
                    </a:lnTo>
                    <a:lnTo>
                      <a:pt x="676" y="89"/>
                    </a:lnTo>
                    <a:lnTo>
                      <a:pt x="676" y="47"/>
                    </a:lnTo>
                    <a:lnTo>
                      <a:pt x="676" y="21"/>
                    </a:lnTo>
                    <a:lnTo>
                      <a:pt x="613" y="21"/>
                    </a:lnTo>
                    <a:lnTo>
                      <a:pt x="351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3" name="Google Shape;1154;p38">
                <a:extLst>
                  <a:ext uri="{FF2B5EF4-FFF2-40B4-BE49-F238E27FC236}">
                    <a16:creationId xmlns:a16="http://schemas.microsoft.com/office/drawing/2014/main" id="{0C101A6E-9A4A-E30E-F501-A310DD8DE78D}"/>
                  </a:ext>
                </a:extLst>
              </p:cNvPr>
              <p:cNvSpPr/>
              <p:nvPr/>
            </p:nvSpPr>
            <p:spPr>
              <a:xfrm>
                <a:off x="4170135" y="2413461"/>
                <a:ext cx="88712" cy="16457"/>
              </a:xfrm>
              <a:custGeom>
                <a:avLst/>
                <a:gdLst/>
                <a:ahLst/>
                <a:cxnLst/>
                <a:rect l="l" t="t" r="r" b="b"/>
                <a:pathLst>
                  <a:path w="566" h="105" extrusionOk="0">
                    <a:moveTo>
                      <a:pt x="262" y="0"/>
                    </a:moveTo>
                    <a:lnTo>
                      <a:pt x="0" y="84"/>
                    </a:lnTo>
                    <a:lnTo>
                      <a:pt x="21" y="84"/>
                    </a:lnTo>
                    <a:lnTo>
                      <a:pt x="304" y="105"/>
                    </a:lnTo>
                    <a:lnTo>
                      <a:pt x="330" y="105"/>
                    </a:lnTo>
                    <a:lnTo>
                      <a:pt x="566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4" name="Google Shape;1155;p38">
                <a:extLst>
                  <a:ext uri="{FF2B5EF4-FFF2-40B4-BE49-F238E27FC236}">
                    <a16:creationId xmlns:a16="http://schemas.microsoft.com/office/drawing/2014/main" id="{0708AD20-59E6-36D2-E03E-4C80867F604C}"/>
                  </a:ext>
                </a:extLst>
              </p:cNvPr>
              <p:cNvSpPr/>
              <p:nvPr/>
            </p:nvSpPr>
            <p:spPr>
              <a:xfrm>
                <a:off x="4160261" y="2405938"/>
                <a:ext cx="109244" cy="31347"/>
              </a:xfrm>
              <a:custGeom>
                <a:avLst/>
                <a:gdLst/>
                <a:ahLst/>
                <a:cxnLst/>
                <a:rect l="l" t="t" r="r" b="b"/>
                <a:pathLst>
                  <a:path w="697" h="200" extrusionOk="0">
                    <a:moveTo>
                      <a:pt x="414" y="90"/>
                    </a:moveTo>
                    <a:lnTo>
                      <a:pt x="367" y="111"/>
                    </a:lnTo>
                    <a:lnTo>
                      <a:pt x="283" y="111"/>
                    </a:lnTo>
                    <a:lnTo>
                      <a:pt x="346" y="90"/>
                    </a:lnTo>
                    <a:close/>
                    <a:moveTo>
                      <a:pt x="283" y="1"/>
                    </a:moveTo>
                    <a:lnTo>
                      <a:pt x="42" y="90"/>
                    </a:lnTo>
                    <a:lnTo>
                      <a:pt x="21" y="111"/>
                    </a:lnTo>
                    <a:lnTo>
                      <a:pt x="0" y="132"/>
                    </a:lnTo>
                    <a:lnTo>
                      <a:pt x="21" y="153"/>
                    </a:lnTo>
                    <a:lnTo>
                      <a:pt x="42" y="179"/>
                    </a:lnTo>
                    <a:lnTo>
                      <a:pt x="63" y="179"/>
                    </a:lnTo>
                    <a:lnTo>
                      <a:pt x="346" y="200"/>
                    </a:lnTo>
                    <a:cubicBezTo>
                      <a:pt x="367" y="200"/>
                      <a:pt x="393" y="200"/>
                      <a:pt x="414" y="179"/>
                    </a:cubicBezTo>
                    <a:lnTo>
                      <a:pt x="655" y="90"/>
                    </a:lnTo>
                    <a:lnTo>
                      <a:pt x="676" y="90"/>
                    </a:lnTo>
                    <a:lnTo>
                      <a:pt x="697" y="69"/>
                    </a:lnTo>
                    <a:lnTo>
                      <a:pt x="697" y="48"/>
                    </a:lnTo>
                    <a:lnTo>
                      <a:pt x="676" y="22"/>
                    </a:lnTo>
                    <a:lnTo>
                      <a:pt x="655" y="22"/>
                    </a:lnTo>
                    <a:lnTo>
                      <a:pt x="655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5" name="Google Shape;1156;p38">
                <a:extLst>
                  <a:ext uri="{FF2B5EF4-FFF2-40B4-BE49-F238E27FC236}">
                    <a16:creationId xmlns:a16="http://schemas.microsoft.com/office/drawing/2014/main" id="{5A84C651-B12F-8D26-1302-FCB0CCB80C42}"/>
                  </a:ext>
                </a:extLst>
              </p:cNvPr>
              <p:cNvSpPr/>
              <p:nvPr/>
            </p:nvSpPr>
            <p:spPr>
              <a:xfrm>
                <a:off x="4119197" y="2429762"/>
                <a:ext cx="85577" cy="18965"/>
              </a:xfrm>
              <a:custGeom>
                <a:avLst/>
                <a:gdLst/>
                <a:ahLst/>
                <a:cxnLst/>
                <a:rect l="l" t="t" r="r" b="b"/>
                <a:pathLst>
                  <a:path w="546" h="121" extrusionOk="0">
                    <a:moveTo>
                      <a:pt x="262" y="1"/>
                    </a:moveTo>
                    <a:cubicBezTo>
                      <a:pt x="262" y="1"/>
                      <a:pt x="236" y="1"/>
                      <a:pt x="236" y="27"/>
                    </a:cubicBezTo>
                    <a:lnTo>
                      <a:pt x="1" y="111"/>
                    </a:lnTo>
                    <a:lnTo>
                      <a:pt x="283" y="111"/>
                    </a:lnTo>
                    <a:cubicBezTo>
                      <a:pt x="290" y="118"/>
                      <a:pt x="295" y="120"/>
                      <a:pt x="298" y="120"/>
                    </a:cubicBezTo>
                    <a:cubicBezTo>
                      <a:pt x="304" y="120"/>
                      <a:pt x="304" y="111"/>
                      <a:pt x="304" y="111"/>
                    </a:cubicBezTo>
                    <a:lnTo>
                      <a:pt x="545" y="27"/>
                    </a:lnTo>
                    <a:lnTo>
                      <a:pt x="262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6" name="Google Shape;1157;p38">
                <a:extLst>
                  <a:ext uri="{FF2B5EF4-FFF2-40B4-BE49-F238E27FC236}">
                    <a16:creationId xmlns:a16="http://schemas.microsoft.com/office/drawing/2014/main" id="{D5467505-7D15-4089-AA54-D6CE46AF6810}"/>
                  </a:ext>
                </a:extLst>
              </p:cNvPr>
              <p:cNvSpPr/>
              <p:nvPr/>
            </p:nvSpPr>
            <p:spPr>
              <a:xfrm>
                <a:off x="4108539" y="2423179"/>
                <a:ext cx="109244" cy="32914"/>
              </a:xfrm>
              <a:custGeom>
                <a:avLst/>
                <a:gdLst/>
                <a:ahLst/>
                <a:cxnLst/>
                <a:rect l="l" t="t" r="r" b="b"/>
                <a:pathLst>
                  <a:path w="697" h="210" extrusionOk="0">
                    <a:moveTo>
                      <a:pt x="330" y="90"/>
                    </a:moveTo>
                    <a:lnTo>
                      <a:pt x="414" y="111"/>
                    </a:lnTo>
                    <a:lnTo>
                      <a:pt x="351" y="132"/>
                    </a:lnTo>
                    <a:lnTo>
                      <a:pt x="283" y="111"/>
                    </a:lnTo>
                    <a:lnTo>
                      <a:pt x="330" y="90"/>
                    </a:lnTo>
                    <a:close/>
                    <a:moveTo>
                      <a:pt x="351" y="1"/>
                    </a:moveTo>
                    <a:cubicBezTo>
                      <a:pt x="304" y="1"/>
                      <a:pt x="304" y="1"/>
                      <a:pt x="283" y="22"/>
                    </a:cubicBezTo>
                    <a:lnTo>
                      <a:pt x="21" y="111"/>
                    </a:lnTo>
                    <a:lnTo>
                      <a:pt x="0" y="132"/>
                    </a:lnTo>
                    <a:lnTo>
                      <a:pt x="0" y="153"/>
                    </a:lnTo>
                    <a:lnTo>
                      <a:pt x="0" y="174"/>
                    </a:lnTo>
                    <a:lnTo>
                      <a:pt x="21" y="174"/>
                    </a:lnTo>
                    <a:lnTo>
                      <a:pt x="21" y="200"/>
                    </a:lnTo>
                    <a:lnTo>
                      <a:pt x="351" y="200"/>
                    </a:lnTo>
                    <a:cubicBezTo>
                      <a:pt x="365" y="200"/>
                      <a:pt x="370" y="209"/>
                      <a:pt x="384" y="209"/>
                    </a:cubicBezTo>
                    <a:cubicBezTo>
                      <a:pt x="391" y="209"/>
                      <a:pt x="400" y="207"/>
                      <a:pt x="414" y="200"/>
                    </a:cubicBezTo>
                    <a:lnTo>
                      <a:pt x="655" y="111"/>
                    </a:lnTo>
                    <a:lnTo>
                      <a:pt x="676" y="111"/>
                    </a:lnTo>
                    <a:lnTo>
                      <a:pt x="676" y="90"/>
                    </a:lnTo>
                    <a:lnTo>
                      <a:pt x="697" y="69"/>
                    </a:lnTo>
                    <a:lnTo>
                      <a:pt x="676" y="43"/>
                    </a:lnTo>
                    <a:lnTo>
                      <a:pt x="655" y="43"/>
                    </a:lnTo>
                    <a:lnTo>
                      <a:pt x="655" y="22"/>
                    </a:lnTo>
                    <a:lnTo>
                      <a:pt x="613" y="22"/>
                    </a:lnTo>
                    <a:lnTo>
                      <a:pt x="351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7" name="Google Shape;1158;p38">
                <a:extLst>
                  <a:ext uri="{FF2B5EF4-FFF2-40B4-BE49-F238E27FC236}">
                    <a16:creationId xmlns:a16="http://schemas.microsoft.com/office/drawing/2014/main" id="{53FCD7E3-35A3-9136-2231-E51C90A473B1}"/>
                  </a:ext>
                </a:extLst>
              </p:cNvPr>
              <p:cNvSpPr/>
              <p:nvPr/>
            </p:nvSpPr>
            <p:spPr>
              <a:xfrm>
                <a:off x="4064183" y="2450294"/>
                <a:ext cx="88869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67" h="111" extrusionOk="0">
                    <a:moveTo>
                      <a:pt x="262" y="1"/>
                    </a:moveTo>
                    <a:lnTo>
                      <a:pt x="1" y="90"/>
                    </a:lnTo>
                    <a:cubicBezTo>
                      <a:pt x="1" y="111"/>
                      <a:pt x="1" y="111"/>
                      <a:pt x="22" y="111"/>
                    </a:cubicBezTo>
                    <a:lnTo>
                      <a:pt x="325" y="111"/>
                    </a:lnTo>
                    <a:lnTo>
                      <a:pt x="566" y="27"/>
                    </a:lnTo>
                    <a:lnTo>
                      <a:pt x="283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8" name="Google Shape;1159;p38">
                <a:extLst>
                  <a:ext uri="{FF2B5EF4-FFF2-40B4-BE49-F238E27FC236}">
                    <a16:creationId xmlns:a16="http://schemas.microsoft.com/office/drawing/2014/main" id="{521DCEBA-117C-ADE7-B47B-17641C3AC525}"/>
                  </a:ext>
                </a:extLst>
              </p:cNvPr>
              <p:cNvSpPr/>
              <p:nvPr/>
            </p:nvSpPr>
            <p:spPr>
              <a:xfrm>
                <a:off x="4053525" y="2443711"/>
                <a:ext cx="110185" cy="31347"/>
              </a:xfrm>
              <a:custGeom>
                <a:avLst/>
                <a:gdLst/>
                <a:ahLst/>
                <a:cxnLst/>
                <a:rect l="l" t="t" r="r" b="b"/>
                <a:pathLst>
                  <a:path w="703" h="200" extrusionOk="0">
                    <a:moveTo>
                      <a:pt x="420" y="90"/>
                    </a:moveTo>
                    <a:lnTo>
                      <a:pt x="372" y="111"/>
                    </a:lnTo>
                    <a:lnTo>
                      <a:pt x="289" y="111"/>
                    </a:lnTo>
                    <a:lnTo>
                      <a:pt x="351" y="90"/>
                    </a:lnTo>
                    <a:close/>
                    <a:moveTo>
                      <a:pt x="351" y="1"/>
                    </a:moveTo>
                    <a:cubicBezTo>
                      <a:pt x="330" y="1"/>
                      <a:pt x="330" y="1"/>
                      <a:pt x="289" y="22"/>
                    </a:cubicBezTo>
                    <a:lnTo>
                      <a:pt x="48" y="111"/>
                    </a:lnTo>
                    <a:lnTo>
                      <a:pt x="27" y="111"/>
                    </a:lnTo>
                    <a:lnTo>
                      <a:pt x="27" y="132"/>
                    </a:lnTo>
                    <a:lnTo>
                      <a:pt x="1" y="132"/>
                    </a:lnTo>
                    <a:lnTo>
                      <a:pt x="1" y="153"/>
                    </a:lnTo>
                    <a:lnTo>
                      <a:pt x="27" y="174"/>
                    </a:lnTo>
                    <a:lnTo>
                      <a:pt x="48" y="174"/>
                    </a:lnTo>
                    <a:lnTo>
                      <a:pt x="69" y="200"/>
                    </a:lnTo>
                    <a:lnTo>
                      <a:pt x="440" y="200"/>
                    </a:lnTo>
                    <a:lnTo>
                      <a:pt x="681" y="111"/>
                    </a:lnTo>
                    <a:lnTo>
                      <a:pt x="681" y="90"/>
                    </a:lnTo>
                    <a:lnTo>
                      <a:pt x="702" y="90"/>
                    </a:lnTo>
                    <a:lnTo>
                      <a:pt x="702" y="69"/>
                    </a:lnTo>
                    <a:lnTo>
                      <a:pt x="702" y="43"/>
                    </a:lnTo>
                    <a:lnTo>
                      <a:pt x="681" y="22"/>
                    </a:lnTo>
                    <a:lnTo>
                      <a:pt x="634" y="22"/>
                    </a:lnTo>
                    <a:lnTo>
                      <a:pt x="351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9" name="Google Shape;1160;p38">
                <a:extLst>
                  <a:ext uri="{FF2B5EF4-FFF2-40B4-BE49-F238E27FC236}">
                    <a16:creationId xmlns:a16="http://schemas.microsoft.com/office/drawing/2014/main" id="{E00F7462-55D8-BC47-B170-6170C3AB70FB}"/>
                  </a:ext>
                </a:extLst>
              </p:cNvPr>
              <p:cNvSpPr/>
              <p:nvPr/>
            </p:nvSpPr>
            <p:spPr>
              <a:xfrm>
                <a:off x="4012460" y="2470826"/>
                <a:ext cx="89652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72" h="111" extrusionOk="0">
                    <a:moveTo>
                      <a:pt x="242" y="1"/>
                    </a:moveTo>
                    <a:lnTo>
                      <a:pt x="1" y="90"/>
                    </a:lnTo>
                    <a:lnTo>
                      <a:pt x="310" y="111"/>
                    </a:lnTo>
                    <a:lnTo>
                      <a:pt x="331" y="111"/>
                    </a:lnTo>
                    <a:lnTo>
                      <a:pt x="572" y="27"/>
                    </a:lnTo>
                    <a:lnTo>
                      <a:pt x="572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0" name="Google Shape;1161;p38">
                <a:extLst>
                  <a:ext uri="{FF2B5EF4-FFF2-40B4-BE49-F238E27FC236}">
                    <a16:creationId xmlns:a16="http://schemas.microsoft.com/office/drawing/2014/main" id="{ECF512C1-512D-7739-34EC-32CD6732B14D}"/>
                  </a:ext>
                </a:extLst>
              </p:cNvPr>
              <p:cNvSpPr/>
              <p:nvPr/>
            </p:nvSpPr>
            <p:spPr>
              <a:xfrm>
                <a:off x="4002586" y="2464243"/>
                <a:ext cx="109401" cy="31347"/>
              </a:xfrm>
              <a:custGeom>
                <a:avLst/>
                <a:gdLst/>
                <a:ahLst/>
                <a:cxnLst/>
                <a:rect l="l" t="t" r="r" b="b"/>
                <a:pathLst>
                  <a:path w="698" h="200" extrusionOk="0">
                    <a:moveTo>
                      <a:pt x="415" y="90"/>
                    </a:moveTo>
                    <a:lnTo>
                      <a:pt x="373" y="111"/>
                    </a:lnTo>
                    <a:lnTo>
                      <a:pt x="284" y="111"/>
                    </a:lnTo>
                    <a:lnTo>
                      <a:pt x="326" y="90"/>
                    </a:lnTo>
                    <a:close/>
                    <a:moveTo>
                      <a:pt x="284" y="1"/>
                    </a:moveTo>
                    <a:lnTo>
                      <a:pt x="43" y="111"/>
                    </a:lnTo>
                    <a:lnTo>
                      <a:pt x="1" y="111"/>
                    </a:lnTo>
                    <a:lnTo>
                      <a:pt x="1" y="132"/>
                    </a:lnTo>
                    <a:lnTo>
                      <a:pt x="1" y="153"/>
                    </a:lnTo>
                    <a:lnTo>
                      <a:pt x="22" y="174"/>
                    </a:lnTo>
                    <a:lnTo>
                      <a:pt x="64" y="174"/>
                    </a:lnTo>
                    <a:lnTo>
                      <a:pt x="352" y="200"/>
                    </a:lnTo>
                    <a:cubicBezTo>
                      <a:pt x="373" y="200"/>
                      <a:pt x="394" y="200"/>
                      <a:pt x="415" y="174"/>
                    </a:cubicBezTo>
                    <a:lnTo>
                      <a:pt x="655" y="90"/>
                    </a:lnTo>
                    <a:lnTo>
                      <a:pt x="676" y="90"/>
                    </a:lnTo>
                    <a:lnTo>
                      <a:pt x="697" y="69"/>
                    </a:lnTo>
                    <a:lnTo>
                      <a:pt x="697" y="43"/>
                    </a:lnTo>
                    <a:lnTo>
                      <a:pt x="676" y="22"/>
                    </a:lnTo>
                    <a:lnTo>
                      <a:pt x="655" y="22"/>
                    </a:lnTo>
                    <a:lnTo>
                      <a:pt x="635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1" name="Google Shape;1162;p38">
                <a:extLst>
                  <a:ext uri="{FF2B5EF4-FFF2-40B4-BE49-F238E27FC236}">
                    <a16:creationId xmlns:a16="http://schemas.microsoft.com/office/drawing/2014/main" id="{9DF72565-A95B-968A-E836-D14CDF44D589}"/>
                  </a:ext>
                </a:extLst>
              </p:cNvPr>
              <p:cNvSpPr/>
              <p:nvPr/>
            </p:nvSpPr>
            <p:spPr>
              <a:xfrm>
                <a:off x="3961678" y="2491358"/>
                <a:ext cx="88712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66" h="111" extrusionOk="0">
                    <a:moveTo>
                      <a:pt x="241" y="1"/>
                    </a:moveTo>
                    <a:lnTo>
                      <a:pt x="0" y="90"/>
                    </a:lnTo>
                    <a:lnTo>
                      <a:pt x="283" y="111"/>
                    </a:lnTo>
                    <a:cubicBezTo>
                      <a:pt x="304" y="111"/>
                      <a:pt x="304" y="90"/>
                      <a:pt x="325" y="90"/>
                    </a:cubicBezTo>
                    <a:lnTo>
                      <a:pt x="566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2" name="Google Shape;1163;p38">
                <a:extLst>
                  <a:ext uri="{FF2B5EF4-FFF2-40B4-BE49-F238E27FC236}">
                    <a16:creationId xmlns:a16="http://schemas.microsoft.com/office/drawing/2014/main" id="{71C713D1-7327-3566-042C-1EF50B52A5EE}"/>
                  </a:ext>
                </a:extLst>
              </p:cNvPr>
              <p:cNvSpPr/>
              <p:nvPr/>
            </p:nvSpPr>
            <p:spPr>
              <a:xfrm>
                <a:off x="3950864" y="2484775"/>
                <a:ext cx="110185" cy="29153"/>
              </a:xfrm>
              <a:custGeom>
                <a:avLst/>
                <a:gdLst/>
                <a:ahLst/>
                <a:cxnLst/>
                <a:rect l="l" t="t" r="r" b="b"/>
                <a:pathLst>
                  <a:path w="703" h="186" extrusionOk="0">
                    <a:moveTo>
                      <a:pt x="420" y="90"/>
                    </a:moveTo>
                    <a:lnTo>
                      <a:pt x="352" y="111"/>
                    </a:lnTo>
                    <a:lnTo>
                      <a:pt x="289" y="90"/>
                    </a:lnTo>
                    <a:close/>
                    <a:moveTo>
                      <a:pt x="263" y="1"/>
                    </a:moveTo>
                    <a:lnTo>
                      <a:pt x="27" y="90"/>
                    </a:lnTo>
                    <a:lnTo>
                      <a:pt x="27" y="111"/>
                    </a:lnTo>
                    <a:lnTo>
                      <a:pt x="1" y="111"/>
                    </a:lnTo>
                    <a:lnTo>
                      <a:pt x="1" y="132"/>
                    </a:lnTo>
                    <a:lnTo>
                      <a:pt x="1" y="153"/>
                    </a:lnTo>
                    <a:lnTo>
                      <a:pt x="27" y="153"/>
                    </a:lnTo>
                    <a:lnTo>
                      <a:pt x="27" y="173"/>
                    </a:lnTo>
                    <a:lnTo>
                      <a:pt x="352" y="173"/>
                    </a:lnTo>
                    <a:cubicBezTo>
                      <a:pt x="366" y="173"/>
                      <a:pt x="380" y="185"/>
                      <a:pt x="395" y="185"/>
                    </a:cubicBezTo>
                    <a:cubicBezTo>
                      <a:pt x="403" y="185"/>
                      <a:pt x="411" y="182"/>
                      <a:pt x="420" y="173"/>
                    </a:cubicBezTo>
                    <a:lnTo>
                      <a:pt x="656" y="90"/>
                    </a:lnTo>
                    <a:lnTo>
                      <a:pt x="682" y="90"/>
                    </a:lnTo>
                    <a:lnTo>
                      <a:pt x="682" y="69"/>
                    </a:lnTo>
                    <a:lnTo>
                      <a:pt x="703" y="43"/>
                    </a:lnTo>
                    <a:lnTo>
                      <a:pt x="682" y="22"/>
                    </a:lnTo>
                    <a:lnTo>
                      <a:pt x="656" y="22"/>
                    </a:lnTo>
                    <a:lnTo>
                      <a:pt x="656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8" name="Google Shape;1164;p38">
                <a:extLst>
                  <a:ext uri="{FF2B5EF4-FFF2-40B4-BE49-F238E27FC236}">
                    <a16:creationId xmlns:a16="http://schemas.microsoft.com/office/drawing/2014/main" id="{A4716399-BA21-038A-AE6B-18ED95A4D88A}"/>
                  </a:ext>
                </a:extLst>
              </p:cNvPr>
              <p:cNvSpPr/>
              <p:nvPr/>
            </p:nvSpPr>
            <p:spPr>
              <a:xfrm>
                <a:off x="3909956" y="2508599"/>
                <a:ext cx="86204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50" h="111" extrusionOk="0">
                    <a:moveTo>
                      <a:pt x="262" y="1"/>
                    </a:moveTo>
                    <a:cubicBezTo>
                      <a:pt x="241" y="1"/>
                      <a:pt x="241" y="1"/>
                      <a:pt x="241" y="21"/>
                    </a:cubicBezTo>
                    <a:lnTo>
                      <a:pt x="0" y="111"/>
                    </a:lnTo>
                    <a:lnTo>
                      <a:pt x="309" y="111"/>
                    </a:lnTo>
                    <a:lnTo>
                      <a:pt x="550" y="21"/>
                    </a:lnTo>
                    <a:lnTo>
                      <a:pt x="262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9" name="Google Shape;1165;p38">
                <a:extLst>
                  <a:ext uri="{FF2B5EF4-FFF2-40B4-BE49-F238E27FC236}">
                    <a16:creationId xmlns:a16="http://schemas.microsoft.com/office/drawing/2014/main" id="{5A0696C6-7647-3A1B-94FA-D91A0DDDEAE4}"/>
                  </a:ext>
                </a:extLst>
              </p:cNvPr>
              <p:cNvSpPr/>
              <p:nvPr/>
            </p:nvSpPr>
            <p:spPr>
              <a:xfrm>
                <a:off x="3896790" y="2502016"/>
                <a:ext cx="112536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18" h="195" extrusionOk="0">
                    <a:moveTo>
                      <a:pt x="414" y="90"/>
                    </a:moveTo>
                    <a:lnTo>
                      <a:pt x="372" y="111"/>
                    </a:lnTo>
                    <a:lnTo>
                      <a:pt x="304" y="111"/>
                    </a:lnTo>
                    <a:lnTo>
                      <a:pt x="346" y="90"/>
                    </a:lnTo>
                    <a:close/>
                    <a:moveTo>
                      <a:pt x="346" y="1"/>
                    </a:moveTo>
                    <a:cubicBezTo>
                      <a:pt x="325" y="1"/>
                      <a:pt x="304" y="1"/>
                      <a:pt x="283" y="22"/>
                    </a:cubicBezTo>
                    <a:lnTo>
                      <a:pt x="42" y="111"/>
                    </a:lnTo>
                    <a:lnTo>
                      <a:pt x="21" y="111"/>
                    </a:lnTo>
                    <a:lnTo>
                      <a:pt x="21" y="132"/>
                    </a:lnTo>
                    <a:lnTo>
                      <a:pt x="0" y="153"/>
                    </a:lnTo>
                    <a:lnTo>
                      <a:pt x="21" y="153"/>
                    </a:lnTo>
                    <a:lnTo>
                      <a:pt x="21" y="173"/>
                    </a:lnTo>
                    <a:lnTo>
                      <a:pt x="42" y="173"/>
                    </a:lnTo>
                    <a:lnTo>
                      <a:pt x="42" y="194"/>
                    </a:lnTo>
                    <a:lnTo>
                      <a:pt x="435" y="194"/>
                    </a:lnTo>
                    <a:lnTo>
                      <a:pt x="676" y="111"/>
                    </a:lnTo>
                    <a:lnTo>
                      <a:pt x="676" y="90"/>
                    </a:lnTo>
                    <a:lnTo>
                      <a:pt x="697" y="90"/>
                    </a:lnTo>
                    <a:lnTo>
                      <a:pt x="718" y="63"/>
                    </a:lnTo>
                    <a:lnTo>
                      <a:pt x="697" y="43"/>
                    </a:lnTo>
                    <a:lnTo>
                      <a:pt x="697" y="22"/>
                    </a:lnTo>
                    <a:lnTo>
                      <a:pt x="634" y="22"/>
                    </a:lnTo>
                    <a:lnTo>
                      <a:pt x="346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0" name="Google Shape;1166;p38">
                <a:extLst>
                  <a:ext uri="{FF2B5EF4-FFF2-40B4-BE49-F238E27FC236}">
                    <a16:creationId xmlns:a16="http://schemas.microsoft.com/office/drawing/2014/main" id="{AF04158D-B03A-90A0-B53D-96903687C453}"/>
                  </a:ext>
                </a:extLst>
              </p:cNvPr>
              <p:cNvSpPr/>
              <p:nvPr/>
            </p:nvSpPr>
            <p:spPr>
              <a:xfrm>
                <a:off x="3855726" y="2529131"/>
                <a:ext cx="92160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88" h="111" extrusionOk="0">
                    <a:moveTo>
                      <a:pt x="241" y="0"/>
                    </a:moveTo>
                    <a:lnTo>
                      <a:pt x="0" y="90"/>
                    </a:lnTo>
                    <a:lnTo>
                      <a:pt x="21" y="90"/>
                    </a:lnTo>
                    <a:lnTo>
                      <a:pt x="304" y="110"/>
                    </a:lnTo>
                    <a:lnTo>
                      <a:pt x="325" y="110"/>
                    </a:lnTo>
                    <a:lnTo>
                      <a:pt x="566" y="21"/>
                    </a:lnTo>
                    <a:cubicBezTo>
                      <a:pt x="587" y="0"/>
                      <a:pt x="566" y="0"/>
                      <a:pt x="566" y="0"/>
                    </a:cubicBez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1" name="Google Shape;1167;p38">
                <a:extLst>
                  <a:ext uri="{FF2B5EF4-FFF2-40B4-BE49-F238E27FC236}">
                    <a16:creationId xmlns:a16="http://schemas.microsoft.com/office/drawing/2014/main" id="{EB484C84-E91C-F7C6-F75F-04259E3C15E6}"/>
                  </a:ext>
                </a:extLst>
              </p:cNvPr>
              <p:cNvSpPr/>
              <p:nvPr/>
            </p:nvSpPr>
            <p:spPr>
              <a:xfrm>
                <a:off x="3845068" y="2522548"/>
                <a:ext cx="110185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03" h="195" extrusionOk="0">
                    <a:moveTo>
                      <a:pt x="414" y="90"/>
                    </a:moveTo>
                    <a:lnTo>
                      <a:pt x="372" y="111"/>
                    </a:lnTo>
                    <a:lnTo>
                      <a:pt x="309" y="111"/>
                    </a:lnTo>
                    <a:lnTo>
                      <a:pt x="351" y="90"/>
                    </a:lnTo>
                    <a:close/>
                    <a:moveTo>
                      <a:pt x="283" y="1"/>
                    </a:moveTo>
                    <a:lnTo>
                      <a:pt x="283" y="22"/>
                    </a:lnTo>
                    <a:lnTo>
                      <a:pt x="48" y="111"/>
                    </a:lnTo>
                    <a:lnTo>
                      <a:pt x="21" y="111"/>
                    </a:lnTo>
                    <a:lnTo>
                      <a:pt x="0" y="132"/>
                    </a:lnTo>
                    <a:lnTo>
                      <a:pt x="0" y="152"/>
                    </a:lnTo>
                    <a:lnTo>
                      <a:pt x="21" y="173"/>
                    </a:lnTo>
                    <a:lnTo>
                      <a:pt x="89" y="173"/>
                    </a:lnTo>
                    <a:lnTo>
                      <a:pt x="372" y="194"/>
                    </a:lnTo>
                    <a:cubicBezTo>
                      <a:pt x="393" y="194"/>
                      <a:pt x="414" y="194"/>
                      <a:pt x="440" y="173"/>
                    </a:cubicBezTo>
                    <a:lnTo>
                      <a:pt x="676" y="90"/>
                    </a:lnTo>
                    <a:lnTo>
                      <a:pt x="702" y="90"/>
                    </a:lnTo>
                    <a:lnTo>
                      <a:pt x="702" y="63"/>
                    </a:lnTo>
                    <a:lnTo>
                      <a:pt x="702" y="42"/>
                    </a:lnTo>
                    <a:lnTo>
                      <a:pt x="702" y="22"/>
                    </a:lnTo>
                    <a:lnTo>
                      <a:pt x="655" y="22"/>
                    </a:lnTo>
                    <a:lnTo>
                      <a:pt x="634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2" name="Google Shape;1168;p38">
                <a:extLst>
                  <a:ext uri="{FF2B5EF4-FFF2-40B4-BE49-F238E27FC236}">
                    <a16:creationId xmlns:a16="http://schemas.microsoft.com/office/drawing/2014/main" id="{889168AF-E68B-5BE5-D1D8-4D376578C242}"/>
                  </a:ext>
                </a:extLst>
              </p:cNvPr>
              <p:cNvSpPr/>
              <p:nvPr/>
            </p:nvSpPr>
            <p:spPr>
              <a:xfrm>
                <a:off x="3804003" y="2549663"/>
                <a:ext cx="89652" cy="14106"/>
              </a:xfrm>
              <a:custGeom>
                <a:avLst/>
                <a:gdLst/>
                <a:ahLst/>
                <a:cxnLst/>
                <a:rect l="l" t="t" r="r" b="b"/>
                <a:pathLst>
                  <a:path w="572" h="90" extrusionOk="0">
                    <a:moveTo>
                      <a:pt x="241" y="0"/>
                    </a:moveTo>
                    <a:lnTo>
                      <a:pt x="1" y="89"/>
                    </a:lnTo>
                    <a:lnTo>
                      <a:pt x="330" y="89"/>
                    </a:lnTo>
                    <a:lnTo>
                      <a:pt x="571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3" name="Google Shape;1169;p38">
                <a:extLst>
                  <a:ext uri="{FF2B5EF4-FFF2-40B4-BE49-F238E27FC236}">
                    <a16:creationId xmlns:a16="http://schemas.microsoft.com/office/drawing/2014/main" id="{2F4CF3D5-5A33-3AAA-0568-96C41691AF6D}"/>
                  </a:ext>
                </a:extLst>
              </p:cNvPr>
              <p:cNvSpPr/>
              <p:nvPr/>
            </p:nvSpPr>
            <p:spPr>
              <a:xfrm>
                <a:off x="3794129" y="2543081"/>
                <a:ext cx="109401" cy="27272"/>
              </a:xfrm>
              <a:custGeom>
                <a:avLst/>
                <a:gdLst/>
                <a:ahLst/>
                <a:cxnLst/>
                <a:rect l="l" t="t" r="r" b="b"/>
                <a:pathLst>
                  <a:path w="698" h="174" extrusionOk="0">
                    <a:moveTo>
                      <a:pt x="284" y="1"/>
                    </a:moveTo>
                    <a:lnTo>
                      <a:pt x="43" y="90"/>
                    </a:lnTo>
                    <a:lnTo>
                      <a:pt x="22" y="110"/>
                    </a:lnTo>
                    <a:lnTo>
                      <a:pt x="1" y="110"/>
                    </a:lnTo>
                    <a:lnTo>
                      <a:pt x="1" y="131"/>
                    </a:lnTo>
                    <a:lnTo>
                      <a:pt x="1" y="152"/>
                    </a:lnTo>
                    <a:lnTo>
                      <a:pt x="22" y="152"/>
                    </a:lnTo>
                    <a:lnTo>
                      <a:pt x="22" y="173"/>
                    </a:lnTo>
                    <a:lnTo>
                      <a:pt x="435" y="173"/>
                    </a:lnTo>
                    <a:lnTo>
                      <a:pt x="676" y="90"/>
                    </a:lnTo>
                    <a:lnTo>
                      <a:pt x="697" y="63"/>
                    </a:lnTo>
                    <a:lnTo>
                      <a:pt x="697" y="42"/>
                    </a:lnTo>
                    <a:lnTo>
                      <a:pt x="697" y="21"/>
                    </a:lnTo>
                    <a:lnTo>
                      <a:pt x="676" y="21"/>
                    </a:lnTo>
                    <a:lnTo>
                      <a:pt x="676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4" name="Google Shape;1170;p38">
                <a:extLst>
                  <a:ext uri="{FF2B5EF4-FFF2-40B4-BE49-F238E27FC236}">
                    <a16:creationId xmlns:a16="http://schemas.microsoft.com/office/drawing/2014/main" id="{8E872B92-9F54-2396-28CA-2CC016317B35}"/>
                  </a:ext>
                </a:extLst>
              </p:cNvPr>
              <p:cNvSpPr/>
              <p:nvPr/>
            </p:nvSpPr>
            <p:spPr>
              <a:xfrm>
                <a:off x="3753064" y="2566904"/>
                <a:ext cx="88869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67" h="111" extrusionOk="0">
                    <a:moveTo>
                      <a:pt x="242" y="0"/>
                    </a:moveTo>
                    <a:lnTo>
                      <a:pt x="1" y="110"/>
                    </a:lnTo>
                    <a:lnTo>
                      <a:pt x="326" y="110"/>
                    </a:lnTo>
                    <a:lnTo>
                      <a:pt x="566" y="21"/>
                    </a:lnTo>
                    <a:lnTo>
                      <a:pt x="263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5" name="Google Shape;1171;p38">
                <a:extLst>
                  <a:ext uri="{FF2B5EF4-FFF2-40B4-BE49-F238E27FC236}">
                    <a16:creationId xmlns:a16="http://schemas.microsoft.com/office/drawing/2014/main" id="{31460072-06F4-BC89-5381-89372C48AAD8}"/>
                  </a:ext>
                </a:extLst>
              </p:cNvPr>
              <p:cNvSpPr/>
              <p:nvPr/>
            </p:nvSpPr>
            <p:spPr>
              <a:xfrm>
                <a:off x="3742406" y="2560321"/>
                <a:ext cx="110185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03" h="195" extrusionOk="0">
                    <a:moveTo>
                      <a:pt x="415" y="84"/>
                    </a:moveTo>
                    <a:lnTo>
                      <a:pt x="373" y="110"/>
                    </a:lnTo>
                    <a:lnTo>
                      <a:pt x="310" y="110"/>
                    </a:lnTo>
                    <a:lnTo>
                      <a:pt x="331" y="84"/>
                    </a:lnTo>
                    <a:close/>
                    <a:moveTo>
                      <a:pt x="331" y="0"/>
                    </a:moveTo>
                    <a:cubicBezTo>
                      <a:pt x="310" y="0"/>
                      <a:pt x="310" y="0"/>
                      <a:pt x="284" y="21"/>
                    </a:cubicBezTo>
                    <a:lnTo>
                      <a:pt x="48" y="110"/>
                    </a:lnTo>
                    <a:lnTo>
                      <a:pt x="22" y="110"/>
                    </a:lnTo>
                    <a:lnTo>
                      <a:pt x="1" y="131"/>
                    </a:lnTo>
                    <a:lnTo>
                      <a:pt x="1" y="152"/>
                    </a:lnTo>
                    <a:lnTo>
                      <a:pt x="22" y="173"/>
                    </a:lnTo>
                    <a:lnTo>
                      <a:pt x="48" y="194"/>
                    </a:lnTo>
                    <a:lnTo>
                      <a:pt x="373" y="194"/>
                    </a:lnTo>
                    <a:cubicBezTo>
                      <a:pt x="394" y="194"/>
                      <a:pt x="415" y="194"/>
                      <a:pt x="441" y="173"/>
                    </a:cubicBezTo>
                    <a:lnTo>
                      <a:pt x="676" y="84"/>
                    </a:lnTo>
                    <a:lnTo>
                      <a:pt x="703" y="84"/>
                    </a:lnTo>
                    <a:lnTo>
                      <a:pt x="703" y="63"/>
                    </a:lnTo>
                    <a:lnTo>
                      <a:pt x="703" y="42"/>
                    </a:lnTo>
                    <a:lnTo>
                      <a:pt x="703" y="21"/>
                    </a:lnTo>
                    <a:lnTo>
                      <a:pt x="634" y="21"/>
                    </a:lnTo>
                    <a:lnTo>
                      <a:pt x="331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6" name="Google Shape;1172;p38">
                <a:extLst>
                  <a:ext uri="{FF2B5EF4-FFF2-40B4-BE49-F238E27FC236}">
                    <a16:creationId xmlns:a16="http://schemas.microsoft.com/office/drawing/2014/main" id="{6AF8446C-4BAB-981A-2AA7-3240E0317F2A}"/>
                  </a:ext>
                </a:extLst>
              </p:cNvPr>
              <p:cNvSpPr/>
              <p:nvPr/>
            </p:nvSpPr>
            <p:spPr>
              <a:xfrm>
                <a:off x="3701342" y="2587436"/>
                <a:ext cx="89652" cy="14106"/>
              </a:xfrm>
              <a:custGeom>
                <a:avLst/>
                <a:gdLst/>
                <a:ahLst/>
                <a:cxnLst/>
                <a:rect l="l" t="t" r="r" b="b"/>
                <a:pathLst>
                  <a:path w="572" h="90" extrusionOk="0">
                    <a:moveTo>
                      <a:pt x="242" y="0"/>
                    </a:moveTo>
                    <a:lnTo>
                      <a:pt x="1" y="89"/>
                    </a:lnTo>
                    <a:lnTo>
                      <a:pt x="352" y="89"/>
                    </a:lnTo>
                    <a:lnTo>
                      <a:pt x="572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7" name="Google Shape;1173;p38">
                <a:extLst>
                  <a:ext uri="{FF2B5EF4-FFF2-40B4-BE49-F238E27FC236}">
                    <a16:creationId xmlns:a16="http://schemas.microsoft.com/office/drawing/2014/main" id="{28A6073C-341C-5C4C-E666-503F584827A0}"/>
                  </a:ext>
                </a:extLst>
              </p:cNvPr>
              <p:cNvSpPr/>
              <p:nvPr/>
            </p:nvSpPr>
            <p:spPr>
              <a:xfrm>
                <a:off x="3691624" y="2580854"/>
                <a:ext cx="109244" cy="28683"/>
              </a:xfrm>
              <a:custGeom>
                <a:avLst/>
                <a:gdLst/>
                <a:ahLst/>
                <a:cxnLst/>
                <a:rect l="l" t="t" r="r" b="b"/>
                <a:pathLst>
                  <a:path w="697" h="183" extrusionOk="0">
                    <a:moveTo>
                      <a:pt x="414" y="84"/>
                    </a:moveTo>
                    <a:lnTo>
                      <a:pt x="372" y="110"/>
                    </a:lnTo>
                    <a:lnTo>
                      <a:pt x="304" y="84"/>
                    </a:lnTo>
                    <a:close/>
                    <a:moveTo>
                      <a:pt x="262" y="0"/>
                    </a:moveTo>
                    <a:lnTo>
                      <a:pt x="42" y="110"/>
                    </a:lnTo>
                    <a:lnTo>
                      <a:pt x="21" y="110"/>
                    </a:lnTo>
                    <a:lnTo>
                      <a:pt x="0" y="131"/>
                    </a:lnTo>
                    <a:lnTo>
                      <a:pt x="0" y="152"/>
                    </a:lnTo>
                    <a:lnTo>
                      <a:pt x="21" y="173"/>
                    </a:lnTo>
                    <a:lnTo>
                      <a:pt x="372" y="173"/>
                    </a:lnTo>
                    <a:cubicBezTo>
                      <a:pt x="386" y="173"/>
                      <a:pt x="400" y="183"/>
                      <a:pt x="414" y="183"/>
                    </a:cubicBezTo>
                    <a:cubicBezTo>
                      <a:pt x="421" y="183"/>
                      <a:pt x="428" y="180"/>
                      <a:pt x="435" y="173"/>
                    </a:cubicBezTo>
                    <a:lnTo>
                      <a:pt x="676" y="84"/>
                    </a:lnTo>
                    <a:lnTo>
                      <a:pt x="697" y="63"/>
                    </a:lnTo>
                    <a:lnTo>
                      <a:pt x="697" y="42"/>
                    </a:lnTo>
                    <a:lnTo>
                      <a:pt x="697" y="21"/>
                    </a:lnTo>
                    <a:lnTo>
                      <a:pt x="676" y="21"/>
                    </a:lnTo>
                    <a:lnTo>
                      <a:pt x="676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8" name="Google Shape;1174;p38">
                <a:extLst>
                  <a:ext uri="{FF2B5EF4-FFF2-40B4-BE49-F238E27FC236}">
                    <a16:creationId xmlns:a16="http://schemas.microsoft.com/office/drawing/2014/main" id="{E26BD499-63DB-AF85-8DF3-3898BD36769D}"/>
                  </a:ext>
                </a:extLst>
              </p:cNvPr>
              <p:cNvSpPr/>
              <p:nvPr/>
            </p:nvSpPr>
            <p:spPr>
              <a:xfrm>
                <a:off x="3650560" y="2607969"/>
                <a:ext cx="88712" cy="14106"/>
              </a:xfrm>
              <a:custGeom>
                <a:avLst/>
                <a:gdLst/>
                <a:ahLst/>
                <a:cxnLst/>
                <a:rect l="l" t="t" r="r" b="b"/>
                <a:pathLst>
                  <a:path w="566" h="90" extrusionOk="0">
                    <a:moveTo>
                      <a:pt x="241" y="0"/>
                    </a:moveTo>
                    <a:lnTo>
                      <a:pt x="0" y="89"/>
                    </a:lnTo>
                    <a:lnTo>
                      <a:pt x="346" y="89"/>
                    </a:lnTo>
                    <a:lnTo>
                      <a:pt x="566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9" name="Google Shape;1175;p38">
                <a:extLst>
                  <a:ext uri="{FF2B5EF4-FFF2-40B4-BE49-F238E27FC236}">
                    <a16:creationId xmlns:a16="http://schemas.microsoft.com/office/drawing/2014/main" id="{358380B9-ED2F-569C-1FAE-9F39147E2CED}"/>
                  </a:ext>
                </a:extLst>
              </p:cNvPr>
              <p:cNvSpPr/>
              <p:nvPr/>
            </p:nvSpPr>
            <p:spPr>
              <a:xfrm>
                <a:off x="3639902" y="2601386"/>
                <a:ext cx="113319" cy="27272"/>
              </a:xfrm>
              <a:custGeom>
                <a:avLst/>
                <a:gdLst/>
                <a:ahLst/>
                <a:cxnLst/>
                <a:rect l="l" t="t" r="r" b="b"/>
                <a:pathLst>
                  <a:path w="723" h="174" extrusionOk="0">
                    <a:moveTo>
                      <a:pt x="262" y="0"/>
                    </a:moveTo>
                    <a:lnTo>
                      <a:pt x="47" y="84"/>
                    </a:lnTo>
                    <a:lnTo>
                      <a:pt x="21" y="84"/>
                    </a:lnTo>
                    <a:lnTo>
                      <a:pt x="21" y="110"/>
                    </a:lnTo>
                    <a:lnTo>
                      <a:pt x="0" y="110"/>
                    </a:lnTo>
                    <a:lnTo>
                      <a:pt x="0" y="131"/>
                    </a:lnTo>
                    <a:lnTo>
                      <a:pt x="0" y="152"/>
                    </a:lnTo>
                    <a:lnTo>
                      <a:pt x="21" y="152"/>
                    </a:lnTo>
                    <a:lnTo>
                      <a:pt x="47" y="173"/>
                    </a:lnTo>
                    <a:lnTo>
                      <a:pt x="440" y="173"/>
                    </a:lnTo>
                    <a:lnTo>
                      <a:pt x="676" y="84"/>
                    </a:lnTo>
                    <a:lnTo>
                      <a:pt x="702" y="63"/>
                    </a:lnTo>
                    <a:lnTo>
                      <a:pt x="702" y="42"/>
                    </a:lnTo>
                    <a:lnTo>
                      <a:pt x="723" y="42"/>
                    </a:lnTo>
                    <a:lnTo>
                      <a:pt x="702" y="21"/>
                    </a:lnTo>
                    <a:lnTo>
                      <a:pt x="676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0" name="Google Shape;1176;p38">
                <a:extLst>
                  <a:ext uri="{FF2B5EF4-FFF2-40B4-BE49-F238E27FC236}">
                    <a16:creationId xmlns:a16="http://schemas.microsoft.com/office/drawing/2014/main" id="{C23BDFB5-66CD-F7A8-80E8-E68DD8577503}"/>
                  </a:ext>
                </a:extLst>
              </p:cNvPr>
              <p:cNvSpPr/>
              <p:nvPr/>
            </p:nvSpPr>
            <p:spPr>
              <a:xfrm>
                <a:off x="3598837" y="2625209"/>
                <a:ext cx="92944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93" h="111" extrusionOk="0">
                    <a:moveTo>
                      <a:pt x="241" y="0"/>
                    </a:moveTo>
                    <a:lnTo>
                      <a:pt x="0" y="89"/>
                    </a:lnTo>
                    <a:lnTo>
                      <a:pt x="21" y="89"/>
                    </a:lnTo>
                    <a:lnTo>
                      <a:pt x="330" y="110"/>
                    </a:lnTo>
                    <a:lnTo>
                      <a:pt x="351" y="89"/>
                    </a:lnTo>
                    <a:lnTo>
                      <a:pt x="592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1" name="Google Shape;1177;p38">
                <a:extLst>
                  <a:ext uri="{FF2B5EF4-FFF2-40B4-BE49-F238E27FC236}">
                    <a16:creationId xmlns:a16="http://schemas.microsoft.com/office/drawing/2014/main" id="{A20F12E8-5CFD-9866-D230-F5E9E2D30A93}"/>
                  </a:ext>
                </a:extLst>
              </p:cNvPr>
              <p:cNvSpPr/>
              <p:nvPr/>
            </p:nvSpPr>
            <p:spPr>
              <a:xfrm>
                <a:off x="3588963" y="2618627"/>
                <a:ext cx="112536" cy="28683"/>
              </a:xfrm>
              <a:custGeom>
                <a:avLst/>
                <a:gdLst/>
                <a:ahLst/>
                <a:cxnLst/>
                <a:rect l="l" t="t" r="r" b="b"/>
                <a:pathLst>
                  <a:path w="718" h="183" extrusionOk="0">
                    <a:moveTo>
                      <a:pt x="414" y="84"/>
                    </a:moveTo>
                    <a:lnTo>
                      <a:pt x="393" y="105"/>
                    </a:lnTo>
                    <a:lnTo>
                      <a:pt x="304" y="105"/>
                    </a:lnTo>
                    <a:lnTo>
                      <a:pt x="325" y="84"/>
                    </a:lnTo>
                    <a:close/>
                    <a:moveTo>
                      <a:pt x="325" y="0"/>
                    </a:moveTo>
                    <a:cubicBezTo>
                      <a:pt x="304" y="0"/>
                      <a:pt x="304" y="0"/>
                      <a:pt x="262" y="21"/>
                    </a:cubicBezTo>
                    <a:lnTo>
                      <a:pt x="42" y="105"/>
                    </a:lnTo>
                    <a:lnTo>
                      <a:pt x="21" y="105"/>
                    </a:lnTo>
                    <a:lnTo>
                      <a:pt x="0" y="131"/>
                    </a:lnTo>
                    <a:lnTo>
                      <a:pt x="0" y="152"/>
                    </a:lnTo>
                    <a:lnTo>
                      <a:pt x="21" y="173"/>
                    </a:lnTo>
                    <a:lnTo>
                      <a:pt x="393" y="173"/>
                    </a:lnTo>
                    <a:cubicBezTo>
                      <a:pt x="407" y="173"/>
                      <a:pt x="412" y="182"/>
                      <a:pt x="420" y="182"/>
                    </a:cubicBezTo>
                    <a:cubicBezTo>
                      <a:pt x="424" y="182"/>
                      <a:pt x="428" y="180"/>
                      <a:pt x="435" y="173"/>
                    </a:cubicBezTo>
                    <a:lnTo>
                      <a:pt x="676" y="84"/>
                    </a:lnTo>
                    <a:lnTo>
                      <a:pt x="697" y="84"/>
                    </a:lnTo>
                    <a:lnTo>
                      <a:pt x="697" y="63"/>
                    </a:lnTo>
                    <a:lnTo>
                      <a:pt x="718" y="63"/>
                    </a:lnTo>
                    <a:lnTo>
                      <a:pt x="718" y="42"/>
                    </a:lnTo>
                    <a:lnTo>
                      <a:pt x="697" y="21"/>
                    </a:lnTo>
                    <a:lnTo>
                      <a:pt x="676" y="21"/>
                    </a:lnTo>
                    <a:lnTo>
                      <a:pt x="676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2" name="Google Shape;1178;p38">
                <a:extLst>
                  <a:ext uri="{FF2B5EF4-FFF2-40B4-BE49-F238E27FC236}">
                    <a16:creationId xmlns:a16="http://schemas.microsoft.com/office/drawing/2014/main" id="{649F67BA-ED25-D474-EFEF-C8598FD3A6AB}"/>
                  </a:ext>
                </a:extLst>
              </p:cNvPr>
              <p:cNvSpPr/>
              <p:nvPr/>
            </p:nvSpPr>
            <p:spPr>
              <a:xfrm>
                <a:off x="4160261" y="2388697"/>
                <a:ext cx="88712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66" h="111" extrusionOk="0">
                    <a:moveTo>
                      <a:pt x="236" y="1"/>
                    </a:moveTo>
                    <a:lnTo>
                      <a:pt x="0" y="90"/>
                    </a:lnTo>
                    <a:lnTo>
                      <a:pt x="283" y="111"/>
                    </a:lnTo>
                    <a:lnTo>
                      <a:pt x="304" y="111"/>
                    </a:lnTo>
                    <a:lnTo>
                      <a:pt x="566" y="27"/>
                    </a:lnTo>
                    <a:cubicBezTo>
                      <a:pt x="566" y="27"/>
                      <a:pt x="566" y="1"/>
                      <a:pt x="545" y="1"/>
                    </a:cubicBez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3" name="Google Shape;1179;p38">
                <a:extLst>
                  <a:ext uri="{FF2B5EF4-FFF2-40B4-BE49-F238E27FC236}">
                    <a16:creationId xmlns:a16="http://schemas.microsoft.com/office/drawing/2014/main" id="{92213826-04B0-AB4A-DF64-E8CBD07287EE}"/>
                  </a:ext>
                </a:extLst>
              </p:cNvPr>
              <p:cNvSpPr/>
              <p:nvPr/>
            </p:nvSpPr>
            <p:spPr>
              <a:xfrm>
                <a:off x="4149603" y="2382271"/>
                <a:ext cx="109244" cy="31347"/>
              </a:xfrm>
              <a:custGeom>
                <a:avLst/>
                <a:gdLst/>
                <a:ahLst/>
                <a:cxnLst/>
                <a:rect l="l" t="t" r="r" b="b"/>
                <a:pathLst>
                  <a:path w="697" h="200" extrusionOk="0">
                    <a:moveTo>
                      <a:pt x="414" y="89"/>
                    </a:moveTo>
                    <a:lnTo>
                      <a:pt x="351" y="110"/>
                    </a:lnTo>
                    <a:lnTo>
                      <a:pt x="262" y="110"/>
                    </a:lnTo>
                    <a:lnTo>
                      <a:pt x="330" y="89"/>
                    </a:lnTo>
                    <a:close/>
                    <a:moveTo>
                      <a:pt x="283" y="0"/>
                    </a:moveTo>
                    <a:lnTo>
                      <a:pt x="21" y="89"/>
                    </a:lnTo>
                    <a:lnTo>
                      <a:pt x="21" y="110"/>
                    </a:lnTo>
                    <a:lnTo>
                      <a:pt x="0" y="110"/>
                    </a:lnTo>
                    <a:lnTo>
                      <a:pt x="0" y="131"/>
                    </a:lnTo>
                    <a:lnTo>
                      <a:pt x="0" y="152"/>
                    </a:lnTo>
                    <a:lnTo>
                      <a:pt x="21" y="173"/>
                    </a:lnTo>
                    <a:lnTo>
                      <a:pt x="68" y="173"/>
                    </a:lnTo>
                    <a:lnTo>
                      <a:pt x="351" y="199"/>
                    </a:lnTo>
                    <a:lnTo>
                      <a:pt x="414" y="199"/>
                    </a:lnTo>
                    <a:lnTo>
                      <a:pt x="655" y="89"/>
                    </a:lnTo>
                    <a:lnTo>
                      <a:pt x="676" y="89"/>
                    </a:lnTo>
                    <a:lnTo>
                      <a:pt x="697" y="68"/>
                    </a:lnTo>
                    <a:lnTo>
                      <a:pt x="697" y="42"/>
                    </a:lnTo>
                    <a:lnTo>
                      <a:pt x="676" y="21"/>
                    </a:lnTo>
                    <a:lnTo>
                      <a:pt x="655" y="21"/>
                    </a:lnTo>
                    <a:cubicBezTo>
                      <a:pt x="634" y="21"/>
                      <a:pt x="634" y="0"/>
                      <a:pt x="634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4" name="Google Shape;1180;p38">
                <a:extLst>
                  <a:ext uri="{FF2B5EF4-FFF2-40B4-BE49-F238E27FC236}">
                    <a16:creationId xmlns:a16="http://schemas.microsoft.com/office/drawing/2014/main" id="{995CA6FC-47DB-CBDD-711E-DD19AF1E3CF7}"/>
                  </a:ext>
                </a:extLst>
              </p:cNvPr>
              <p:cNvSpPr/>
              <p:nvPr/>
            </p:nvSpPr>
            <p:spPr>
              <a:xfrm>
                <a:off x="4105247" y="2409230"/>
                <a:ext cx="88869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67" h="111" extrusionOk="0">
                    <a:moveTo>
                      <a:pt x="241" y="1"/>
                    </a:moveTo>
                    <a:lnTo>
                      <a:pt x="0" y="90"/>
                    </a:lnTo>
                    <a:lnTo>
                      <a:pt x="304" y="111"/>
                    </a:lnTo>
                    <a:lnTo>
                      <a:pt x="325" y="111"/>
                    </a:lnTo>
                    <a:lnTo>
                      <a:pt x="566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5" name="Google Shape;1181;p38">
                <a:extLst>
                  <a:ext uri="{FF2B5EF4-FFF2-40B4-BE49-F238E27FC236}">
                    <a16:creationId xmlns:a16="http://schemas.microsoft.com/office/drawing/2014/main" id="{80F078C8-3332-4CB3-16EC-9BB2B9EB5846}"/>
                  </a:ext>
                </a:extLst>
              </p:cNvPr>
              <p:cNvSpPr/>
              <p:nvPr/>
            </p:nvSpPr>
            <p:spPr>
              <a:xfrm>
                <a:off x="4094589" y="2401236"/>
                <a:ext cx="110185" cy="32758"/>
              </a:xfrm>
              <a:custGeom>
                <a:avLst/>
                <a:gdLst/>
                <a:ahLst/>
                <a:cxnLst/>
                <a:rect l="l" t="t" r="r" b="b"/>
                <a:pathLst>
                  <a:path w="703" h="209" extrusionOk="0">
                    <a:moveTo>
                      <a:pt x="440" y="99"/>
                    </a:moveTo>
                    <a:lnTo>
                      <a:pt x="372" y="120"/>
                    </a:lnTo>
                    <a:lnTo>
                      <a:pt x="288" y="120"/>
                    </a:lnTo>
                    <a:lnTo>
                      <a:pt x="351" y="99"/>
                    </a:lnTo>
                    <a:close/>
                    <a:moveTo>
                      <a:pt x="309" y="1"/>
                    </a:moveTo>
                    <a:cubicBezTo>
                      <a:pt x="302" y="1"/>
                      <a:pt x="295" y="3"/>
                      <a:pt x="288" y="10"/>
                    </a:cubicBezTo>
                    <a:lnTo>
                      <a:pt x="48" y="99"/>
                    </a:lnTo>
                    <a:lnTo>
                      <a:pt x="27" y="120"/>
                    </a:lnTo>
                    <a:lnTo>
                      <a:pt x="0" y="120"/>
                    </a:lnTo>
                    <a:lnTo>
                      <a:pt x="0" y="141"/>
                    </a:lnTo>
                    <a:lnTo>
                      <a:pt x="27" y="162"/>
                    </a:lnTo>
                    <a:lnTo>
                      <a:pt x="27" y="183"/>
                    </a:lnTo>
                    <a:lnTo>
                      <a:pt x="68" y="183"/>
                    </a:lnTo>
                    <a:lnTo>
                      <a:pt x="351" y="209"/>
                    </a:lnTo>
                    <a:cubicBezTo>
                      <a:pt x="372" y="209"/>
                      <a:pt x="393" y="209"/>
                      <a:pt x="419" y="183"/>
                    </a:cubicBezTo>
                    <a:lnTo>
                      <a:pt x="681" y="99"/>
                    </a:lnTo>
                    <a:lnTo>
                      <a:pt x="702" y="99"/>
                    </a:lnTo>
                    <a:lnTo>
                      <a:pt x="702" y="78"/>
                    </a:lnTo>
                    <a:lnTo>
                      <a:pt x="702" y="52"/>
                    </a:lnTo>
                    <a:lnTo>
                      <a:pt x="681" y="31"/>
                    </a:lnTo>
                    <a:lnTo>
                      <a:pt x="655" y="10"/>
                    </a:lnTo>
                    <a:lnTo>
                      <a:pt x="351" y="10"/>
                    </a:lnTo>
                    <a:cubicBezTo>
                      <a:pt x="337" y="10"/>
                      <a:pt x="323" y="1"/>
                      <a:pt x="309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6" name="Google Shape;1182;p38">
                <a:extLst>
                  <a:ext uri="{FF2B5EF4-FFF2-40B4-BE49-F238E27FC236}">
                    <a16:creationId xmlns:a16="http://schemas.microsoft.com/office/drawing/2014/main" id="{7C45CA01-FC6B-9CE0-81C6-91C8B879A515}"/>
                  </a:ext>
                </a:extLst>
              </p:cNvPr>
              <p:cNvSpPr/>
              <p:nvPr/>
            </p:nvSpPr>
            <p:spPr>
              <a:xfrm>
                <a:off x="4050233" y="2426470"/>
                <a:ext cx="89652" cy="20689"/>
              </a:xfrm>
              <a:custGeom>
                <a:avLst/>
                <a:gdLst/>
                <a:ahLst/>
                <a:cxnLst/>
                <a:rect l="l" t="t" r="r" b="b"/>
                <a:pathLst>
                  <a:path w="572" h="132" extrusionOk="0">
                    <a:moveTo>
                      <a:pt x="283" y="1"/>
                    </a:moveTo>
                    <a:cubicBezTo>
                      <a:pt x="262" y="1"/>
                      <a:pt x="262" y="1"/>
                      <a:pt x="262" y="22"/>
                    </a:cubicBezTo>
                    <a:lnTo>
                      <a:pt x="1" y="111"/>
                    </a:lnTo>
                    <a:lnTo>
                      <a:pt x="22" y="111"/>
                    </a:lnTo>
                    <a:lnTo>
                      <a:pt x="310" y="132"/>
                    </a:lnTo>
                    <a:lnTo>
                      <a:pt x="331" y="132"/>
                    </a:lnTo>
                    <a:lnTo>
                      <a:pt x="571" y="22"/>
                    </a:lnTo>
                    <a:lnTo>
                      <a:pt x="283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7" name="Google Shape;1183;p38">
                <a:extLst>
                  <a:ext uri="{FF2B5EF4-FFF2-40B4-BE49-F238E27FC236}">
                    <a16:creationId xmlns:a16="http://schemas.microsoft.com/office/drawing/2014/main" id="{E8063B49-C871-D792-6044-17E970A9C923}"/>
                  </a:ext>
                </a:extLst>
              </p:cNvPr>
              <p:cNvSpPr/>
              <p:nvPr/>
            </p:nvSpPr>
            <p:spPr>
              <a:xfrm>
                <a:off x="4040359" y="2420828"/>
                <a:ext cx="112692" cy="33698"/>
              </a:xfrm>
              <a:custGeom>
                <a:avLst/>
                <a:gdLst/>
                <a:ahLst/>
                <a:cxnLst/>
                <a:rect l="l" t="t" r="r" b="b"/>
                <a:pathLst>
                  <a:path w="719" h="215" extrusionOk="0">
                    <a:moveTo>
                      <a:pt x="346" y="84"/>
                    </a:moveTo>
                    <a:lnTo>
                      <a:pt x="435" y="105"/>
                    </a:lnTo>
                    <a:lnTo>
                      <a:pt x="373" y="126"/>
                    </a:lnTo>
                    <a:lnTo>
                      <a:pt x="284" y="105"/>
                    </a:lnTo>
                    <a:lnTo>
                      <a:pt x="346" y="84"/>
                    </a:lnTo>
                    <a:close/>
                    <a:moveTo>
                      <a:pt x="323" y="0"/>
                    </a:moveTo>
                    <a:cubicBezTo>
                      <a:pt x="315" y="0"/>
                      <a:pt x="305" y="5"/>
                      <a:pt x="284" y="16"/>
                    </a:cubicBezTo>
                    <a:lnTo>
                      <a:pt x="43" y="105"/>
                    </a:lnTo>
                    <a:lnTo>
                      <a:pt x="22" y="105"/>
                    </a:lnTo>
                    <a:lnTo>
                      <a:pt x="22" y="126"/>
                    </a:lnTo>
                    <a:lnTo>
                      <a:pt x="1" y="126"/>
                    </a:lnTo>
                    <a:lnTo>
                      <a:pt x="1" y="147"/>
                    </a:lnTo>
                    <a:lnTo>
                      <a:pt x="22" y="168"/>
                    </a:lnTo>
                    <a:lnTo>
                      <a:pt x="43" y="189"/>
                    </a:lnTo>
                    <a:lnTo>
                      <a:pt x="64" y="189"/>
                    </a:lnTo>
                    <a:lnTo>
                      <a:pt x="373" y="215"/>
                    </a:lnTo>
                    <a:cubicBezTo>
                      <a:pt x="394" y="215"/>
                      <a:pt x="394" y="215"/>
                      <a:pt x="435" y="189"/>
                    </a:cubicBezTo>
                    <a:lnTo>
                      <a:pt x="676" y="105"/>
                    </a:lnTo>
                    <a:lnTo>
                      <a:pt x="697" y="105"/>
                    </a:lnTo>
                    <a:lnTo>
                      <a:pt x="697" y="84"/>
                    </a:lnTo>
                    <a:lnTo>
                      <a:pt x="718" y="84"/>
                    </a:lnTo>
                    <a:lnTo>
                      <a:pt x="718" y="58"/>
                    </a:lnTo>
                    <a:lnTo>
                      <a:pt x="697" y="37"/>
                    </a:lnTo>
                    <a:lnTo>
                      <a:pt x="676" y="37"/>
                    </a:lnTo>
                    <a:lnTo>
                      <a:pt x="676" y="16"/>
                    </a:lnTo>
                    <a:lnTo>
                      <a:pt x="346" y="16"/>
                    </a:lnTo>
                    <a:cubicBezTo>
                      <a:pt x="336" y="5"/>
                      <a:pt x="331" y="0"/>
                      <a:pt x="323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8" name="Google Shape;1184;p38">
                <a:extLst>
                  <a:ext uri="{FF2B5EF4-FFF2-40B4-BE49-F238E27FC236}">
                    <a16:creationId xmlns:a16="http://schemas.microsoft.com/office/drawing/2014/main" id="{3755EBED-956D-760B-B972-A588673DCD5F}"/>
                  </a:ext>
                </a:extLst>
              </p:cNvPr>
              <p:cNvSpPr/>
              <p:nvPr/>
            </p:nvSpPr>
            <p:spPr>
              <a:xfrm>
                <a:off x="3999295" y="2447002"/>
                <a:ext cx="88869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67" h="111" extrusionOk="0">
                    <a:moveTo>
                      <a:pt x="242" y="1"/>
                    </a:moveTo>
                    <a:lnTo>
                      <a:pt x="1" y="111"/>
                    </a:lnTo>
                    <a:lnTo>
                      <a:pt x="326" y="111"/>
                    </a:lnTo>
                    <a:lnTo>
                      <a:pt x="567" y="22"/>
                    </a:lnTo>
                    <a:lnTo>
                      <a:pt x="263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9" name="Google Shape;1185;p38">
                <a:extLst>
                  <a:ext uri="{FF2B5EF4-FFF2-40B4-BE49-F238E27FC236}">
                    <a16:creationId xmlns:a16="http://schemas.microsoft.com/office/drawing/2014/main" id="{FFD8D18C-4891-F8B1-D7E8-F003CA151319}"/>
                  </a:ext>
                </a:extLst>
              </p:cNvPr>
              <p:cNvSpPr/>
              <p:nvPr/>
            </p:nvSpPr>
            <p:spPr>
              <a:xfrm>
                <a:off x="3988637" y="2440420"/>
                <a:ext cx="110185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03" h="195" extrusionOk="0">
                    <a:moveTo>
                      <a:pt x="415" y="90"/>
                    </a:moveTo>
                    <a:lnTo>
                      <a:pt x="373" y="111"/>
                    </a:lnTo>
                    <a:lnTo>
                      <a:pt x="263" y="111"/>
                    </a:lnTo>
                    <a:lnTo>
                      <a:pt x="331" y="90"/>
                    </a:lnTo>
                    <a:close/>
                    <a:moveTo>
                      <a:pt x="331" y="1"/>
                    </a:moveTo>
                    <a:cubicBezTo>
                      <a:pt x="310" y="1"/>
                      <a:pt x="310" y="1"/>
                      <a:pt x="284" y="22"/>
                    </a:cubicBezTo>
                    <a:lnTo>
                      <a:pt x="22" y="111"/>
                    </a:lnTo>
                    <a:lnTo>
                      <a:pt x="1" y="132"/>
                    </a:lnTo>
                    <a:lnTo>
                      <a:pt x="1" y="153"/>
                    </a:lnTo>
                    <a:lnTo>
                      <a:pt x="1" y="174"/>
                    </a:lnTo>
                    <a:lnTo>
                      <a:pt x="22" y="174"/>
                    </a:lnTo>
                    <a:lnTo>
                      <a:pt x="22" y="195"/>
                    </a:lnTo>
                    <a:lnTo>
                      <a:pt x="415" y="195"/>
                    </a:lnTo>
                    <a:lnTo>
                      <a:pt x="655" y="111"/>
                    </a:lnTo>
                    <a:lnTo>
                      <a:pt x="676" y="90"/>
                    </a:lnTo>
                    <a:lnTo>
                      <a:pt x="703" y="90"/>
                    </a:lnTo>
                    <a:lnTo>
                      <a:pt x="703" y="64"/>
                    </a:lnTo>
                    <a:lnTo>
                      <a:pt x="703" y="43"/>
                    </a:lnTo>
                    <a:lnTo>
                      <a:pt x="676" y="43"/>
                    </a:lnTo>
                    <a:lnTo>
                      <a:pt x="676" y="22"/>
                    </a:lnTo>
                    <a:lnTo>
                      <a:pt x="635" y="22"/>
                    </a:lnTo>
                    <a:lnTo>
                      <a:pt x="331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0" name="Google Shape;1186;p38">
                <a:extLst>
                  <a:ext uri="{FF2B5EF4-FFF2-40B4-BE49-F238E27FC236}">
                    <a16:creationId xmlns:a16="http://schemas.microsoft.com/office/drawing/2014/main" id="{9A4DF64F-F230-82FA-D87A-BB8BC4E913D5}"/>
                  </a:ext>
                </a:extLst>
              </p:cNvPr>
              <p:cNvSpPr/>
              <p:nvPr/>
            </p:nvSpPr>
            <p:spPr>
              <a:xfrm>
                <a:off x="3944437" y="2467535"/>
                <a:ext cx="88712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66" h="111" extrusionOk="0">
                    <a:moveTo>
                      <a:pt x="241" y="1"/>
                    </a:moveTo>
                    <a:lnTo>
                      <a:pt x="0" y="111"/>
                    </a:lnTo>
                    <a:lnTo>
                      <a:pt x="330" y="111"/>
                    </a:lnTo>
                    <a:lnTo>
                      <a:pt x="566" y="22"/>
                    </a:lnTo>
                    <a:lnTo>
                      <a:pt x="283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1" name="Google Shape;1187;p38">
                <a:extLst>
                  <a:ext uri="{FF2B5EF4-FFF2-40B4-BE49-F238E27FC236}">
                    <a16:creationId xmlns:a16="http://schemas.microsoft.com/office/drawing/2014/main" id="{AE5F2FAB-163F-BBE0-EB0E-0F4C851EAA6C}"/>
                  </a:ext>
                </a:extLst>
              </p:cNvPr>
              <p:cNvSpPr/>
              <p:nvPr/>
            </p:nvSpPr>
            <p:spPr>
              <a:xfrm>
                <a:off x="3934563" y="2460952"/>
                <a:ext cx="112536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18" h="195" extrusionOk="0">
                    <a:moveTo>
                      <a:pt x="435" y="90"/>
                    </a:moveTo>
                    <a:lnTo>
                      <a:pt x="367" y="111"/>
                    </a:lnTo>
                    <a:lnTo>
                      <a:pt x="283" y="111"/>
                    </a:lnTo>
                    <a:lnTo>
                      <a:pt x="346" y="90"/>
                    </a:lnTo>
                    <a:close/>
                    <a:moveTo>
                      <a:pt x="346" y="1"/>
                    </a:moveTo>
                    <a:cubicBezTo>
                      <a:pt x="325" y="1"/>
                      <a:pt x="304" y="1"/>
                      <a:pt x="283" y="22"/>
                    </a:cubicBezTo>
                    <a:lnTo>
                      <a:pt x="42" y="111"/>
                    </a:lnTo>
                    <a:lnTo>
                      <a:pt x="21" y="111"/>
                    </a:lnTo>
                    <a:lnTo>
                      <a:pt x="0" y="132"/>
                    </a:lnTo>
                    <a:lnTo>
                      <a:pt x="0" y="153"/>
                    </a:lnTo>
                    <a:lnTo>
                      <a:pt x="21" y="174"/>
                    </a:lnTo>
                    <a:lnTo>
                      <a:pt x="42" y="174"/>
                    </a:lnTo>
                    <a:lnTo>
                      <a:pt x="42" y="195"/>
                    </a:lnTo>
                    <a:lnTo>
                      <a:pt x="435" y="195"/>
                    </a:lnTo>
                    <a:lnTo>
                      <a:pt x="676" y="111"/>
                    </a:lnTo>
                    <a:lnTo>
                      <a:pt x="697" y="90"/>
                    </a:lnTo>
                    <a:lnTo>
                      <a:pt x="718" y="64"/>
                    </a:lnTo>
                    <a:lnTo>
                      <a:pt x="718" y="43"/>
                    </a:lnTo>
                    <a:lnTo>
                      <a:pt x="697" y="43"/>
                    </a:lnTo>
                    <a:lnTo>
                      <a:pt x="697" y="22"/>
                    </a:lnTo>
                    <a:lnTo>
                      <a:pt x="629" y="22"/>
                    </a:lnTo>
                    <a:lnTo>
                      <a:pt x="346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2" name="Google Shape;1188;p38">
                <a:extLst>
                  <a:ext uri="{FF2B5EF4-FFF2-40B4-BE49-F238E27FC236}">
                    <a16:creationId xmlns:a16="http://schemas.microsoft.com/office/drawing/2014/main" id="{5502F2F0-C3D4-A0AA-1806-682E42166536}"/>
                  </a:ext>
                </a:extLst>
              </p:cNvPr>
              <p:cNvSpPr/>
              <p:nvPr/>
            </p:nvSpPr>
            <p:spPr>
              <a:xfrm>
                <a:off x="3889424" y="2488067"/>
                <a:ext cx="92787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92" h="111" extrusionOk="0">
                    <a:moveTo>
                      <a:pt x="262" y="1"/>
                    </a:moveTo>
                    <a:lnTo>
                      <a:pt x="26" y="90"/>
                    </a:lnTo>
                    <a:cubicBezTo>
                      <a:pt x="0" y="90"/>
                      <a:pt x="26" y="90"/>
                      <a:pt x="26" y="111"/>
                    </a:cubicBezTo>
                    <a:lnTo>
                      <a:pt x="351" y="111"/>
                    </a:lnTo>
                    <a:lnTo>
                      <a:pt x="592" y="22"/>
                    </a:lnTo>
                    <a:lnTo>
                      <a:pt x="592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3" name="Google Shape;1189;p38">
                <a:extLst>
                  <a:ext uri="{FF2B5EF4-FFF2-40B4-BE49-F238E27FC236}">
                    <a16:creationId xmlns:a16="http://schemas.microsoft.com/office/drawing/2014/main" id="{46C0F306-8C84-0EFA-3D38-4412BEC7160B}"/>
                  </a:ext>
                </a:extLst>
              </p:cNvPr>
              <p:cNvSpPr/>
              <p:nvPr/>
            </p:nvSpPr>
            <p:spPr>
              <a:xfrm>
                <a:off x="3882841" y="2481484"/>
                <a:ext cx="109244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697" h="195" extrusionOk="0">
                    <a:moveTo>
                      <a:pt x="414" y="90"/>
                    </a:moveTo>
                    <a:lnTo>
                      <a:pt x="372" y="111"/>
                    </a:lnTo>
                    <a:lnTo>
                      <a:pt x="283" y="111"/>
                    </a:lnTo>
                    <a:lnTo>
                      <a:pt x="330" y="90"/>
                    </a:lnTo>
                    <a:close/>
                    <a:moveTo>
                      <a:pt x="262" y="1"/>
                    </a:moveTo>
                    <a:lnTo>
                      <a:pt x="21" y="111"/>
                    </a:lnTo>
                    <a:lnTo>
                      <a:pt x="0" y="111"/>
                    </a:lnTo>
                    <a:lnTo>
                      <a:pt x="0" y="132"/>
                    </a:lnTo>
                    <a:lnTo>
                      <a:pt x="0" y="153"/>
                    </a:lnTo>
                    <a:lnTo>
                      <a:pt x="0" y="174"/>
                    </a:lnTo>
                    <a:lnTo>
                      <a:pt x="68" y="174"/>
                    </a:lnTo>
                    <a:lnTo>
                      <a:pt x="372" y="194"/>
                    </a:lnTo>
                    <a:cubicBezTo>
                      <a:pt x="393" y="194"/>
                      <a:pt x="393" y="194"/>
                      <a:pt x="414" y="174"/>
                    </a:cubicBezTo>
                    <a:lnTo>
                      <a:pt x="676" y="90"/>
                    </a:lnTo>
                    <a:lnTo>
                      <a:pt x="697" y="90"/>
                    </a:lnTo>
                    <a:lnTo>
                      <a:pt x="697" y="64"/>
                    </a:lnTo>
                    <a:lnTo>
                      <a:pt x="697" y="43"/>
                    </a:lnTo>
                    <a:lnTo>
                      <a:pt x="697" y="22"/>
                    </a:lnTo>
                    <a:lnTo>
                      <a:pt x="634" y="22"/>
                    </a:lnTo>
                    <a:lnTo>
                      <a:pt x="330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4" name="Google Shape;1190;p38">
                <a:extLst>
                  <a:ext uri="{FF2B5EF4-FFF2-40B4-BE49-F238E27FC236}">
                    <a16:creationId xmlns:a16="http://schemas.microsoft.com/office/drawing/2014/main" id="{0FABD74F-4C21-24CC-8A56-246FCA4C6E3B}"/>
                  </a:ext>
                </a:extLst>
              </p:cNvPr>
              <p:cNvSpPr/>
              <p:nvPr/>
            </p:nvSpPr>
            <p:spPr>
              <a:xfrm>
                <a:off x="3838485" y="2508599"/>
                <a:ext cx="92160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88" h="111" extrusionOk="0">
                    <a:moveTo>
                      <a:pt x="241" y="1"/>
                    </a:moveTo>
                    <a:lnTo>
                      <a:pt x="1" y="90"/>
                    </a:lnTo>
                    <a:lnTo>
                      <a:pt x="21" y="90"/>
                    </a:lnTo>
                    <a:lnTo>
                      <a:pt x="304" y="111"/>
                    </a:lnTo>
                    <a:lnTo>
                      <a:pt x="351" y="111"/>
                    </a:lnTo>
                    <a:lnTo>
                      <a:pt x="587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5" name="Google Shape;1191;p38">
                <a:extLst>
                  <a:ext uri="{FF2B5EF4-FFF2-40B4-BE49-F238E27FC236}">
                    <a16:creationId xmlns:a16="http://schemas.microsoft.com/office/drawing/2014/main" id="{67283CF6-6E7E-9FF2-9E1C-C213BBA016B3}"/>
                  </a:ext>
                </a:extLst>
              </p:cNvPr>
              <p:cNvSpPr/>
              <p:nvPr/>
            </p:nvSpPr>
            <p:spPr>
              <a:xfrm>
                <a:off x="3827827" y="2502016"/>
                <a:ext cx="113476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24" h="195" extrusionOk="0">
                    <a:moveTo>
                      <a:pt x="440" y="90"/>
                    </a:moveTo>
                    <a:lnTo>
                      <a:pt x="372" y="111"/>
                    </a:lnTo>
                    <a:lnTo>
                      <a:pt x="288" y="111"/>
                    </a:lnTo>
                    <a:lnTo>
                      <a:pt x="351" y="90"/>
                    </a:lnTo>
                    <a:close/>
                    <a:moveTo>
                      <a:pt x="288" y="1"/>
                    </a:moveTo>
                    <a:lnTo>
                      <a:pt x="48" y="90"/>
                    </a:lnTo>
                    <a:lnTo>
                      <a:pt x="27" y="111"/>
                    </a:lnTo>
                    <a:lnTo>
                      <a:pt x="0" y="111"/>
                    </a:lnTo>
                    <a:lnTo>
                      <a:pt x="0" y="132"/>
                    </a:lnTo>
                    <a:lnTo>
                      <a:pt x="0" y="153"/>
                    </a:lnTo>
                    <a:lnTo>
                      <a:pt x="27" y="153"/>
                    </a:lnTo>
                    <a:lnTo>
                      <a:pt x="27" y="173"/>
                    </a:lnTo>
                    <a:lnTo>
                      <a:pt x="69" y="173"/>
                    </a:lnTo>
                    <a:lnTo>
                      <a:pt x="372" y="194"/>
                    </a:lnTo>
                    <a:cubicBezTo>
                      <a:pt x="393" y="194"/>
                      <a:pt x="419" y="194"/>
                      <a:pt x="440" y="173"/>
                    </a:cubicBezTo>
                    <a:lnTo>
                      <a:pt x="681" y="90"/>
                    </a:lnTo>
                    <a:lnTo>
                      <a:pt x="702" y="90"/>
                    </a:lnTo>
                    <a:lnTo>
                      <a:pt x="702" y="63"/>
                    </a:lnTo>
                    <a:lnTo>
                      <a:pt x="723" y="63"/>
                    </a:lnTo>
                    <a:lnTo>
                      <a:pt x="723" y="43"/>
                    </a:lnTo>
                    <a:lnTo>
                      <a:pt x="702" y="22"/>
                    </a:lnTo>
                    <a:lnTo>
                      <a:pt x="681" y="22"/>
                    </a:lnTo>
                    <a:lnTo>
                      <a:pt x="681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6" name="Google Shape;1192;p38">
                <a:extLst>
                  <a:ext uri="{FF2B5EF4-FFF2-40B4-BE49-F238E27FC236}">
                    <a16:creationId xmlns:a16="http://schemas.microsoft.com/office/drawing/2014/main" id="{F398A946-D2DB-1306-3394-E5EDDDC4AB43}"/>
                  </a:ext>
                </a:extLst>
              </p:cNvPr>
              <p:cNvSpPr/>
              <p:nvPr/>
            </p:nvSpPr>
            <p:spPr>
              <a:xfrm>
                <a:off x="3786762" y="2529131"/>
                <a:ext cx="89652" cy="14106"/>
              </a:xfrm>
              <a:custGeom>
                <a:avLst/>
                <a:gdLst/>
                <a:ahLst/>
                <a:cxnLst/>
                <a:rect l="l" t="t" r="r" b="b"/>
                <a:pathLst>
                  <a:path w="572" h="90" extrusionOk="0">
                    <a:moveTo>
                      <a:pt x="241" y="0"/>
                    </a:moveTo>
                    <a:lnTo>
                      <a:pt x="1" y="90"/>
                    </a:lnTo>
                    <a:lnTo>
                      <a:pt x="331" y="90"/>
                    </a:lnTo>
                    <a:lnTo>
                      <a:pt x="571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7" name="Google Shape;1193;p38">
                <a:extLst>
                  <a:ext uri="{FF2B5EF4-FFF2-40B4-BE49-F238E27FC236}">
                    <a16:creationId xmlns:a16="http://schemas.microsoft.com/office/drawing/2014/main" id="{10DD3234-D8B1-8E00-E274-C155DFA33C1D}"/>
                  </a:ext>
                </a:extLst>
              </p:cNvPr>
              <p:cNvSpPr/>
              <p:nvPr/>
            </p:nvSpPr>
            <p:spPr>
              <a:xfrm>
                <a:off x="3776888" y="2521138"/>
                <a:ext cx="112692" cy="28683"/>
              </a:xfrm>
              <a:custGeom>
                <a:avLst/>
                <a:gdLst/>
                <a:ahLst/>
                <a:cxnLst/>
                <a:rect l="l" t="t" r="r" b="b"/>
                <a:pathLst>
                  <a:path w="719" h="183" extrusionOk="0">
                    <a:moveTo>
                      <a:pt x="325" y="72"/>
                    </a:moveTo>
                    <a:lnTo>
                      <a:pt x="414" y="99"/>
                    </a:lnTo>
                    <a:lnTo>
                      <a:pt x="284" y="99"/>
                    </a:lnTo>
                    <a:lnTo>
                      <a:pt x="325" y="72"/>
                    </a:lnTo>
                    <a:close/>
                    <a:moveTo>
                      <a:pt x="293" y="0"/>
                    </a:moveTo>
                    <a:cubicBezTo>
                      <a:pt x="286" y="0"/>
                      <a:pt x="277" y="3"/>
                      <a:pt x="263" y="10"/>
                    </a:cubicBezTo>
                    <a:lnTo>
                      <a:pt x="22" y="99"/>
                    </a:lnTo>
                    <a:lnTo>
                      <a:pt x="1" y="120"/>
                    </a:lnTo>
                    <a:lnTo>
                      <a:pt x="1" y="141"/>
                    </a:lnTo>
                    <a:lnTo>
                      <a:pt x="1" y="161"/>
                    </a:lnTo>
                    <a:lnTo>
                      <a:pt x="22" y="161"/>
                    </a:lnTo>
                    <a:lnTo>
                      <a:pt x="22" y="182"/>
                    </a:lnTo>
                    <a:lnTo>
                      <a:pt x="435" y="182"/>
                    </a:lnTo>
                    <a:lnTo>
                      <a:pt x="676" y="99"/>
                    </a:lnTo>
                    <a:lnTo>
                      <a:pt x="697" y="72"/>
                    </a:lnTo>
                    <a:lnTo>
                      <a:pt x="718" y="51"/>
                    </a:lnTo>
                    <a:lnTo>
                      <a:pt x="697" y="31"/>
                    </a:lnTo>
                    <a:lnTo>
                      <a:pt x="676" y="10"/>
                    </a:lnTo>
                    <a:lnTo>
                      <a:pt x="325" y="10"/>
                    </a:lnTo>
                    <a:cubicBezTo>
                      <a:pt x="311" y="10"/>
                      <a:pt x="307" y="0"/>
                      <a:pt x="293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8" name="Google Shape;1194;p38">
                <a:extLst>
                  <a:ext uri="{FF2B5EF4-FFF2-40B4-BE49-F238E27FC236}">
                    <a16:creationId xmlns:a16="http://schemas.microsoft.com/office/drawing/2014/main" id="{F1BC8722-7975-D657-9465-E120C7D5D498}"/>
                  </a:ext>
                </a:extLst>
              </p:cNvPr>
              <p:cNvSpPr/>
              <p:nvPr/>
            </p:nvSpPr>
            <p:spPr>
              <a:xfrm>
                <a:off x="3735824" y="2546372"/>
                <a:ext cx="88869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67" h="111" extrusionOk="0">
                    <a:moveTo>
                      <a:pt x="242" y="0"/>
                    </a:moveTo>
                    <a:lnTo>
                      <a:pt x="1" y="110"/>
                    </a:lnTo>
                    <a:lnTo>
                      <a:pt x="326" y="110"/>
                    </a:lnTo>
                    <a:lnTo>
                      <a:pt x="566" y="21"/>
                    </a:lnTo>
                    <a:lnTo>
                      <a:pt x="263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9" name="Google Shape;1195;p38">
                <a:extLst>
                  <a:ext uri="{FF2B5EF4-FFF2-40B4-BE49-F238E27FC236}">
                    <a16:creationId xmlns:a16="http://schemas.microsoft.com/office/drawing/2014/main" id="{8EC817BD-B364-6AC9-58A3-FE8AE2473E1F}"/>
                  </a:ext>
                </a:extLst>
              </p:cNvPr>
              <p:cNvSpPr/>
              <p:nvPr/>
            </p:nvSpPr>
            <p:spPr>
              <a:xfrm>
                <a:off x="3721874" y="2539789"/>
                <a:ext cx="113476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24" h="195" extrusionOk="0">
                    <a:moveTo>
                      <a:pt x="441" y="84"/>
                    </a:moveTo>
                    <a:lnTo>
                      <a:pt x="394" y="111"/>
                    </a:lnTo>
                    <a:lnTo>
                      <a:pt x="310" y="111"/>
                    </a:lnTo>
                    <a:lnTo>
                      <a:pt x="352" y="84"/>
                    </a:lnTo>
                    <a:close/>
                    <a:moveTo>
                      <a:pt x="352" y="1"/>
                    </a:moveTo>
                    <a:cubicBezTo>
                      <a:pt x="331" y="1"/>
                      <a:pt x="331" y="1"/>
                      <a:pt x="284" y="22"/>
                    </a:cubicBezTo>
                    <a:lnTo>
                      <a:pt x="48" y="111"/>
                    </a:lnTo>
                    <a:lnTo>
                      <a:pt x="22" y="111"/>
                    </a:lnTo>
                    <a:lnTo>
                      <a:pt x="22" y="131"/>
                    </a:lnTo>
                    <a:lnTo>
                      <a:pt x="1" y="152"/>
                    </a:lnTo>
                    <a:lnTo>
                      <a:pt x="22" y="152"/>
                    </a:lnTo>
                    <a:lnTo>
                      <a:pt x="22" y="173"/>
                    </a:lnTo>
                    <a:lnTo>
                      <a:pt x="48" y="173"/>
                    </a:lnTo>
                    <a:lnTo>
                      <a:pt x="48" y="194"/>
                    </a:lnTo>
                    <a:lnTo>
                      <a:pt x="462" y="194"/>
                    </a:lnTo>
                    <a:lnTo>
                      <a:pt x="703" y="84"/>
                    </a:lnTo>
                    <a:lnTo>
                      <a:pt x="724" y="84"/>
                    </a:lnTo>
                    <a:lnTo>
                      <a:pt x="724" y="63"/>
                    </a:lnTo>
                    <a:lnTo>
                      <a:pt x="724" y="42"/>
                    </a:lnTo>
                    <a:lnTo>
                      <a:pt x="724" y="22"/>
                    </a:lnTo>
                    <a:lnTo>
                      <a:pt x="655" y="22"/>
                    </a:lnTo>
                    <a:lnTo>
                      <a:pt x="352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0" name="Google Shape;1196;p38">
                <a:extLst>
                  <a:ext uri="{FF2B5EF4-FFF2-40B4-BE49-F238E27FC236}">
                    <a16:creationId xmlns:a16="http://schemas.microsoft.com/office/drawing/2014/main" id="{6125F8D2-6CA5-3AA8-04D7-97387EC41D18}"/>
                  </a:ext>
                </a:extLst>
              </p:cNvPr>
              <p:cNvSpPr/>
              <p:nvPr/>
            </p:nvSpPr>
            <p:spPr>
              <a:xfrm>
                <a:off x="3680966" y="2566904"/>
                <a:ext cx="92787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92" h="111" extrusionOk="0">
                    <a:moveTo>
                      <a:pt x="241" y="0"/>
                    </a:moveTo>
                    <a:lnTo>
                      <a:pt x="0" y="89"/>
                    </a:lnTo>
                    <a:lnTo>
                      <a:pt x="21" y="89"/>
                    </a:lnTo>
                    <a:lnTo>
                      <a:pt x="330" y="110"/>
                    </a:lnTo>
                    <a:lnTo>
                      <a:pt x="351" y="110"/>
                    </a:lnTo>
                    <a:lnTo>
                      <a:pt x="592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1" name="Google Shape;1197;p38">
                <a:extLst>
                  <a:ext uri="{FF2B5EF4-FFF2-40B4-BE49-F238E27FC236}">
                    <a16:creationId xmlns:a16="http://schemas.microsoft.com/office/drawing/2014/main" id="{826499C5-54C1-675B-57F1-579DD82690F0}"/>
                  </a:ext>
                </a:extLst>
              </p:cNvPr>
              <p:cNvSpPr/>
              <p:nvPr/>
            </p:nvSpPr>
            <p:spPr>
              <a:xfrm>
                <a:off x="3671092" y="2560321"/>
                <a:ext cx="112536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18" h="195" extrusionOk="0">
                    <a:moveTo>
                      <a:pt x="435" y="84"/>
                    </a:moveTo>
                    <a:lnTo>
                      <a:pt x="393" y="110"/>
                    </a:lnTo>
                    <a:lnTo>
                      <a:pt x="304" y="110"/>
                    </a:lnTo>
                    <a:lnTo>
                      <a:pt x="346" y="84"/>
                    </a:lnTo>
                    <a:close/>
                    <a:moveTo>
                      <a:pt x="283" y="0"/>
                    </a:moveTo>
                    <a:lnTo>
                      <a:pt x="42" y="110"/>
                    </a:lnTo>
                    <a:lnTo>
                      <a:pt x="21" y="110"/>
                    </a:lnTo>
                    <a:lnTo>
                      <a:pt x="0" y="131"/>
                    </a:lnTo>
                    <a:lnTo>
                      <a:pt x="0" y="152"/>
                    </a:lnTo>
                    <a:lnTo>
                      <a:pt x="21" y="173"/>
                    </a:lnTo>
                    <a:lnTo>
                      <a:pt x="84" y="173"/>
                    </a:lnTo>
                    <a:lnTo>
                      <a:pt x="393" y="194"/>
                    </a:lnTo>
                    <a:cubicBezTo>
                      <a:pt x="414" y="194"/>
                      <a:pt x="414" y="194"/>
                      <a:pt x="456" y="173"/>
                    </a:cubicBezTo>
                    <a:lnTo>
                      <a:pt x="697" y="84"/>
                    </a:lnTo>
                    <a:lnTo>
                      <a:pt x="718" y="84"/>
                    </a:lnTo>
                    <a:lnTo>
                      <a:pt x="718" y="63"/>
                    </a:lnTo>
                    <a:lnTo>
                      <a:pt x="718" y="42"/>
                    </a:lnTo>
                    <a:lnTo>
                      <a:pt x="697" y="21"/>
                    </a:lnTo>
                    <a:lnTo>
                      <a:pt x="676" y="21"/>
                    </a:lnTo>
                    <a:lnTo>
                      <a:pt x="676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2" name="Google Shape;1198;p38">
                <a:extLst>
                  <a:ext uri="{FF2B5EF4-FFF2-40B4-BE49-F238E27FC236}">
                    <a16:creationId xmlns:a16="http://schemas.microsoft.com/office/drawing/2014/main" id="{B440FEB5-FA20-0F99-396D-22672EC56561}"/>
                  </a:ext>
                </a:extLst>
              </p:cNvPr>
              <p:cNvSpPr/>
              <p:nvPr/>
            </p:nvSpPr>
            <p:spPr>
              <a:xfrm>
                <a:off x="3630028" y="2587436"/>
                <a:ext cx="92003" cy="14106"/>
              </a:xfrm>
              <a:custGeom>
                <a:avLst/>
                <a:gdLst/>
                <a:ahLst/>
                <a:cxnLst/>
                <a:rect l="l" t="t" r="r" b="b"/>
                <a:pathLst>
                  <a:path w="587" h="90" extrusionOk="0">
                    <a:moveTo>
                      <a:pt x="241" y="0"/>
                    </a:moveTo>
                    <a:lnTo>
                      <a:pt x="0" y="89"/>
                    </a:lnTo>
                    <a:lnTo>
                      <a:pt x="346" y="89"/>
                    </a:lnTo>
                    <a:lnTo>
                      <a:pt x="587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3" name="Google Shape;1199;p38">
                <a:extLst>
                  <a:ext uri="{FF2B5EF4-FFF2-40B4-BE49-F238E27FC236}">
                    <a16:creationId xmlns:a16="http://schemas.microsoft.com/office/drawing/2014/main" id="{46541CE7-0AA8-61DA-BA03-D9D27D5F06D1}"/>
                  </a:ext>
                </a:extLst>
              </p:cNvPr>
              <p:cNvSpPr/>
              <p:nvPr/>
            </p:nvSpPr>
            <p:spPr>
              <a:xfrm>
                <a:off x="3619370" y="2580854"/>
                <a:ext cx="113319" cy="27272"/>
              </a:xfrm>
              <a:custGeom>
                <a:avLst/>
                <a:gdLst/>
                <a:ahLst/>
                <a:cxnLst/>
                <a:rect l="l" t="t" r="r" b="b"/>
                <a:pathLst>
                  <a:path w="723" h="174" extrusionOk="0">
                    <a:moveTo>
                      <a:pt x="283" y="0"/>
                    </a:moveTo>
                    <a:lnTo>
                      <a:pt x="47" y="84"/>
                    </a:lnTo>
                    <a:lnTo>
                      <a:pt x="21" y="110"/>
                    </a:lnTo>
                    <a:lnTo>
                      <a:pt x="0" y="110"/>
                    </a:lnTo>
                    <a:lnTo>
                      <a:pt x="0" y="131"/>
                    </a:lnTo>
                    <a:lnTo>
                      <a:pt x="0" y="152"/>
                    </a:lnTo>
                    <a:lnTo>
                      <a:pt x="21" y="152"/>
                    </a:lnTo>
                    <a:lnTo>
                      <a:pt x="21" y="173"/>
                    </a:lnTo>
                    <a:lnTo>
                      <a:pt x="440" y="173"/>
                    </a:lnTo>
                    <a:lnTo>
                      <a:pt x="676" y="84"/>
                    </a:lnTo>
                    <a:lnTo>
                      <a:pt x="702" y="63"/>
                    </a:lnTo>
                    <a:lnTo>
                      <a:pt x="723" y="63"/>
                    </a:lnTo>
                    <a:lnTo>
                      <a:pt x="723" y="42"/>
                    </a:lnTo>
                    <a:lnTo>
                      <a:pt x="723" y="21"/>
                    </a:lnTo>
                    <a:lnTo>
                      <a:pt x="702" y="21"/>
                    </a:lnTo>
                    <a:lnTo>
                      <a:pt x="702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4" name="Google Shape;1200;p38">
                <a:extLst>
                  <a:ext uri="{FF2B5EF4-FFF2-40B4-BE49-F238E27FC236}">
                    <a16:creationId xmlns:a16="http://schemas.microsoft.com/office/drawing/2014/main" id="{71CB55F4-1CD9-2D2A-9065-1862ADDCA694}"/>
                  </a:ext>
                </a:extLst>
              </p:cNvPr>
              <p:cNvSpPr/>
              <p:nvPr/>
            </p:nvSpPr>
            <p:spPr>
              <a:xfrm>
                <a:off x="3578305" y="2604677"/>
                <a:ext cx="92944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93" h="111" extrusionOk="0">
                    <a:moveTo>
                      <a:pt x="262" y="0"/>
                    </a:moveTo>
                    <a:cubicBezTo>
                      <a:pt x="262" y="0"/>
                      <a:pt x="241" y="0"/>
                      <a:pt x="241" y="21"/>
                    </a:cubicBezTo>
                    <a:lnTo>
                      <a:pt x="0" y="110"/>
                    </a:lnTo>
                    <a:lnTo>
                      <a:pt x="351" y="110"/>
                    </a:lnTo>
                    <a:lnTo>
                      <a:pt x="592" y="21"/>
                    </a:lnTo>
                    <a:lnTo>
                      <a:pt x="262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5" name="Google Shape;1201;p38">
                <a:extLst>
                  <a:ext uri="{FF2B5EF4-FFF2-40B4-BE49-F238E27FC236}">
                    <a16:creationId xmlns:a16="http://schemas.microsoft.com/office/drawing/2014/main" id="{571C8263-E4C6-7977-383E-FE3DD24226FB}"/>
                  </a:ext>
                </a:extLst>
              </p:cNvPr>
              <p:cNvSpPr/>
              <p:nvPr/>
            </p:nvSpPr>
            <p:spPr>
              <a:xfrm>
                <a:off x="3568431" y="2598094"/>
                <a:ext cx="112692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19" h="195" extrusionOk="0">
                    <a:moveTo>
                      <a:pt x="414" y="84"/>
                    </a:moveTo>
                    <a:lnTo>
                      <a:pt x="393" y="105"/>
                    </a:lnTo>
                    <a:lnTo>
                      <a:pt x="304" y="105"/>
                    </a:lnTo>
                    <a:lnTo>
                      <a:pt x="325" y="84"/>
                    </a:lnTo>
                    <a:close/>
                    <a:moveTo>
                      <a:pt x="325" y="0"/>
                    </a:moveTo>
                    <a:cubicBezTo>
                      <a:pt x="304" y="0"/>
                      <a:pt x="304" y="0"/>
                      <a:pt x="262" y="21"/>
                    </a:cubicBezTo>
                    <a:lnTo>
                      <a:pt x="22" y="105"/>
                    </a:lnTo>
                    <a:lnTo>
                      <a:pt x="1" y="131"/>
                    </a:lnTo>
                    <a:lnTo>
                      <a:pt x="1" y="152"/>
                    </a:lnTo>
                    <a:lnTo>
                      <a:pt x="1" y="173"/>
                    </a:lnTo>
                    <a:lnTo>
                      <a:pt x="22" y="173"/>
                    </a:lnTo>
                    <a:lnTo>
                      <a:pt x="42" y="194"/>
                    </a:lnTo>
                    <a:lnTo>
                      <a:pt x="393" y="194"/>
                    </a:lnTo>
                    <a:cubicBezTo>
                      <a:pt x="414" y="194"/>
                      <a:pt x="414" y="194"/>
                      <a:pt x="435" y="173"/>
                    </a:cubicBezTo>
                    <a:lnTo>
                      <a:pt x="676" y="84"/>
                    </a:lnTo>
                    <a:lnTo>
                      <a:pt x="697" y="84"/>
                    </a:lnTo>
                    <a:lnTo>
                      <a:pt x="718" y="63"/>
                    </a:lnTo>
                    <a:lnTo>
                      <a:pt x="718" y="42"/>
                    </a:lnTo>
                    <a:lnTo>
                      <a:pt x="697" y="21"/>
                    </a:lnTo>
                    <a:lnTo>
                      <a:pt x="655" y="21"/>
                    </a:lnTo>
                    <a:lnTo>
                      <a:pt x="325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6" name="Google Shape;1202;p38">
                <a:extLst>
                  <a:ext uri="{FF2B5EF4-FFF2-40B4-BE49-F238E27FC236}">
                    <a16:creationId xmlns:a16="http://schemas.microsoft.com/office/drawing/2014/main" id="{FCBDF4AA-B5C5-4B1A-29A2-6F98D8816C33}"/>
                  </a:ext>
                </a:extLst>
              </p:cNvPr>
              <p:cNvSpPr/>
              <p:nvPr/>
            </p:nvSpPr>
            <p:spPr>
              <a:xfrm>
                <a:off x="3527366" y="2625209"/>
                <a:ext cx="92160" cy="14106"/>
              </a:xfrm>
              <a:custGeom>
                <a:avLst/>
                <a:gdLst/>
                <a:ahLst/>
                <a:cxnLst/>
                <a:rect l="l" t="t" r="r" b="b"/>
                <a:pathLst>
                  <a:path w="588" h="90" extrusionOk="0">
                    <a:moveTo>
                      <a:pt x="242" y="0"/>
                    </a:moveTo>
                    <a:lnTo>
                      <a:pt x="1" y="89"/>
                    </a:lnTo>
                    <a:lnTo>
                      <a:pt x="346" y="89"/>
                    </a:lnTo>
                    <a:lnTo>
                      <a:pt x="587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7" name="Google Shape;1203;p38">
                <a:extLst>
                  <a:ext uri="{FF2B5EF4-FFF2-40B4-BE49-F238E27FC236}">
                    <a16:creationId xmlns:a16="http://schemas.microsoft.com/office/drawing/2014/main" id="{393D026A-CE64-C2EB-705C-AE100CA2478A}"/>
                  </a:ext>
                </a:extLst>
              </p:cNvPr>
              <p:cNvSpPr/>
              <p:nvPr/>
            </p:nvSpPr>
            <p:spPr>
              <a:xfrm>
                <a:off x="3516708" y="2618627"/>
                <a:ext cx="113476" cy="28683"/>
              </a:xfrm>
              <a:custGeom>
                <a:avLst/>
                <a:gdLst/>
                <a:ahLst/>
                <a:cxnLst/>
                <a:rect l="l" t="t" r="r" b="b"/>
                <a:pathLst>
                  <a:path w="724" h="183" extrusionOk="0">
                    <a:moveTo>
                      <a:pt x="414" y="84"/>
                    </a:moveTo>
                    <a:lnTo>
                      <a:pt x="393" y="105"/>
                    </a:lnTo>
                    <a:lnTo>
                      <a:pt x="310" y="105"/>
                    </a:lnTo>
                    <a:lnTo>
                      <a:pt x="331" y="84"/>
                    </a:lnTo>
                    <a:close/>
                    <a:moveTo>
                      <a:pt x="331" y="0"/>
                    </a:moveTo>
                    <a:cubicBezTo>
                      <a:pt x="310" y="0"/>
                      <a:pt x="310" y="0"/>
                      <a:pt x="262" y="21"/>
                    </a:cubicBezTo>
                    <a:lnTo>
                      <a:pt x="22" y="105"/>
                    </a:lnTo>
                    <a:lnTo>
                      <a:pt x="1" y="105"/>
                    </a:lnTo>
                    <a:lnTo>
                      <a:pt x="1" y="131"/>
                    </a:lnTo>
                    <a:lnTo>
                      <a:pt x="1" y="152"/>
                    </a:lnTo>
                    <a:lnTo>
                      <a:pt x="22" y="173"/>
                    </a:lnTo>
                    <a:lnTo>
                      <a:pt x="393" y="173"/>
                    </a:lnTo>
                    <a:cubicBezTo>
                      <a:pt x="407" y="173"/>
                      <a:pt x="412" y="182"/>
                      <a:pt x="428" y="182"/>
                    </a:cubicBezTo>
                    <a:cubicBezTo>
                      <a:pt x="435" y="182"/>
                      <a:pt x="446" y="180"/>
                      <a:pt x="461" y="173"/>
                    </a:cubicBezTo>
                    <a:lnTo>
                      <a:pt x="676" y="84"/>
                    </a:lnTo>
                    <a:lnTo>
                      <a:pt x="702" y="84"/>
                    </a:lnTo>
                    <a:lnTo>
                      <a:pt x="702" y="63"/>
                    </a:lnTo>
                    <a:lnTo>
                      <a:pt x="723" y="63"/>
                    </a:lnTo>
                    <a:lnTo>
                      <a:pt x="723" y="42"/>
                    </a:lnTo>
                    <a:lnTo>
                      <a:pt x="723" y="21"/>
                    </a:lnTo>
                    <a:lnTo>
                      <a:pt x="702" y="21"/>
                    </a:lnTo>
                    <a:lnTo>
                      <a:pt x="676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8" name="Google Shape;1204;p38">
                <a:extLst>
                  <a:ext uri="{FF2B5EF4-FFF2-40B4-BE49-F238E27FC236}">
                    <a16:creationId xmlns:a16="http://schemas.microsoft.com/office/drawing/2014/main" id="{239D93A8-5117-BFC2-B70E-6C4D793DFCCB}"/>
                  </a:ext>
                </a:extLst>
              </p:cNvPr>
              <p:cNvSpPr/>
              <p:nvPr/>
            </p:nvSpPr>
            <p:spPr>
              <a:xfrm>
                <a:off x="4023118" y="2378980"/>
                <a:ext cx="92160" cy="20689"/>
              </a:xfrm>
              <a:custGeom>
                <a:avLst/>
                <a:gdLst/>
                <a:ahLst/>
                <a:cxnLst/>
                <a:rect l="l" t="t" r="r" b="b"/>
                <a:pathLst>
                  <a:path w="588" h="132" extrusionOk="0">
                    <a:moveTo>
                      <a:pt x="242" y="0"/>
                    </a:moveTo>
                    <a:lnTo>
                      <a:pt x="1" y="110"/>
                    </a:lnTo>
                    <a:lnTo>
                      <a:pt x="305" y="131"/>
                    </a:lnTo>
                    <a:lnTo>
                      <a:pt x="325" y="131"/>
                    </a:lnTo>
                    <a:lnTo>
                      <a:pt x="587" y="21"/>
                    </a:lnTo>
                    <a:lnTo>
                      <a:pt x="566" y="21"/>
                    </a:lnTo>
                    <a:lnTo>
                      <a:pt x="284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9" name="Google Shape;1205;p38">
                <a:extLst>
                  <a:ext uri="{FF2B5EF4-FFF2-40B4-BE49-F238E27FC236}">
                    <a16:creationId xmlns:a16="http://schemas.microsoft.com/office/drawing/2014/main" id="{716EFF65-00A8-3F15-1373-A5CED30BCC52}"/>
                  </a:ext>
                </a:extLst>
              </p:cNvPr>
              <p:cNvSpPr/>
              <p:nvPr/>
            </p:nvSpPr>
            <p:spPr>
              <a:xfrm>
                <a:off x="4012460" y="2372397"/>
                <a:ext cx="113476" cy="33698"/>
              </a:xfrm>
              <a:custGeom>
                <a:avLst/>
                <a:gdLst/>
                <a:ahLst/>
                <a:cxnLst/>
                <a:rect l="l" t="t" r="r" b="b"/>
                <a:pathLst>
                  <a:path w="724" h="215" extrusionOk="0">
                    <a:moveTo>
                      <a:pt x="352" y="84"/>
                    </a:moveTo>
                    <a:lnTo>
                      <a:pt x="441" y="105"/>
                    </a:lnTo>
                    <a:lnTo>
                      <a:pt x="373" y="131"/>
                    </a:lnTo>
                    <a:lnTo>
                      <a:pt x="263" y="131"/>
                    </a:lnTo>
                    <a:lnTo>
                      <a:pt x="352" y="84"/>
                    </a:lnTo>
                    <a:close/>
                    <a:moveTo>
                      <a:pt x="352" y="0"/>
                    </a:moveTo>
                    <a:cubicBezTo>
                      <a:pt x="331" y="0"/>
                      <a:pt x="310" y="0"/>
                      <a:pt x="289" y="21"/>
                    </a:cubicBezTo>
                    <a:lnTo>
                      <a:pt x="27" y="105"/>
                    </a:lnTo>
                    <a:lnTo>
                      <a:pt x="27" y="131"/>
                    </a:lnTo>
                    <a:lnTo>
                      <a:pt x="1" y="131"/>
                    </a:lnTo>
                    <a:lnTo>
                      <a:pt x="1" y="152"/>
                    </a:lnTo>
                    <a:lnTo>
                      <a:pt x="1" y="173"/>
                    </a:lnTo>
                    <a:lnTo>
                      <a:pt x="27" y="194"/>
                    </a:lnTo>
                    <a:lnTo>
                      <a:pt x="69" y="194"/>
                    </a:lnTo>
                    <a:lnTo>
                      <a:pt x="373" y="215"/>
                    </a:lnTo>
                    <a:cubicBezTo>
                      <a:pt x="393" y="215"/>
                      <a:pt x="393" y="215"/>
                      <a:pt x="441" y="194"/>
                    </a:cubicBezTo>
                    <a:lnTo>
                      <a:pt x="682" y="105"/>
                    </a:lnTo>
                    <a:lnTo>
                      <a:pt x="702" y="105"/>
                    </a:lnTo>
                    <a:lnTo>
                      <a:pt x="702" y="84"/>
                    </a:lnTo>
                    <a:lnTo>
                      <a:pt x="723" y="84"/>
                    </a:lnTo>
                    <a:lnTo>
                      <a:pt x="723" y="63"/>
                    </a:lnTo>
                    <a:lnTo>
                      <a:pt x="702" y="42"/>
                    </a:lnTo>
                    <a:lnTo>
                      <a:pt x="682" y="21"/>
                    </a:lnTo>
                    <a:lnTo>
                      <a:pt x="655" y="21"/>
                    </a:lnTo>
                    <a:lnTo>
                      <a:pt x="352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0" name="Google Shape;1206;p38">
                <a:extLst>
                  <a:ext uri="{FF2B5EF4-FFF2-40B4-BE49-F238E27FC236}">
                    <a16:creationId xmlns:a16="http://schemas.microsoft.com/office/drawing/2014/main" id="{479A2F25-4AA3-086F-39AF-432517B7F738}"/>
                  </a:ext>
                </a:extLst>
              </p:cNvPr>
              <p:cNvSpPr/>
              <p:nvPr/>
            </p:nvSpPr>
            <p:spPr>
              <a:xfrm>
                <a:off x="3968104" y="2399512"/>
                <a:ext cx="92944" cy="20532"/>
              </a:xfrm>
              <a:custGeom>
                <a:avLst/>
                <a:gdLst/>
                <a:ahLst/>
                <a:cxnLst/>
                <a:rect l="l" t="t" r="r" b="b"/>
                <a:pathLst>
                  <a:path w="593" h="131" extrusionOk="0">
                    <a:moveTo>
                      <a:pt x="263" y="0"/>
                    </a:moveTo>
                    <a:cubicBezTo>
                      <a:pt x="263" y="0"/>
                      <a:pt x="242" y="0"/>
                      <a:pt x="242" y="21"/>
                    </a:cubicBezTo>
                    <a:lnTo>
                      <a:pt x="1" y="110"/>
                    </a:lnTo>
                    <a:lnTo>
                      <a:pt x="310" y="131"/>
                    </a:lnTo>
                    <a:lnTo>
                      <a:pt x="331" y="131"/>
                    </a:lnTo>
                    <a:lnTo>
                      <a:pt x="593" y="21"/>
                    </a:lnTo>
                    <a:lnTo>
                      <a:pt x="572" y="21"/>
                    </a:lnTo>
                    <a:lnTo>
                      <a:pt x="263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1" name="Google Shape;1207;p38">
                <a:extLst>
                  <a:ext uri="{FF2B5EF4-FFF2-40B4-BE49-F238E27FC236}">
                    <a16:creationId xmlns:a16="http://schemas.microsoft.com/office/drawing/2014/main" id="{022201EE-F150-8650-8C05-F3FFA92BC60D}"/>
                  </a:ext>
                </a:extLst>
              </p:cNvPr>
              <p:cNvSpPr/>
              <p:nvPr/>
            </p:nvSpPr>
            <p:spPr>
              <a:xfrm>
                <a:off x="3955095" y="2392929"/>
                <a:ext cx="115827" cy="33698"/>
              </a:xfrm>
              <a:custGeom>
                <a:avLst/>
                <a:gdLst/>
                <a:ahLst/>
                <a:cxnLst/>
                <a:rect l="l" t="t" r="r" b="b"/>
                <a:pathLst>
                  <a:path w="739" h="215" extrusionOk="0">
                    <a:moveTo>
                      <a:pt x="346" y="84"/>
                    </a:moveTo>
                    <a:lnTo>
                      <a:pt x="456" y="105"/>
                    </a:lnTo>
                    <a:lnTo>
                      <a:pt x="393" y="131"/>
                    </a:lnTo>
                    <a:lnTo>
                      <a:pt x="283" y="131"/>
                    </a:lnTo>
                    <a:lnTo>
                      <a:pt x="346" y="84"/>
                    </a:lnTo>
                    <a:close/>
                    <a:moveTo>
                      <a:pt x="367" y="0"/>
                    </a:moveTo>
                    <a:cubicBezTo>
                      <a:pt x="346" y="0"/>
                      <a:pt x="325" y="0"/>
                      <a:pt x="304" y="21"/>
                    </a:cubicBezTo>
                    <a:lnTo>
                      <a:pt x="42" y="105"/>
                    </a:lnTo>
                    <a:lnTo>
                      <a:pt x="21" y="131"/>
                    </a:lnTo>
                    <a:lnTo>
                      <a:pt x="0" y="152"/>
                    </a:lnTo>
                    <a:lnTo>
                      <a:pt x="0" y="173"/>
                    </a:lnTo>
                    <a:lnTo>
                      <a:pt x="21" y="173"/>
                    </a:lnTo>
                    <a:lnTo>
                      <a:pt x="42" y="194"/>
                    </a:lnTo>
                    <a:lnTo>
                      <a:pt x="84" y="194"/>
                    </a:lnTo>
                    <a:lnTo>
                      <a:pt x="393" y="215"/>
                    </a:lnTo>
                    <a:cubicBezTo>
                      <a:pt x="414" y="215"/>
                      <a:pt x="414" y="215"/>
                      <a:pt x="456" y="194"/>
                    </a:cubicBezTo>
                    <a:lnTo>
                      <a:pt x="697" y="105"/>
                    </a:lnTo>
                    <a:lnTo>
                      <a:pt x="718" y="105"/>
                    </a:lnTo>
                    <a:lnTo>
                      <a:pt x="718" y="84"/>
                    </a:lnTo>
                    <a:lnTo>
                      <a:pt x="739" y="84"/>
                    </a:lnTo>
                    <a:lnTo>
                      <a:pt x="739" y="63"/>
                    </a:lnTo>
                    <a:lnTo>
                      <a:pt x="718" y="42"/>
                    </a:lnTo>
                    <a:lnTo>
                      <a:pt x="697" y="42"/>
                    </a:lnTo>
                    <a:lnTo>
                      <a:pt x="676" y="21"/>
                    </a:lnTo>
                    <a:lnTo>
                      <a:pt x="367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2" name="Google Shape;1208;p38">
                <a:extLst>
                  <a:ext uri="{FF2B5EF4-FFF2-40B4-BE49-F238E27FC236}">
                    <a16:creationId xmlns:a16="http://schemas.microsoft.com/office/drawing/2014/main" id="{677287BA-2897-E686-D2A6-18B1D0BDA044}"/>
                  </a:ext>
                </a:extLst>
              </p:cNvPr>
              <p:cNvSpPr/>
              <p:nvPr/>
            </p:nvSpPr>
            <p:spPr>
              <a:xfrm>
                <a:off x="3909956" y="2419887"/>
                <a:ext cx="96079" cy="20689"/>
              </a:xfrm>
              <a:custGeom>
                <a:avLst/>
                <a:gdLst/>
                <a:ahLst/>
                <a:cxnLst/>
                <a:rect l="l" t="t" r="r" b="b"/>
                <a:pathLst>
                  <a:path w="613" h="132" extrusionOk="0">
                    <a:moveTo>
                      <a:pt x="288" y="1"/>
                    </a:moveTo>
                    <a:lnTo>
                      <a:pt x="262" y="22"/>
                    </a:lnTo>
                    <a:lnTo>
                      <a:pt x="0" y="111"/>
                    </a:lnTo>
                    <a:lnTo>
                      <a:pt x="26" y="111"/>
                    </a:lnTo>
                    <a:lnTo>
                      <a:pt x="330" y="132"/>
                    </a:lnTo>
                    <a:lnTo>
                      <a:pt x="351" y="132"/>
                    </a:lnTo>
                    <a:lnTo>
                      <a:pt x="613" y="22"/>
                    </a:lnTo>
                    <a:lnTo>
                      <a:pt x="592" y="22"/>
                    </a:lnTo>
                    <a:lnTo>
                      <a:pt x="288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3" name="Google Shape;1209;p38">
                <a:extLst>
                  <a:ext uri="{FF2B5EF4-FFF2-40B4-BE49-F238E27FC236}">
                    <a16:creationId xmlns:a16="http://schemas.microsoft.com/office/drawing/2014/main" id="{9E8EE520-1D88-2EDD-742E-E76DAAB1B1E4}"/>
                  </a:ext>
                </a:extLst>
              </p:cNvPr>
              <p:cNvSpPr/>
              <p:nvPr/>
            </p:nvSpPr>
            <p:spPr>
              <a:xfrm>
                <a:off x="3900082" y="2415185"/>
                <a:ext cx="116611" cy="31974"/>
              </a:xfrm>
              <a:custGeom>
                <a:avLst/>
                <a:gdLst/>
                <a:ahLst/>
                <a:cxnLst/>
                <a:rect l="l" t="t" r="r" b="b"/>
                <a:pathLst>
                  <a:path w="744" h="204" extrusionOk="0">
                    <a:moveTo>
                      <a:pt x="351" y="73"/>
                    </a:moveTo>
                    <a:lnTo>
                      <a:pt x="456" y="94"/>
                    </a:lnTo>
                    <a:lnTo>
                      <a:pt x="393" y="120"/>
                    </a:lnTo>
                    <a:lnTo>
                      <a:pt x="283" y="120"/>
                    </a:lnTo>
                    <a:lnTo>
                      <a:pt x="351" y="73"/>
                    </a:lnTo>
                    <a:close/>
                    <a:moveTo>
                      <a:pt x="321" y="1"/>
                    </a:moveTo>
                    <a:cubicBezTo>
                      <a:pt x="316" y="1"/>
                      <a:pt x="311" y="3"/>
                      <a:pt x="304" y="10"/>
                    </a:cubicBezTo>
                    <a:lnTo>
                      <a:pt x="42" y="94"/>
                    </a:lnTo>
                    <a:lnTo>
                      <a:pt x="21" y="120"/>
                    </a:lnTo>
                    <a:lnTo>
                      <a:pt x="0" y="141"/>
                    </a:lnTo>
                    <a:lnTo>
                      <a:pt x="0" y="162"/>
                    </a:lnTo>
                    <a:lnTo>
                      <a:pt x="21" y="162"/>
                    </a:lnTo>
                    <a:lnTo>
                      <a:pt x="21" y="183"/>
                    </a:lnTo>
                    <a:lnTo>
                      <a:pt x="89" y="183"/>
                    </a:lnTo>
                    <a:lnTo>
                      <a:pt x="393" y="204"/>
                    </a:lnTo>
                    <a:cubicBezTo>
                      <a:pt x="414" y="204"/>
                      <a:pt x="414" y="204"/>
                      <a:pt x="456" y="183"/>
                    </a:cubicBezTo>
                    <a:lnTo>
                      <a:pt x="697" y="94"/>
                    </a:lnTo>
                    <a:lnTo>
                      <a:pt x="718" y="94"/>
                    </a:lnTo>
                    <a:lnTo>
                      <a:pt x="718" y="73"/>
                    </a:lnTo>
                    <a:lnTo>
                      <a:pt x="744" y="73"/>
                    </a:lnTo>
                    <a:lnTo>
                      <a:pt x="744" y="52"/>
                    </a:lnTo>
                    <a:lnTo>
                      <a:pt x="718" y="31"/>
                    </a:lnTo>
                    <a:lnTo>
                      <a:pt x="697" y="31"/>
                    </a:lnTo>
                    <a:lnTo>
                      <a:pt x="697" y="10"/>
                    </a:lnTo>
                    <a:lnTo>
                      <a:pt x="372" y="10"/>
                    </a:lnTo>
                    <a:cubicBezTo>
                      <a:pt x="341" y="10"/>
                      <a:pt x="330" y="1"/>
                      <a:pt x="321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4" name="Google Shape;1210;p38">
                <a:extLst>
                  <a:ext uri="{FF2B5EF4-FFF2-40B4-BE49-F238E27FC236}">
                    <a16:creationId xmlns:a16="http://schemas.microsoft.com/office/drawing/2014/main" id="{9813D654-D973-87CD-29C8-C79EC39F65EE}"/>
                  </a:ext>
                </a:extLst>
              </p:cNvPr>
              <p:cNvSpPr/>
              <p:nvPr/>
            </p:nvSpPr>
            <p:spPr>
              <a:xfrm>
                <a:off x="3855726" y="2443711"/>
                <a:ext cx="95295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608" h="111" extrusionOk="0">
                    <a:moveTo>
                      <a:pt x="262" y="1"/>
                    </a:moveTo>
                    <a:lnTo>
                      <a:pt x="0" y="90"/>
                    </a:lnTo>
                    <a:lnTo>
                      <a:pt x="21" y="90"/>
                    </a:lnTo>
                    <a:lnTo>
                      <a:pt x="325" y="111"/>
                    </a:lnTo>
                    <a:lnTo>
                      <a:pt x="346" y="111"/>
                    </a:lnTo>
                    <a:lnTo>
                      <a:pt x="608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5" name="Google Shape;1211;p38">
                <a:extLst>
                  <a:ext uri="{FF2B5EF4-FFF2-40B4-BE49-F238E27FC236}">
                    <a16:creationId xmlns:a16="http://schemas.microsoft.com/office/drawing/2014/main" id="{05821478-212E-C25A-A5CA-8555B2F50986}"/>
                  </a:ext>
                </a:extLst>
              </p:cNvPr>
              <p:cNvSpPr/>
              <p:nvPr/>
            </p:nvSpPr>
            <p:spPr>
              <a:xfrm>
                <a:off x="3845068" y="2435718"/>
                <a:ext cx="116768" cy="31974"/>
              </a:xfrm>
              <a:custGeom>
                <a:avLst/>
                <a:gdLst/>
                <a:ahLst/>
                <a:cxnLst/>
                <a:rect l="l" t="t" r="r" b="b"/>
                <a:pathLst>
                  <a:path w="745" h="204" extrusionOk="0">
                    <a:moveTo>
                      <a:pt x="351" y="73"/>
                    </a:moveTo>
                    <a:lnTo>
                      <a:pt x="461" y="94"/>
                    </a:lnTo>
                    <a:lnTo>
                      <a:pt x="393" y="120"/>
                    </a:lnTo>
                    <a:lnTo>
                      <a:pt x="283" y="120"/>
                    </a:lnTo>
                    <a:lnTo>
                      <a:pt x="351" y="73"/>
                    </a:lnTo>
                    <a:close/>
                    <a:moveTo>
                      <a:pt x="317" y="1"/>
                    </a:moveTo>
                    <a:cubicBezTo>
                      <a:pt x="309" y="1"/>
                      <a:pt x="299" y="3"/>
                      <a:pt x="283" y="10"/>
                    </a:cubicBezTo>
                    <a:lnTo>
                      <a:pt x="48" y="94"/>
                    </a:lnTo>
                    <a:lnTo>
                      <a:pt x="21" y="120"/>
                    </a:lnTo>
                    <a:lnTo>
                      <a:pt x="0" y="120"/>
                    </a:lnTo>
                    <a:lnTo>
                      <a:pt x="0" y="141"/>
                    </a:lnTo>
                    <a:lnTo>
                      <a:pt x="0" y="162"/>
                    </a:lnTo>
                    <a:lnTo>
                      <a:pt x="21" y="162"/>
                    </a:lnTo>
                    <a:lnTo>
                      <a:pt x="21" y="183"/>
                    </a:lnTo>
                    <a:lnTo>
                      <a:pt x="89" y="183"/>
                    </a:lnTo>
                    <a:lnTo>
                      <a:pt x="393" y="204"/>
                    </a:lnTo>
                    <a:cubicBezTo>
                      <a:pt x="414" y="204"/>
                      <a:pt x="414" y="204"/>
                      <a:pt x="461" y="183"/>
                    </a:cubicBezTo>
                    <a:lnTo>
                      <a:pt x="702" y="94"/>
                    </a:lnTo>
                    <a:lnTo>
                      <a:pt x="723" y="94"/>
                    </a:lnTo>
                    <a:lnTo>
                      <a:pt x="723" y="73"/>
                    </a:lnTo>
                    <a:lnTo>
                      <a:pt x="744" y="73"/>
                    </a:lnTo>
                    <a:lnTo>
                      <a:pt x="744" y="52"/>
                    </a:lnTo>
                    <a:lnTo>
                      <a:pt x="723" y="31"/>
                    </a:lnTo>
                    <a:lnTo>
                      <a:pt x="702" y="10"/>
                    </a:lnTo>
                    <a:lnTo>
                      <a:pt x="351" y="10"/>
                    </a:lnTo>
                    <a:cubicBezTo>
                      <a:pt x="337" y="10"/>
                      <a:pt x="333" y="1"/>
                      <a:pt x="317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6" name="Google Shape;1212;p38">
                <a:extLst>
                  <a:ext uri="{FF2B5EF4-FFF2-40B4-BE49-F238E27FC236}">
                    <a16:creationId xmlns:a16="http://schemas.microsoft.com/office/drawing/2014/main" id="{A4C86DC8-96EF-126D-55F3-97ABDB03C470}"/>
                  </a:ext>
                </a:extLst>
              </p:cNvPr>
              <p:cNvSpPr/>
              <p:nvPr/>
            </p:nvSpPr>
            <p:spPr>
              <a:xfrm>
                <a:off x="3800712" y="2464243"/>
                <a:ext cx="96235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614" h="111" extrusionOk="0">
                    <a:moveTo>
                      <a:pt x="262" y="1"/>
                    </a:moveTo>
                    <a:lnTo>
                      <a:pt x="1" y="90"/>
                    </a:lnTo>
                    <a:lnTo>
                      <a:pt x="22" y="90"/>
                    </a:lnTo>
                    <a:lnTo>
                      <a:pt x="331" y="111"/>
                    </a:lnTo>
                    <a:lnTo>
                      <a:pt x="351" y="111"/>
                    </a:lnTo>
                    <a:lnTo>
                      <a:pt x="613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7" name="Google Shape;1213;p38">
                <a:extLst>
                  <a:ext uri="{FF2B5EF4-FFF2-40B4-BE49-F238E27FC236}">
                    <a16:creationId xmlns:a16="http://schemas.microsoft.com/office/drawing/2014/main" id="{AE345406-15B6-FB0A-3050-8E78333AFB32}"/>
                  </a:ext>
                </a:extLst>
              </p:cNvPr>
              <p:cNvSpPr/>
              <p:nvPr/>
            </p:nvSpPr>
            <p:spPr>
              <a:xfrm>
                <a:off x="3790837" y="2456250"/>
                <a:ext cx="115984" cy="31974"/>
              </a:xfrm>
              <a:custGeom>
                <a:avLst/>
                <a:gdLst/>
                <a:ahLst/>
                <a:cxnLst/>
                <a:rect l="l" t="t" r="r" b="b"/>
                <a:pathLst>
                  <a:path w="740" h="204" extrusionOk="0">
                    <a:moveTo>
                      <a:pt x="346" y="73"/>
                    </a:moveTo>
                    <a:lnTo>
                      <a:pt x="456" y="94"/>
                    </a:lnTo>
                    <a:lnTo>
                      <a:pt x="394" y="120"/>
                    </a:lnTo>
                    <a:lnTo>
                      <a:pt x="284" y="120"/>
                    </a:lnTo>
                    <a:lnTo>
                      <a:pt x="346" y="73"/>
                    </a:lnTo>
                    <a:close/>
                    <a:moveTo>
                      <a:pt x="314" y="1"/>
                    </a:moveTo>
                    <a:cubicBezTo>
                      <a:pt x="307" y="1"/>
                      <a:pt x="298" y="3"/>
                      <a:pt x="284" y="10"/>
                    </a:cubicBezTo>
                    <a:lnTo>
                      <a:pt x="43" y="94"/>
                    </a:lnTo>
                    <a:lnTo>
                      <a:pt x="22" y="120"/>
                    </a:lnTo>
                    <a:lnTo>
                      <a:pt x="1" y="141"/>
                    </a:lnTo>
                    <a:lnTo>
                      <a:pt x="1" y="162"/>
                    </a:lnTo>
                    <a:lnTo>
                      <a:pt x="22" y="162"/>
                    </a:lnTo>
                    <a:lnTo>
                      <a:pt x="22" y="183"/>
                    </a:lnTo>
                    <a:lnTo>
                      <a:pt x="85" y="183"/>
                    </a:lnTo>
                    <a:lnTo>
                      <a:pt x="394" y="204"/>
                    </a:lnTo>
                    <a:cubicBezTo>
                      <a:pt x="414" y="204"/>
                      <a:pt x="435" y="204"/>
                      <a:pt x="456" y="183"/>
                    </a:cubicBezTo>
                    <a:lnTo>
                      <a:pt x="697" y="94"/>
                    </a:lnTo>
                    <a:lnTo>
                      <a:pt x="718" y="94"/>
                    </a:lnTo>
                    <a:lnTo>
                      <a:pt x="718" y="73"/>
                    </a:lnTo>
                    <a:lnTo>
                      <a:pt x="739" y="73"/>
                    </a:lnTo>
                    <a:lnTo>
                      <a:pt x="739" y="52"/>
                    </a:lnTo>
                    <a:lnTo>
                      <a:pt x="739" y="31"/>
                    </a:lnTo>
                    <a:lnTo>
                      <a:pt x="718" y="31"/>
                    </a:lnTo>
                    <a:lnTo>
                      <a:pt x="697" y="10"/>
                    </a:lnTo>
                    <a:lnTo>
                      <a:pt x="346" y="10"/>
                    </a:lnTo>
                    <a:cubicBezTo>
                      <a:pt x="332" y="10"/>
                      <a:pt x="328" y="1"/>
                      <a:pt x="314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8" name="Google Shape;1214;p38">
                <a:extLst>
                  <a:ext uri="{FF2B5EF4-FFF2-40B4-BE49-F238E27FC236}">
                    <a16:creationId xmlns:a16="http://schemas.microsoft.com/office/drawing/2014/main" id="{EC0BE897-8900-0B5A-C6BC-4DB24ACD2BF9}"/>
                  </a:ext>
                </a:extLst>
              </p:cNvPr>
              <p:cNvSpPr/>
              <p:nvPr/>
            </p:nvSpPr>
            <p:spPr>
              <a:xfrm>
                <a:off x="3749773" y="2484775"/>
                <a:ext cx="92160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88" h="111" extrusionOk="0">
                    <a:moveTo>
                      <a:pt x="237" y="1"/>
                    </a:moveTo>
                    <a:lnTo>
                      <a:pt x="1" y="90"/>
                    </a:lnTo>
                    <a:lnTo>
                      <a:pt x="326" y="111"/>
                    </a:lnTo>
                    <a:lnTo>
                      <a:pt x="347" y="111"/>
                    </a:lnTo>
                    <a:lnTo>
                      <a:pt x="587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9" name="Google Shape;1215;p38">
                <a:extLst>
                  <a:ext uri="{FF2B5EF4-FFF2-40B4-BE49-F238E27FC236}">
                    <a16:creationId xmlns:a16="http://schemas.microsoft.com/office/drawing/2014/main" id="{47D08C2F-DDE6-BADF-C180-7D7497A448F9}"/>
                  </a:ext>
                </a:extLst>
              </p:cNvPr>
              <p:cNvSpPr/>
              <p:nvPr/>
            </p:nvSpPr>
            <p:spPr>
              <a:xfrm>
                <a:off x="3735824" y="2476782"/>
                <a:ext cx="116768" cy="31974"/>
              </a:xfrm>
              <a:custGeom>
                <a:avLst/>
                <a:gdLst/>
                <a:ahLst/>
                <a:cxnLst/>
                <a:rect l="l" t="t" r="r" b="b"/>
                <a:pathLst>
                  <a:path w="745" h="204" extrusionOk="0">
                    <a:moveTo>
                      <a:pt x="352" y="73"/>
                    </a:moveTo>
                    <a:lnTo>
                      <a:pt x="457" y="94"/>
                    </a:lnTo>
                    <a:lnTo>
                      <a:pt x="415" y="120"/>
                    </a:lnTo>
                    <a:lnTo>
                      <a:pt x="284" y="120"/>
                    </a:lnTo>
                    <a:lnTo>
                      <a:pt x="352" y="73"/>
                    </a:lnTo>
                    <a:close/>
                    <a:moveTo>
                      <a:pt x="320" y="0"/>
                    </a:moveTo>
                    <a:cubicBezTo>
                      <a:pt x="316" y="0"/>
                      <a:pt x="312" y="3"/>
                      <a:pt x="305" y="10"/>
                    </a:cubicBezTo>
                    <a:lnTo>
                      <a:pt x="43" y="94"/>
                    </a:lnTo>
                    <a:lnTo>
                      <a:pt x="22" y="120"/>
                    </a:lnTo>
                    <a:lnTo>
                      <a:pt x="1" y="141"/>
                    </a:lnTo>
                    <a:lnTo>
                      <a:pt x="22" y="162"/>
                    </a:lnTo>
                    <a:lnTo>
                      <a:pt x="43" y="183"/>
                    </a:lnTo>
                    <a:lnTo>
                      <a:pt x="90" y="183"/>
                    </a:lnTo>
                    <a:lnTo>
                      <a:pt x="394" y="204"/>
                    </a:lnTo>
                    <a:cubicBezTo>
                      <a:pt x="415" y="204"/>
                      <a:pt x="436" y="204"/>
                      <a:pt x="457" y="183"/>
                    </a:cubicBezTo>
                    <a:lnTo>
                      <a:pt x="718" y="94"/>
                    </a:lnTo>
                    <a:lnTo>
                      <a:pt x="745" y="73"/>
                    </a:lnTo>
                    <a:lnTo>
                      <a:pt x="745" y="52"/>
                    </a:lnTo>
                    <a:lnTo>
                      <a:pt x="745" y="31"/>
                    </a:lnTo>
                    <a:lnTo>
                      <a:pt x="718" y="31"/>
                    </a:lnTo>
                    <a:lnTo>
                      <a:pt x="718" y="10"/>
                    </a:lnTo>
                    <a:lnTo>
                      <a:pt x="352" y="10"/>
                    </a:lnTo>
                    <a:cubicBezTo>
                      <a:pt x="334" y="10"/>
                      <a:pt x="328" y="0"/>
                      <a:pt x="320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0" name="Google Shape;1216;p38">
                <a:extLst>
                  <a:ext uri="{FF2B5EF4-FFF2-40B4-BE49-F238E27FC236}">
                    <a16:creationId xmlns:a16="http://schemas.microsoft.com/office/drawing/2014/main" id="{9787F366-AAB9-DC76-3A12-B7286AACCFC9}"/>
                  </a:ext>
                </a:extLst>
              </p:cNvPr>
              <p:cNvSpPr/>
              <p:nvPr/>
            </p:nvSpPr>
            <p:spPr>
              <a:xfrm>
                <a:off x="3694916" y="2505308"/>
                <a:ext cx="92003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87" h="111" extrusionOk="0">
                    <a:moveTo>
                      <a:pt x="241" y="1"/>
                    </a:moveTo>
                    <a:lnTo>
                      <a:pt x="0" y="90"/>
                    </a:lnTo>
                    <a:lnTo>
                      <a:pt x="325" y="111"/>
                    </a:lnTo>
                    <a:lnTo>
                      <a:pt x="351" y="90"/>
                    </a:lnTo>
                    <a:lnTo>
                      <a:pt x="587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1" name="Google Shape;1217;p38">
                <a:extLst>
                  <a:ext uri="{FF2B5EF4-FFF2-40B4-BE49-F238E27FC236}">
                    <a16:creationId xmlns:a16="http://schemas.microsoft.com/office/drawing/2014/main" id="{8D70C339-65E5-0ECD-8B9A-773B02EE00A4}"/>
                  </a:ext>
                </a:extLst>
              </p:cNvPr>
              <p:cNvSpPr/>
              <p:nvPr/>
            </p:nvSpPr>
            <p:spPr>
              <a:xfrm>
                <a:off x="3684101" y="2497314"/>
                <a:ext cx="116768" cy="31190"/>
              </a:xfrm>
              <a:custGeom>
                <a:avLst/>
                <a:gdLst/>
                <a:ahLst/>
                <a:cxnLst/>
                <a:rect l="l" t="t" r="r" b="b"/>
                <a:pathLst>
                  <a:path w="745" h="199" extrusionOk="0">
                    <a:moveTo>
                      <a:pt x="331" y="73"/>
                    </a:moveTo>
                    <a:lnTo>
                      <a:pt x="462" y="93"/>
                    </a:lnTo>
                    <a:lnTo>
                      <a:pt x="394" y="120"/>
                    </a:lnTo>
                    <a:lnTo>
                      <a:pt x="289" y="93"/>
                    </a:lnTo>
                    <a:lnTo>
                      <a:pt x="331" y="73"/>
                    </a:lnTo>
                    <a:close/>
                    <a:moveTo>
                      <a:pt x="310" y="0"/>
                    </a:moveTo>
                    <a:cubicBezTo>
                      <a:pt x="303" y="0"/>
                      <a:pt x="296" y="3"/>
                      <a:pt x="289" y="10"/>
                    </a:cubicBezTo>
                    <a:lnTo>
                      <a:pt x="27" y="93"/>
                    </a:lnTo>
                    <a:lnTo>
                      <a:pt x="27" y="120"/>
                    </a:lnTo>
                    <a:lnTo>
                      <a:pt x="1" y="120"/>
                    </a:lnTo>
                    <a:lnTo>
                      <a:pt x="1" y="141"/>
                    </a:lnTo>
                    <a:lnTo>
                      <a:pt x="1" y="162"/>
                    </a:lnTo>
                    <a:lnTo>
                      <a:pt x="27" y="183"/>
                    </a:lnTo>
                    <a:lnTo>
                      <a:pt x="394" y="183"/>
                    </a:lnTo>
                    <a:cubicBezTo>
                      <a:pt x="407" y="193"/>
                      <a:pt x="413" y="198"/>
                      <a:pt x="422" y="198"/>
                    </a:cubicBezTo>
                    <a:cubicBezTo>
                      <a:pt x="430" y="198"/>
                      <a:pt x="441" y="193"/>
                      <a:pt x="462" y="183"/>
                    </a:cubicBezTo>
                    <a:lnTo>
                      <a:pt x="703" y="93"/>
                    </a:lnTo>
                    <a:lnTo>
                      <a:pt x="724" y="93"/>
                    </a:lnTo>
                    <a:lnTo>
                      <a:pt x="724" y="73"/>
                    </a:lnTo>
                    <a:lnTo>
                      <a:pt x="745" y="52"/>
                    </a:lnTo>
                    <a:lnTo>
                      <a:pt x="724" y="31"/>
                    </a:lnTo>
                    <a:lnTo>
                      <a:pt x="703" y="31"/>
                    </a:lnTo>
                    <a:lnTo>
                      <a:pt x="703" y="10"/>
                    </a:lnTo>
                    <a:lnTo>
                      <a:pt x="352" y="10"/>
                    </a:lnTo>
                    <a:cubicBezTo>
                      <a:pt x="338" y="10"/>
                      <a:pt x="324" y="0"/>
                      <a:pt x="310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2" name="Google Shape;1218;p38">
                <a:extLst>
                  <a:ext uri="{FF2B5EF4-FFF2-40B4-BE49-F238E27FC236}">
                    <a16:creationId xmlns:a16="http://schemas.microsoft.com/office/drawing/2014/main" id="{2FBAA03B-E4DE-2DC9-1343-9B1C612B9659}"/>
                  </a:ext>
                </a:extLst>
              </p:cNvPr>
              <p:cNvSpPr/>
              <p:nvPr/>
            </p:nvSpPr>
            <p:spPr>
              <a:xfrm>
                <a:off x="3639902" y="2522548"/>
                <a:ext cx="96079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613" h="111" extrusionOk="0">
                    <a:moveTo>
                      <a:pt x="283" y="1"/>
                    </a:moveTo>
                    <a:cubicBezTo>
                      <a:pt x="262" y="1"/>
                      <a:pt x="262" y="22"/>
                      <a:pt x="241" y="22"/>
                    </a:cubicBezTo>
                    <a:lnTo>
                      <a:pt x="0" y="111"/>
                    </a:lnTo>
                    <a:lnTo>
                      <a:pt x="351" y="111"/>
                    </a:lnTo>
                    <a:lnTo>
                      <a:pt x="613" y="22"/>
                    </a:lnTo>
                    <a:lnTo>
                      <a:pt x="592" y="22"/>
                    </a:lnTo>
                    <a:lnTo>
                      <a:pt x="283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3" name="Google Shape;1219;p38">
                <a:extLst>
                  <a:ext uri="{FF2B5EF4-FFF2-40B4-BE49-F238E27FC236}">
                    <a16:creationId xmlns:a16="http://schemas.microsoft.com/office/drawing/2014/main" id="{38903979-F214-849C-DBDD-86E5D2743931}"/>
                  </a:ext>
                </a:extLst>
              </p:cNvPr>
              <p:cNvSpPr/>
              <p:nvPr/>
            </p:nvSpPr>
            <p:spPr>
              <a:xfrm>
                <a:off x="3630028" y="2516749"/>
                <a:ext cx="115827" cy="29780"/>
              </a:xfrm>
              <a:custGeom>
                <a:avLst/>
                <a:gdLst/>
                <a:ahLst/>
                <a:cxnLst/>
                <a:rect l="l" t="t" r="r" b="b"/>
                <a:pathLst>
                  <a:path w="739" h="190" extrusionOk="0">
                    <a:moveTo>
                      <a:pt x="346" y="79"/>
                    </a:moveTo>
                    <a:lnTo>
                      <a:pt x="456" y="100"/>
                    </a:lnTo>
                    <a:lnTo>
                      <a:pt x="283" y="100"/>
                    </a:lnTo>
                    <a:lnTo>
                      <a:pt x="346" y="79"/>
                    </a:lnTo>
                    <a:close/>
                    <a:moveTo>
                      <a:pt x="315" y="1"/>
                    </a:moveTo>
                    <a:cubicBezTo>
                      <a:pt x="304" y="1"/>
                      <a:pt x="294" y="6"/>
                      <a:pt x="283" y="17"/>
                    </a:cubicBezTo>
                    <a:lnTo>
                      <a:pt x="21" y="100"/>
                    </a:lnTo>
                    <a:lnTo>
                      <a:pt x="21" y="127"/>
                    </a:lnTo>
                    <a:lnTo>
                      <a:pt x="0" y="127"/>
                    </a:lnTo>
                    <a:lnTo>
                      <a:pt x="0" y="148"/>
                    </a:lnTo>
                    <a:lnTo>
                      <a:pt x="0" y="169"/>
                    </a:lnTo>
                    <a:lnTo>
                      <a:pt x="21" y="169"/>
                    </a:lnTo>
                    <a:lnTo>
                      <a:pt x="21" y="189"/>
                    </a:lnTo>
                    <a:lnTo>
                      <a:pt x="456" y="189"/>
                    </a:lnTo>
                    <a:lnTo>
                      <a:pt x="697" y="100"/>
                    </a:lnTo>
                    <a:lnTo>
                      <a:pt x="718" y="100"/>
                    </a:lnTo>
                    <a:lnTo>
                      <a:pt x="718" y="79"/>
                    </a:lnTo>
                    <a:lnTo>
                      <a:pt x="739" y="79"/>
                    </a:lnTo>
                    <a:lnTo>
                      <a:pt x="739" y="59"/>
                    </a:lnTo>
                    <a:lnTo>
                      <a:pt x="739" y="38"/>
                    </a:lnTo>
                    <a:lnTo>
                      <a:pt x="718" y="38"/>
                    </a:lnTo>
                    <a:lnTo>
                      <a:pt x="718" y="17"/>
                    </a:lnTo>
                    <a:lnTo>
                      <a:pt x="346" y="17"/>
                    </a:lnTo>
                    <a:cubicBezTo>
                      <a:pt x="335" y="6"/>
                      <a:pt x="325" y="1"/>
                      <a:pt x="315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4" name="Google Shape;1220;p38">
                <a:extLst>
                  <a:ext uri="{FF2B5EF4-FFF2-40B4-BE49-F238E27FC236}">
                    <a16:creationId xmlns:a16="http://schemas.microsoft.com/office/drawing/2014/main" id="{E9DD7E1C-F580-F484-AE85-D3904D66CFF1}"/>
                  </a:ext>
                </a:extLst>
              </p:cNvPr>
              <p:cNvSpPr/>
              <p:nvPr/>
            </p:nvSpPr>
            <p:spPr>
              <a:xfrm>
                <a:off x="3585672" y="2543081"/>
                <a:ext cx="95452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609" h="111" extrusionOk="0">
                    <a:moveTo>
                      <a:pt x="283" y="1"/>
                    </a:moveTo>
                    <a:cubicBezTo>
                      <a:pt x="283" y="1"/>
                      <a:pt x="262" y="1"/>
                      <a:pt x="262" y="21"/>
                    </a:cubicBezTo>
                    <a:lnTo>
                      <a:pt x="1" y="110"/>
                    </a:lnTo>
                    <a:lnTo>
                      <a:pt x="367" y="110"/>
                    </a:lnTo>
                    <a:lnTo>
                      <a:pt x="608" y="21"/>
                    </a:lnTo>
                    <a:lnTo>
                      <a:pt x="283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5" name="Google Shape;1221;p38">
                <a:extLst>
                  <a:ext uri="{FF2B5EF4-FFF2-40B4-BE49-F238E27FC236}">
                    <a16:creationId xmlns:a16="http://schemas.microsoft.com/office/drawing/2014/main" id="{E264EA74-3DD4-D191-4E52-D3B051A9E070}"/>
                  </a:ext>
                </a:extLst>
              </p:cNvPr>
              <p:cNvSpPr/>
              <p:nvPr/>
            </p:nvSpPr>
            <p:spPr>
              <a:xfrm>
                <a:off x="3575014" y="2536498"/>
                <a:ext cx="116768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45" h="195" extrusionOk="0">
                    <a:moveTo>
                      <a:pt x="461" y="84"/>
                    </a:moveTo>
                    <a:lnTo>
                      <a:pt x="414" y="105"/>
                    </a:lnTo>
                    <a:lnTo>
                      <a:pt x="304" y="105"/>
                    </a:lnTo>
                    <a:lnTo>
                      <a:pt x="351" y="84"/>
                    </a:lnTo>
                    <a:close/>
                    <a:moveTo>
                      <a:pt x="351" y="1"/>
                    </a:moveTo>
                    <a:cubicBezTo>
                      <a:pt x="330" y="1"/>
                      <a:pt x="330" y="1"/>
                      <a:pt x="283" y="22"/>
                    </a:cubicBezTo>
                    <a:lnTo>
                      <a:pt x="42" y="105"/>
                    </a:lnTo>
                    <a:lnTo>
                      <a:pt x="21" y="105"/>
                    </a:lnTo>
                    <a:lnTo>
                      <a:pt x="21" y="132"/>
                    </a:lnTo>
                    <a:lnTo>
                      <a:pt x="0" y="132"/>
                    </a:lnTo>
                    <a:lnTo>
                      <a:pt x="0" y="152"/>
                    </a:lnTo>
                    <a:lnTo>
                      <a:pt x="0" y="173"/>
                    </a:lnTo>
                    <a:lnTo>
                      <a:pt x="21" y="173"/>
                    </a:lnTo>
                    <a:lnTo>
                      <a:pt x="21" y="194"/>
                    </a:lnTo>
                    <a:lnTo>
                      <a:pt x="461" y="194"/>
                    </a:lnTo>
                    <a:lnTo>
                      <a:pt x="723" y="105"/>
                    </a:lnTo>
                    <a:lnTo>
                      <a:pt x="723" y="84"/>
                    </a:lnTo>
                    <a:lnTo>
                      <a:pt x="744" y="84"/>
                    </a:lnTo>
                    <a:lnTo>
                      <a:pt x="744" y="63"/>
                    </a:lnTo>
                    <a:lnTo>
                      <a:pt x="744" y="43"/>
                    </a:lnTo>
                    <a:lnTo>
                      <a:pt x="723" y="22"/>
                    </a:lnTo>
                    <a:lnTo>
                      <a:pt x="676" y="22"/>
                    </a:lnTo>
                    <a:lnTo>
                      <a:pt x="351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6" name="Google Shape;1222;p38">
                <a:extLst>
                  <a:ext uri="{FF2B5EF4-FFF2-40B4-BE49-F238E27FC236}">
                    <a16:creationId xmlns:a16="http://schemas.microsoft.com/office/drawing/2014/main" id="{027CA984-7249-9657-537B-8AD29FAB800A}"/>
                  </a:ext>
                </a:extLst>
              </p:cNvPr>
              <p:cNvSpPr/>
              <p:nvPr/>
            </p:nvSpPr>
            <p:spPr>
              <a:xfrm>
                <a:off x="3533949" y="2563613"/>
                <a:ext cx="96235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614" h="111" extrusionOk="0">
                    <a:moveTo>
                      <a:pt x="242" y="0"/>
                    </a:moveTo>
                    <a:lnTo>
                      <a:pt x="1" y="110"/>
                    </a:lnTo>
                    <a:lnTo>
                      <a:pt x="351" y="110"/>
                    </a:lnTo>
                    <a:lnTo>
                      <a:pt x="613" y="21"/>
                    </a:lnTo>
                    <a:lnTo>
                      <a:pt x="592" y="21"/>
                    </a:lnTo>
                    <a:lnTo>
                      <a:pt x="262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7" name="Google Shape;1223;p38">
                <a:extLst>
                  <a:ext uri="{FF2B5EF4-FFF2-40B4-BE49-F238E27FC236}">
                    <a16:creationId xmlns:a16="http://schemas.microsoft.com/office/drawing/2014/main" id="{DA82F68D-DFAA-E856-607B-4F811E10DC5C}"/>
                  </a:ext>
                </a:extLst>
              </p:cNvPr>
              <p:cNvSpPr/>
              <p:nvPr/>
            </p:nvSpPr>
            <p:spPr>
              <a:xfrm>
                <a:off x="3524075" y="2557030"/>
                <a:ext cx="115984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40" h="195" extrusionOk="0">
                    <a:moveTo>
                      <a:pt x="435" y="84"/>
                    </a:moveTo>
                    <a:lnTo>
                      <a:pt x="394" y="105"/>
                    </a:lnTo>
                    <a:lnTo>
                      <a:pt x="284" y="105"/>
                    </a:lnTo>
                    <a:lnTo>
                      <a:pt x="325" y="84"/>
                    </a:lnTo>
                    <a:close/>
                    <a:moveTo>
                      <a:pt x="325" y="1"/>
                    </a:moveTo>
                    <a:cubicBezTo>
                      <a:pt x="305" y="1"/>
                      <a:pt x="305" y="1"/>
                      <a:pt x="284" y="21"/>
                    </a:cubicBezTo>
                    <a:lnTo>
                      <a:pt x="22" y="105"/>
                    </a:lnTo>
                    <a:lnTo>
                      <a:pt x="1" y="131"/>
                    </a:lnTo>
                    <a:lnTo>
                      <a:pt x="1" y="152"/>
                    </a:lnTo>
                    <a:lnTo>
                      <a:pt x="1" y="173"/>
                    </a:lnTo>
                    <a:lnTo>
                      <a:pt x="22" y="173"/>
                    </a:lnTo>
                    <a:lnTo>
                      <a:pt x="43" y="194"/>
                    </a:lnTo>
                    <a:lnTo>
                      <a:pt x="456" y="194"/>
                    </a:lnTo>
                    <a:lnTo>
                      <a:pt x="697" y="84"/>
                    </a:lnTo>
                    <a:lnTo>
                      <a:pt x="718" y="84"/>
                    </a:lnTo>
                    <a:lnTo>
                      <a:pt x="739" y="63"/>
                    </a:lnTo>
                    <a:lnTo>
                      <a:pt x="739" y="42"/>
                    </a:lnTo>
                    <a:lnTo>
                      <a:pt x="718" y="21"/>
                    </a:lnTo>
                    <a:lnTo>
                      <a:pt x="655" y="21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8" name="Google Shape;1224;p38">
                <a:extLst>
                  <a:ext uri="{FF2B5EF4-FFF2-40B4-BE49-F238E27FC236}">
                    <a16:creationId xmlns:a16="http://schemas.microsoft.com/office/drawing/2014/main" id="{1241B737-F2DB-0767-99C2-F0A3D3CFB198}"/>
                  </a:ext>
                </a:extLst>
              </p:cNvPr>
              <p:cNvSpPr/>
              <p:nvPr/>
            </p:nvSpPr>
            <p:spPr>
              <a:xfrm>
                <a:off x="3478935" y="2584145"/>
                <a:ext cx="96235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614" h="111" extrusionOk="0">
                    <a:moveTo>
                      <a:pt x="242" y="0"/>
                    </a:moveTo>
                    <a:lnTo>
                      <a:pt x="1" y="110"/>
                    </a:lnTo>
                    <a:lnTo>
                      <a:pt x="373" y="110"/>
                    </a:lnTo>
                    <a:lnTo>
                      <a:pt x="613" y="21"/>
                    </a:lnTo>
                    <a:lnTo>
                      <a:pt x="613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9" name="Google Shape;1225;p38">
                <a:extLst>
                  <a:ext uri="{FF2B5EF4-FFF2-40B4-BE49-F238E27FC236}">
                    <a16:creationId xmlns:a16="http://schemas.microsoft.com/office/drawing/2014/main" id="{641617C1-9D97-3BC9-CB95-EB52A0316BCC}"/>
                  </a:ext>
                </a:extLst>
              </p:cNvPr>
              <p:cNvSpPr/>
              <p:nvPr/>
            </p:nvSpPr>
            <p:spPr>
              <a:xfrm>
                <a:off x="3469061" y="2577562"/>
                <a:ext cx="116768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45" h="195" extrusionOk="0">
                    <a:moveTo>
                      <a:pt x="457" y="84"/>
                    </a:moveTo>
                    <a:lnTo>
                      <a:pt x="415" y="105"/>
                    </a:lnTo>
                    <a:lnTo>
                      <a:pt x="305" y="105"/>
                    </a:lnTo>
                    <a:lnTo>
                      <a:pt x="352" y="84"/>
                    </a:lnTo>
                    <a:close/>
                    <a:moveTo>
                      <a:pt x="352" y="0"/>
                    </a:moveTo>
                    <a:cubicBezTo>
                      <a:pt x="326" y="0"/>
                      <a:pt x="305" y="0"/>
                      <a:pt x="284" y="21"/>
                    </a:cubicBezTo>
                    <a:lnTo>
                      <a:pt x="43" y="105"/>
                    </a:lnTo>
                    <a:lnTo>
                      <a:pt x="22" y="105"/>
                    </a:lnTo>
                    <a:lnTo>
                      <a:pt x="22" y="131"/>
                    </a:lnTo>
                    <a:lnTo>
                      <a:pt x="1" y="131"/>
                    </a:lnTo>
                    <a:lnTo>
                      <a:pt x="1" y="152"/>
                    </a:lnTo>
                    <a:lnTo>
                      <a:pt x="22" y="173"/>
                    </a:lnTo>
                    <a:lnTo>
                      <a:pt x="43" y="194"/>
                    </a:lnTo>
                    <a:lnTo>
                      <a:pt x="415" y="194"/>
                    </a:lnTo>
                    <a:cubicBezTo>
                      <a:pt x="436" y="194"/>
                      <a:pt x="436" y="194"/>
                      <a:pt x="483" y="173"/>
                    </a:cubicBezTo>
                    <a:lnTo>
                      <a:pt x="718" y="84"/>
                    </a:lnTo>
                    <a:lnTo>
                      <a:pt x="745" y="84"/>
                    </a:lnTo>
                    <a:lnTo>
                      <a:pt x="745" y="63"/>
                    </a:lnTo>
                    <a:lnTo>
                      <a:pt x="745" y="42"/>
                    </a:lnTo>
                    <a:lnTo>
                      <a:pt x="745" y="21"/>
                    </a:lnTo>
                    <a:lnTo>
                      <a:pt x="697" y="21"/>
                    </a:lnTo>
                    <a:lnTo>
                      <a:pt x="697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0" name="Google Shape;1226;p38">
                <a:extLst>
                  <a:ext uri="{FF2B5EF4-FFF2-40B4-BE49-F238E27FC236}">
                    <a16:creationId xmlns:a16="http://schemas.microsoft.com/office/drawing/2014/main" id="{4A2688C0-460E-E25C-C6D3-191BD3AB2CE0}"/>
                  </a:ext>
                </a:extLst>
              </p:cNvPr>
              <p:cNvSpPr/>
              <p:nvPr/>
            </p:nvSpPr>
            <p:spPr>
              <a:xfrm>
                <a:off x="3424862" y="2604677"/>
                <a:ext cx="99370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634" h="111" extrusionOk="0">
                    <a:moveTo>
                      <a:pt x="262" y="0"/>
                    </a:moveTo>
                    <a:lnTo>
                      <a:pt x="21" y="89"/>
                    </a:lnTo>
                    <a:cubicBezTo>
                      <a:pt x="0" y="89"/>
                      <a:pt x="21" y="110"/>
                      <a:pt x="21" y="110"/>
                    </a:cubicBezTo>
                    <a:lnTo>
                      <a:pt x="346" y="110"/>
                    </a:lnTo>
                    <a:cubicBezTo>
                      <a:pt x="372" y="110"/>
                      <a:pt x="372" y="110"/>
                      <a:pt x="393" y="89"/>
                    </a:cubicBezTo>
                    <a:lnTo>
                      <a:pt x="634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1" name="Google Shape;1227;p38">
                <a:extLst>
                  <a:ext uri="{FF2B5EF4-FFF2-40B4-BE49-F238E27FC236}">
                    <a16:creationId xmlns:a16="http://schemas.microsoft.com/office/drawing/2014/main" id="{81B924F4-14E7-8256-2A7C-D0B4D11C01B1}"/>
                  </a:ext>
                </a:extLst>
              </p:cNvPr>
              <p:cNvSpPr/>
              <p:nvPr/>
            </p:nvSpPr>
            <p:spPr>
              <a:xfrm>
                <a:off x="3417339" y="2598094"/>
                <a:ext cx="116768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45" h="195" extrusionOk="0">
                    <a:moveTo>
                      <a:pt x="441" y="84"/>
                    </a:moveTo>
                    <a:lnTo>
                      <a:pt x="394" y="105"/>
                    </a:lnTo>
                    <a:lnTo>
                      <a:pt x="289" y="105"/>
                    </a:lnTo>
                    <a:lnTo>
                      <a:pt x="331" y="84"/>
                    </a:lnTo>
                    <a:close/>
                    <a:moveTo>
                      <a:pt x="263" y="0"/>
                    </a:moveTo>
                    <a:lnTo>
                      <a:pt x="27" y="105"/>
                    </a:lnTo>
                    <a:lnTo>
                      <a:pt x="1" y="105"/>
                    </a:lnTo>
                    <a:lnTo>
                      <a:pt x="1" y="131"/>
                    </a:lnTo>
                    <a:lnTo>
                      <a:pt x="1" y="152"/>
                    </a:lnTo>
                    <a:lnTo>
                      <a:pt x="1" y="173"/>
                    </a:lnTo>
                    <a:lnTo>
                      <a:pt x="69" y="173"/>
                    </a:lnTo>
                    <a:lnTo>
                      <a:pt x="394" y="194"/>
                    </a:lnTo>
                    <a:cubicBezTo>
                      <a:pt x="420" y="194"/>
                      <a:pt x="441" y="194"/>
                      <a:pt x="462" y="173"/>
                    </a:cubicBezTo>
                    <a:lnTo>
                      <a:pt x="703" y="84"/>
                    </a:lnTo>
                    <a:lnTo>
                      <a:pt x="724" y="84"/>
                    </a:lnTo>
                    <a:lnTo>
                      <a:pt x="724" y="63"/>
                    </a:lnTo>
                    <a:lnTo>
                      <a:pt x="745" y="63"/>
                    </a:lnTo>
                    <a:lnTo>
                      <a:pt x="745" y="42"/>
                    </a:lnTo>
                    <a:lnTo>
                      <a:pt x="745" y="21"/>
                    </a:lnTo>
                    <a:lnTo>
                      <a:pt x="724" y="21"/>
                    </a:lnTo>
                    <a:lnTo>
                      <a:pt x="703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2" name="Google Shape;1228;p38">
                <a:extLst>
                  <a:ext uri="{FF2B5EF4-FFF2-40B4-BE49-F238E27FC236}">
                    <a16:creationId xmlns:a16="http://schemas.microsoft.com/office/drawing/2014/main" id="{632BF317-62DD-65CC-7693-B07522499D7E}"/>
                  </a:ext>
                </a:extLst>
              </p:cNvPr>
              <p:cNvSpPr/>
              <p:nvPr/>
            </p:nvSpPr>
            <p:spPr>
              <a:xfrm>
                <a:off x="3373139" y="2625209"/>
                <a:ext cx="96079" cy="14106"/>
              </a:xfrm>
              <a:custGeom>
                <a:avLst/>
                <a:gdLst/>
                <a:ahLst/>
                <a:cxnLst/>
                <a:rect l="l" t="t" r="r" b="b"/>
                <a:pathLst>
                  <a:path w="613" h="90" extrusionOk="0">
                    <a:moveTo>
                      <a:pt x="241" y="0"/>
                    </a:moveTo>
                    <a:lnTo>
                      <a:pt x="0" y="89"/>
                    </a:lnTo>
                    <a:lnTo>
                      <a:pt x="372" y="89"/>
                    </a:lnTo>
                    <a:lnTo>
                      <a:pt x="613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3" name="Google Shape;1229;p38">
                <a:extLst>
                  <a:ext uri="{FF2B5EF4-FFF2-40B4-BE49-F238E27FC236}">
                    <a16:creationId xmlns:a16="http://schemas.microsoft.com/office/drawing/2014/main" id="{5A7CA3F2-AEA9-4EA1-58DE-155F17789B6B}"/>
                  </a:ext>
                </a:extLst>
              </p:cNvPr>
              <p:cNvSpPr/>
              <p:nvPr/>
            </p:nvSpPr>
            <p:spPr>
              <a:xfrm>
                <a:off x="3363265" y="2618627"/>
                <a:ext cx="119902" cy="27272"/>
              </a:xfrm>
              <a:custGeom>
                <a:avLst/>
                <a:gdLst/>
                <a:ahLst/>
                <a:cxnLst/>
                <a:rect l="l" t="t" r="r" b="b"/>
                <a:pathLst>
                  <a:path w="765" h="174" extrusionOk="0">
                    <a:moveTo>
                      <a:pt x="283" y="0"/>
                    </a:moveTo>
                    <a:lnTo>
                      <a:pt x="42" y="84"/>
                    </a:lnTo>
                    <a:lnTo>
                      <a:pt x="21" y="105"/>
                    </a:lnTo>
                    <a:lnTo>
                      <a:pt x="0" y="131"/>
                    </a:lnTo>
                    <a:lnTo>
                      <a:pt x="21" y="152"/>
                    </a:lnTo>
                    <a:lnTo>
                      <a:pt x="21" y="173"/>
                    </a:lnTo>
                    <a:lnTo>
                      <a:pt x="477" y="173"/>
                    </a:lnTo>
                    <a:lnTo>
                      <a:pt x="718" y="84"/>
                    </a:lnTo>
                    <a:lnTo>
                      <a:pt x="739" y="63"/>
                    </a:lnTo>
                    <a:lnTo>
                      <a:pt x="765" y="63"/>
                    </a:lnTo>
                    <a:lnTo>
                      <a:pt x="765" y="42"/>
                    </a:lnTo>
                    <a:lnTo>
                      <a:pt x="739" y="21"/>
                    </a:lnTo>
                    <a:lnTo>
                      <a:pt x="718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4" name="Google Shape;1230;p38">
                <a:extLst>
                  <a:ext uri="{FF2B5EF4-FFF2-40B4-BE49-F238E27FC236}">
                    <a16:creationId xmlns:a16="http://schemas.microsoft.com/office/drawing/2014/main" id="{75166188-A419-8F49-9A33-BE5A08BAF890}"/>
                  </a:ext>
                </a:extLst>
              </p:cNvPr>
              <p:cNvSpPr/>
              <p:nvPr/>
            </p:nvSpPr>
            <p:spPr>
              <a:xfrm>
                <a:off x="4091298" y="2383995"/>
                <a:ext cx="92944" cy="18808"/>
              </a:xfrm>
              <a:custGeom>
                <a:avLst/>
                <a:gdLst/>
                <a:ahLst/>
                <a:cxnLst/>
                <a:rect l="l" t="t" r="r" b="b"/>
                <a:pathLst>
                  <a:path w="593" h="120" extrusionOk="0">
                    <a:moveTo>
                      <a:pt x="269" y="1"/>
                    </a:moveTo>
                    <a:cubicBezTo>
                      <a:pt x="262" y="1"/>
                      <a:pt x="262" y="10"/>
                      <a:pt x="262" y="10"/>
                    </a:cubicBezTo>
                    <a:lnTo>
                      <a:pt x="0" y="99"/>
                    </a:lnTo>
                    <a:lnTo>
                      <a:pt x="309" y="120"/>
                    </a:lnTo>
                    <a:lnTo>
                      <a:pt x="330" y="120"/>
                    </a:lnTo>
                    <a:lnTo>
                      <a:pt x="571" y="31"/>
                    </a:lnTo>
                    <a:cubicBezTo>
                      <a:pt x="592" y="10"/>
                      <a:pt x="592" y="10"/>
                      <a:pt x="571" y="10"/>
                    </a:cubicBezTo>
                    <a:lnTo>
                      <a:pt x="283" y="10"/>
                    </a:lnTo>
                    <a:cubicBezTo>
                      <a:pt x="276" y="3"/>
                      <a:pt x="272" y="1"/>
                      <a:pt x="269" y="1"/>
                    </a:cubicBez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5" name="Google Shape;1231;p38">
                <a:extLst>
                  <a:ext uri="{FF2B5EF4-FFF2-40B4-BE49-F238E27FC236}">
                    <a16:creationId xmlns:a16="http://schemas.microsoft.com/office/drawing/2014/main" id="{1F895A36-48A3-6A21-3BCD-F408850E92DE}"/>
                  </a:ext>
                </a:extLst>
              </p:cNvPr>
              <p:cNvSpPr/>
              <p:nvPr/>
            </p:nvSpPr>
            <p:spPr>
              <a:xfrm>
                <a:off x="4081424" y="2377412"/>
                <a:ext cx="112692" cy="31974"/>
              </a:xfrm>
              <a:custGeom>
                <a:avLst/>
                <a:gdLst/>
                <a:ahLst/>
                <a:cxnLst/>
                <a:rect l="l" t="t" r="r" b="b"/>
                <a:pathLst>
                  <a:path w="719" h="204" extrusionOk="0">
                    <a:moveTo>
                      <a:pt x="346" y="73"/>
                    </a:moveTo>
                    <a:lnTo>
                      <a:pt x="435" y="99"/>
                    </a:lnTo>
                    <a:lnTo>
                      <a:pt x="372" y="120"/>
                    </a:lnTo>
                    <a:lnTo>
                      <a:pt x="262" y="120"/>
                    </a:lnTo>
                    <a:lnTo>
                      <a:pt x="346" y="73"/>
                    </a:lnTo>
                    <a:close/>
                    <a:moveTo>
                      <a:pt x="314" y="1"/>
                    </a:moveTo>
                    <a:cubicBezTo>
                      <a:pt x="307" y="1"/>
                      <a:pt x="297" y="3"/>
                      <a:pt x="283" y="10"/>
                    </a:cubicBezTo>
                    <a:lnTo>
                      <a:pt x="43" y="99"/>
                    </a:lnTo>
                    <a:lnTo>
                      <a:pt x="22" y="99"/>
                    </a:lnTo>
                    <a:lnTo>
                      <a:pt x="22" y="120"/>
                    </a:lnTo>
                    <a:lnTo>
                      <a:pt x="1" y="120"/>
                    </a:lnTo>
                    <a:lnTo>
                      <a:pt x="1" y="141"/>
                    </a:lnTo>
                    <a:lnTo>
                      <a:pt x="22" y="162"/>
                    </a:lnTo>
                    <a:lnTo>
                      <a:pt x="22" y="183"/>
                    </a:lnTo>
                    <a:lnTo>
                      <a:pt x="63" y="183"/>
                    </a:lnTo>
                    <a:lnTo>
                      <a:pt x="372" y="204"/>
                    </a:lnTo>
                    <a:cubicBezTo>
                      <a:pt x="393" y="204"/>
                      <a:pt x="393" y="204"/>
                      <a:pt x="435" y="183"/>
                    </a:cubicBezTo>
                    <a:lnTo>
                      <a:pt x="676" y="99"/>
                    </a:lnTo>
                    <a:lnTo>
                      <a:pt x="697" y="99"/>
                    </a:lnTo>
                    <a:lnTo>
                      <a:pt x="697" y="73"/>
                    </a:lnTo>
                    <a:lnTo>
                      <a:pt x="718" y="52"/>
                    </a:lnTo>
                    <a:lnTo>
                      <a:pt x="697" y="31"/>
                    </a:lnTo>
                    <a:lnTo>
                      <a:pt x="676" y="31"/>
                    </a:lnTo>
                    <a:lnTo>
                      <a:pt x="655" y="10"/>
                    </a:lnTo>
                    <a:lnTo>
                      <a:pt x="346" y="10"/>
                    </a:lnTo>
                    <a:cubicBezTo>
                      <a:pt x="332" y="10"/>
                      <a:pt x="328" y="1"/>
                      <a:pt x="314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6" name="Google Shape;1232;p38">
                <a:extLst>
                  <a:ext uri="{FF2B5EF4-FFF2-40B4-BE49-F238E27FC236}">
                    <a16:creationId xmlns:a16="http://schemas.microsoft.com/office/drawing/2014/main" id="{FCCDA6A7-BD03-1968-60D6-63285840F4C7}"/>
                  </a:ext>
                </a:extLst>
              </p:cNvPr>
              <p:cNvSpPr/>
              <p:nvPr/>
            </p:nvSpPr>
            <p:spPr>
              <a:xfrm>
                <a:off x="4037068" y="2404527"/>
                <a:ext cx="92160" cy="18808"/>
              </a:xfrm>
              <a:custGeom>
                <a:avLst/>
                <a:gdLst/>
                <a:ahLst/>
                <a:cxnLst/>
                <a:rect l="l" t="t" r="r" b="b"/>
                <a:pathLst>
                  <a:path w="588" h="120" extrusionOk="0">
                    <a:moveTo>
                      <a:pt x="269" y="1"/>
                    </a:moveTo>
                    <a:cubicBezTo>
                      <a:pt x="263" y="1"/>
                      <a:pt x="263" y="10"/>
                      <a:pt x="263" y="10"/>
                    </a:cubicBezTo>
                    <a:lnTo>
                      <a:pt x="1" y="99"/>
                    </a:lnTo>
                    <a:lnTo>
                      <a:pt x="305" y="120"/>
                    </a:lnTo>
                    <a:lnTo>
                      <a:pt x="326" y="120"/>
                    </a:lnTo>
                    <a:lnTo>
                      <a:pt x="587" y="10"/>
                    </a:lnTo>
                    <a:lnTo>
                      <a:pt x="284" y="10"/>
                    </a:lnTo>
                    <a:cubicBezTo>
                      <a:pt x="277" y="3"/>
                      <a:pt x="272" y="1"/>
                      <a:pt x="269" y="1"/>
                    </a:cubicBez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7" name="Google Shape;1233;p38">
                <a:extLst>
                  <a:ext uri="{FF2B5EF4-FFF2-40B4-BE49-F238E27FC236}">
                    <a16:creationId xmlns:a16="http://schemas.microsoft.com/office/drawing/2014/main" id="{DB30B844-D42B-8575-B083-143B6F8D2C32}"/>
                  </a:ext>
                </a:extLst>
              </p:cNvPr>
              <p:cNvSpPr/>
              <p:nvPr/>
            </p:nvSpPr>
            <p:spPr>
              <a:xfrm>
                <a:off x="4026410" y="2397945"/>
                <a:ext cx="113476" cy="31974"/>
              </a:xfrm>
              <a:custGeom>
                <a:avLst/>
                <a:gdLst/>
                <a:ahLst/>
                <a:cxnLst/>
                <a:rect l="l" t="t" r="r" b="b"/>
                <a:pathLst>
                  <a:path w="724" h="204" extrusionOk="0">
                    <a:moveTo>
                      <a:pt x="352" y="73"/>
                    </a:moveTo>
                    <a:lnTo>
                      <a:pt x="435" y="99"/>
                    </a:lnTo>
                    <a:lnTo>
                      <a:pt x="373" y="120"/>
                    </a:lnTo>
                    <a:lnTo>
                      <a:pt x="284" y="120"/>
                    </a:lnTo>
                    <a:lnTo>
                      <a:pt x="352" y="73"/>
                    </a:lnTo>
                    <a:close/>
                    <a:moveTo>
                      <a:pt x="317" y="1"/>
                    </a:moveTo>
                    <a:cubicBezTo>
                      <a:pt x="310" y="1"/>
                      <a:pt x="299" y="3"/>
                      <a:pt x="284" y="10"/>
                    </a:cubicBezTo>
                    <a:lnTo>
                      <a:pt x="43" y="99"/>
                    </a:lnTo>
                    <a:lnTo>
                      <a:pt x="22" y="120"/>
                    </a:lnTo>
                    <a:lnTo>
                      <a:pt x="1" y="120"/>
                    </a:lnTo>
                    <a:lnTo>
                      <a:pt x="1" y="141"/>
                    </a:lnTo>
                    <a:lnTo>
                      <a:pt x="22" y="162"/>
                    </a:lnTo>
                    <a:lnTo>
                      <a:pt x="22" y="183"/>
                    </a:lnTo>
                    <a:lnTo>
                      <a:pt x="69" y="183"/>
                    </a:lnTo>
                    <a:lnTo>
                      <a:pt x="373" y="204"/>
                    </a:lnTo>
                    <a:cubicBezTo>
                      <a:pt x="394" y="204"/>
                      <a:pt x="394" y="204"/>
                      <a:pt x="435" y="183"/>
                    </a:cubicBezTo>
                    <a:lnTo>
                      <a:pt x="676" y="99"/>
                    </a:lnTo>
                    <a:lnTo>
                      <a:pt x="697" y="99"/>
                    </a:lnTo>
                    <a:lnTo>
                      <a:pt x="723" y="73"/>
                    </a:lnTo>
                    <a:lnTo>
                      <a:pt x="723" y="52"/>
                    </a:lnTo>
                    <a:lnTo>
                      <a:pt x="697" y="31"/>
                    </a:lnTo>
                    <a:lnTo>
                      <a:pt x="676" y="31"/>
                    </a:lnTo>
                    <a:lnTo>
                      <a:pt x="676" y="10"/>
                    </a:lnTo>
                    <a:lnTo>
                      <a:pt x="352" y="10"/>
                    </a:lnTo>
                    <a:cubicBezTo>
                      <a:pt x="338" y="10"/>
                      <a:pt x="333" y="1"/>
                      <a:pt x="317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8" name="Google Shape;1234;p38">
                <a:extLst>
                  <a:ext uri="{FF2B5EF4-FFF2-40B4-BE49-F238E27FC236}">
                    <a16:creationId xmlns:a16="http://schemas.microsoft.com/office/drawing/2014/main" id="{8C9584EB-61C1-C108-FD38-82419475AAF8}"/>
                  </a:ext>
                </a:extLst>
              </p:cNvPr>
              <p:cNvSpPr/>
              <p:nvPr/>
            </p:nvSpPr>
            <p:spPr>
              <a:xfrm>
                <a:off x="3982054" y="2423179"/>
                <a:ext cx="92160" cy="20689"/>
              </a:xfrm>
              <a:custGeom>
                <a:avLst/>
                <a:gdLst/>
                <a:ahLst/>
                <a:cxnLst/>
                <a:rect l="l" t="t" r="r" b="b"/>
                <a:pathLst>
                  <a:path w="588" h="132" extrusionOk="0">
                    <a:moveTo>
                      <a:pt x="284" y="1"/>
                    </a:moveTo>
                    <a:cubicBezTo>
                      <a:pt x="263" y="1"/>
                      <a:pt x="263" y="22"/>
                      <a:pt x="263" y="22"/>
                    </a:cubicBezTo>
                    <a:lnTo>
                      <a:pt x="1" y="111"/>
                    </a:lnTo>
                    <a:lnTo>
                      <a:pt x="22" y="111"/>
                    </a:lnTo>
                    <a:lnTo>
                      <a:pt x="305" y="132"/>
                    </a:lnTo>
                    <a:lnTo>
                      <a:pt x="326" y="132"/>
                    </a:lnTo>
                    <a:lnTo>
                      <a:pt x="587" y="22"/>
                    </a:lnTo>
                    <a:lnTo>
                      <a:pt x="284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9" name="Google Shape;1235;p38">
                <a:extLst>
                  <a:ext uri="{FF2B5EF4-FFF2-40B4-BE49-F238E27FC236}">
                    <a16:creationId xmlns:a16="http://schemas.microsoft.com/office/drawing/2014/main" id="{C41129F4-DC5D-5825-89A2-B7BD36CEB479}"/>
                  </a:ext>
                </a:extLst>
              </p:cNvPr>
              <p:cNvSpPr/>
              <p:nvPr/>
            </p:nvSpPr>
            <p:spPr>
              <a:xfrm>
                <a:off x="3971396" y="2418477"/>
                <a:ext cx="113476" cy="31974"/>
              </a:xfrm>
              <a:custGeom>
                <a:avLst/>
                <a:gdLst/>
                <a:ahLst/>
                <a:cxnLst/>
                <a:rect l="l" t="t" r="r" b="b"/>
                <a:pathLst>
                  <a:path w="724" h="204" extrusionOk="0">
                    <a:moveTo>
                      <a:pt x="352" y="73"/>
                    </a:moveTo>
                    <a:lnTo>
                      <a:pt x="441" y="99"/>
                    </a:lnTo>
                    <a:lnTo>
                      <a:pt x="373" y="120"/>
                    </a:lnTo>
                    <a:lnTo>
                      <a:pt x="289" y="120"/>
                    </a:lnTo>
                    <a:lnTo>
                      <a:pt x="352" y="73"/>
                    </a:lnTo>
                    <a:close/>
                    <a:moveTo>
                      <a:pt x="319" y="1"/>
                    </a:moveTo>
                    <a:cubicBezTo>
                      <a:pt x="312" y="1"/>
                      <a:pt x="303" y="3"/>
                      <a:pt x="289" y="10"/>
                    </a:cubicBezTo>
                    <a:lnTo>
                      <a:pt x="48" y="99"/>
                    </a:lnTo>
                    <a:lnTo>
                      <a:pt x="27" y="120"/>
                    </a:lnTo>
                    <a:lnTo>
                      <a:pt x="1" y="120"/>
                    </a:lnTo>
                    <a:lnTo>
                      <a:pt x="1" y="141"/>
                    </a:lnTo>
                    <a:lnTo>
                      <a:pt x="1" y="162"/>
                    </a:lnTo>
                    <a:lnTo>
                      <a:pt x="27" y="162"/>
                    </a:lnTo>
                    <a:lnTo>
                      <a:pt x="27" y="183"/>
                    </a:lnTo>
                    <a:lnTo>
                      <a:pt x="69" y="183"/>
                    </a:lnTo>
                    <a:lnTo>
                      <a:pt x="373" y="204"/>
                    </a:lnTo>
                    <a:cubicBezTo>
                      <a:pt x="394" y="204"/>
                      <a:pt x="420" y="204"/>
                      <a:pt x="441" y="183"/>
                    </a:cubicBezTo>
                    <a:lnTo>
                      <a:pt x="682" y="99"/>
                    </a:lnTo>
                    <a:lnTo>
                      <a:pt x="703" y="99"/>
                    </a:lnTo>
                    <a:lnTo>
                      <a:pt x="703" y="73"/>
                    </a:lnTo>
                    <a:lnTo>
                      <a:pt x="724" y="73"/>
                    </a:lnTo>
                    <a:lnTo>
                      <a:pt x="724" y="52"/>
                    </a:lnTo>
                    <a:lnTo>
                      <a:pt x="703" y="31"/>
                    </a:lnTo>
                    <a:lnTo>
                      <a:pt x="682" y="10"/>
                    </a:lnTo>
                    <a:lnTo>
                      <a:pt x="352" y="10"/>
                    </a:lnTo>
                    <a:cubicBezTo>
                      <a:pt x="338" y="10"/>
                      <a:pt x="333" y="1"/>
                      <a:pt x="319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0" name="Google Shape;1236;p38">
                <a:extLst>
                  <a:ext uri="{FF2B5EF4-FFF2-40B4-BE49-F238E27FC236}">
                    <a16:creationId xmlns:a16="http://schemas.microsoft.com/office/drawing/2014/main" id="{E8FAE784-13B5-BCAA-4A9E-B740057A6647}"/>
                  </a:ext>
                </a:extLst>
              </p:cNvPr>
              <p:cNvSpPr/>
              <p:nvPr/>
            </p:nvSpPr>
            <p:spPr>
              <a:xfrm>
                <a:off x="3927197" y="2443711"/>
                <a:ext cx="92787" cy="20689"/>
              </a:xfrm>
              <a:custGeom>
                <a:avLst/>
                <a:gdLst/>
                <a:ahLst/>
                <a:cxnLst/>
                <a:rect l="l" t="t" r="r" b="b"/>
                <a:pathLst>
                  <a:path w="592" h="132" extrusionOk="0">
                    <a:moveTo>
                      <a:pt x="283" y="1"/>
                    </a:moveTo>
                    <a:cubicBezTo>
                      <a:pt x="283" y="1"/>
                      <a:pt x="262" y="1"/>
                      <a:pt x="262" y="22"/>
                    </a:cubicBezTo>
                    <a:lnTo>
                      <a:pt x="0" y="111"/>
                    </a:lnTo>
                    <a:lnTo>
                      <a:pt x="21" y="111"/>
                    </a:lnTo>
                    <a:lnTo>
                      <a:pt x="330" y="132"/>
                    </a:lnTo>
                    <a:cubicBezTo>
                      <a:pt x="330" y="132"/>
                      <a:pt x="351" y="132"/>
                      <a:pt x="351" y="111"/>
                    </a:cubicBezTo>
                    <a:lnTo>
                      <a:pt x="592" y="22"/>
                    </a:lnTo>
                    <a:lnTo>
                      <a:pt x="283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1" name="Google Shape;1237;p38">
                <a:extLst>
                  <a:ext uri="{FF2B5EF4-FFF2-40B4-BE49-F238E27FC236}">
                    <a16:creationId xmlns:a16="http://schemas.microsoft.com/office/drawing/2014/main" id="{5CB676A4-BA9A-6E59-CA62-0077A37D9F38}"/>
                  </a:ext>
                </a:extLst>
              </p:cNvPr>
              <p:cNvSpPr/>
              <p:nvPr/>
            </p:nvSpPr>
            <p:spPr>
              <a:xfrm>
                <a:off x="3917322" y="2437128"/>
                <a:ext cx="112536" cy="33855"/>
              </a:xfrm>
              <a:custGeom>
                <a:avLst/>
                <a:gdLst/>
                <a:ahLst/>
                <a:cxnLst/>
                <a:rect l="l" t="t" r="r" b="b"/>
                <a:pathLst>
                  <a:path w="718" h="216" extrusionOk="0">
                    <a:moveTo>
                      <a:pt x="346" y="85"/>
                    </a:moveTo>
                    <a:lnTo>
                      <a:pt x="435" y="111"/>
                    </a:lnTo>
                    <a:lnTo>
                      <a:pt x="393" y="132"/>
                    </a:lnTo>
                    <a:lnTo>
                      <a:pt x="283" y="132"/>
                    </a:lnTo>
                    <a:lnTo>
                      <a:pt x="346" y="85"/>
                    </a:lnTo>
                    <a:close/>
                    <a:moveTo>
                      <a:pt x="346" y="1"/>
                    </a:moveTo>
                    <a:cubicBezTo>
                      <a:pt x="325" y="1"/>
                      <a:pt x="325" y="1"/>
                      <a:pt x="283" y="22"/>
                    </a:cubicBezTo>
                    <a:lnTo>
                      <a:pt x="42" y="111"/>
                    </a:lnTo>
                    <a:lnTo>
                      <a:pt x="21" y="111"/>
                    </a:lnTo>
                    <a:lnTo>
                      <a:pt x="21" y="132"/>
                    </a:lnTo>
                    <a:lnTo>
                      <a:pt x="0" y="132"/>
                    </a:lnTo>
                    <a:lnTo>
                      <a:pt x="0" y="153"/>
                    </a:lnTo>
                    <a:lnTo>
                      <a:pt x="21" y="174"/>
                    </a:lnTo>
                    <a:lnTo>
                      <a:pt x="42" y="195"/>
                    </a:lnTo>
                    <a:lnTo>
                      <a:pt x="84" y="195"/>
                    </a:lnTo>
                    <a:lnTo>
                      <a:pt x="372" y="216"/>
                    </a:lnTo>
                    <a:cubicBezTo>
                      <a:pt x="393" y="216"/>
                      <a:pt x="414" y="216"/>
                      <a:pt x="435" y="195"/>
                    </a:cubicBezTo>
                    <a:lnTo>
                      <a:pt x="697" y="111"/>
                    </a:lnTo>
                    <a:lnTo>
                      <a:pt x="718" y="85"/>
                    </a:lnTo>
                    <a:lnTo>
                      <a:pt x="718" y="64"/>
                    </a:lnTo>
                    <a:lnTo>
                      <a:pt x="718" y="43"/>
                    </a:lnTo>
                    <a:lnTo>
                      <a:pt x="697" y="43"/>
                    </a:lnTo>
                    <a:lnTo>
                      <a:pt x="697" y="22"/>
                    </a:lnTo>
                    <a:lnTo>
                      <a:pt x="655" y="22"/>
                    </a:lnTo>
                    <a:lnTo>
                      <a:pt x="346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2" name="Google Shape;1238;p38">
                <a:extLst>
                  <a:ext uri="{FF2B5EF4-FFF2-40B4-BE49-F238E27FC236}">
                    <a16:creationId xmlns:a16="http://schemas.microsoft.com/office/drawing/2014/main" id="{8ECEC7EF-53E5-8B35-8028-E485771C3C13}"/>
                  </a:ext>
                </a:extLst>
              </p:cNvPr>
              <p:cNvSpPr/>
              <p:nvPr/>
            </p:nvSpPr>
            <p:spPr>
              <a:xfrm>
                <a:off x="3876258" y="2464243"/>
                <a:ext cx="88712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66" h="111" extrusionOk="0">
                    <a:moveTo>
                      <a:pt x="262" y="1"/>
                    </a:moveTo>
                    <a:cubicBezTo>
                      <a:pt x="262" y="1"/>
                      <a:pt x="241" y="1"/>
                      <a:pt x="241" y="22"/>
                    </a:cubicBezTo>
                    <a:lnTo>
                      <a:pt x="0" y="111"/>
                    </a:lnTo>
                    <a:lnTo>
                      <a:pt x="325" y="111"/>
                    </a:lnTo>
                    <a:lnTo>
                      <a:pt x="566" y="22"/>
                    </a:lnTo>
                    <a:lnTo>
                      <a:pt x="262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3" name="Google Shape;1239;p38">
                <a:extLst>
                  <a:ext uri="{FF2B5EF4-FFF2-40B4-BE49-F238E27FC236}">
                    <a16:creationId xmlns:a16="http://schemas.microsoft.com/office/drawing/2014/main" id="{D30A02B9-FBDC-4EBA-6CA6-C9251C30950C}"/>
                  </a:ext>
                </a:extLst>
              </p:cNvPr>
              <p:cNvSpPr/>
              <p:nvPr/>
            </p:nvSpPr>
            <p:spPr>
              <a:xfrm>
                <a:off x="3862309" y="2457660"/>
                <a:ext cx="116768" cy="31974"/>
              </a:xfrm>
              <a:custGeom>
                <a:avLst/>
                <a:gdLst/>
                <a:ahLst/>
                <a:cxnLst/>
                <a:rect l="l" t="t" r="r" b="b"/>
                <a:pathLst>
                  <a:path w="745" h="204" extrusionOk="0">
                    <a:moveTo>
                      <a:pt x="461" y="85"/>
                    </a:moveTo>
                    <a:lnTo>
                      <a:pt x="393" y="132"/>
                    </a:lnTo>
                    <a:lnTo>
                      <a:pt x="283" y="111"/>
                    </a:lnTo>
                    <a:lnTo>
                      <a:pt x="351" y="85"/>
                    </a:lnTo>
                    <a:close/>
                    <a:moveTo>
                      <a:pt x="351" y="1"/>
                    </a:moveTo>
                    <a:cubicBezTo>
                      <a:pt x="330" y="1"/>
                      <a:pt x="330" y="1"/>
                      <a:pt x="304" y="22"/>
                    </a:cubicBezTo>
                    <a:lnTo>
                      <a:pt x="42" y="111"/>
                    </a:lnTo>
                    <a:lnTo>
                      <a:pt x="21" y="111"/>
                    </a:lnTo>
                    <a:lnTo>
                      <a:pt x="21" y="132"/>
                    </a:lnTo>
                    <a:lnTo>
                      <a:pt x="0" y="153"/>
                    </a:lnTo>
                    <a:lnTo>
                      <a:pt x="21" y="153"/>
                    </a:lnTo>
                    <a:lnTo>
                      <a:pt x="21" y="174"/>
                    </a:lnTo>
                    <a:lnTo>
                      <a:pt x="42" y="195"/>
                    </a:lnTo>
                    <a:lnTo>
                      <a:pt x="393" y="195"/>
                    </a:lnTo>
                    <a:cubicBezTo>
                      <a:pt x="407" y="195"/>
                      <a:pt x="412" y="204"/>
                      <a:pt x="427" y="204"/>
                    </a:cubicBezTo>
                    <a:cubicBezTo>
                      <a:pt x="435" y="204"/>
                      <a:pt x="446" y="202"/>
                      <a:pt x="461" y="195"/>
                    </a:cubicBezTo>
                    <a:lnTo>
                      <a:pt x="697" y="111"/>
                    </a:lnTo>
                    <a:lnTo>
                      <a:pt x="723" y="85"/>
                    </a:lnTo>
                    <a:lnTo>
                      <a:pt x="744" y="64"/>
                    </a:lnTo>
                    <a:lnTo>
                      <a:pt x="723" y="43"/>
                    </a:lnTo>
                    <a:lnTo>
                      <a:pt x="697" y="22"/>
                    </a:lnTo>
                    <a:lnTo>
                      <a:pt x="655" y="22"/>
                    </a:lnTo>
                    <a:lnTo>
                      <a:pt x="351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4" name="Google Shape;1240;p38">
                <a:extLst>
                  <a:ext uri="{FF2B5EF4-FFF2-40B4-BE49-F238E27FC236}">
                    <a16:creationId xmlns:a16="http://schemas.microsoft.com/office/drawing/2014/main" id="{336AD477-B3A4-F678-9BC1-936F77B11B59}"/>
                  </a:ext>
                </a:extLst>
              </p:cNvPr>
              <p:cNvSpPr/>
              <p:nvPr/>
            </p:nvSpPr>
            <p:spPr>
              <a:xfrm>
                <a:off x="3821244" y="2484775"/>
                <a:ext cx="92944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93" h="111" extrusionOk="0">
                    <a:moveTo>
                      <a:pt x="241" y="1"/>
                    </a:moveTo>
                    <a:lnTo>
                      <a:pt x="1" y="111"/>
                    </a:lnTo>
                    <a:lnTo>
                      <a:pt x="351" y="111"/>
                    </a:lnTo>
                    <a:lnTo>
                      <a:pt x="592" y="22"/>
                    </a:lnTo>
                    <a:lnTo>
                      <a:pt x="262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5" name="Google Shape;1241;p38">
                <a:extLst>
                  <a:ext uri="{FF2B5EF4-FFF2-40B4-BE49-F238E27FC236}">
                    <a16:creationId xmlns:a16="http://schemas.microsoft.com/office/drawing/2014/main" id="{038E0622-CBC2-0655-BDD5-3D173F6949F9}"/>
                  </a:ext>
                </a:extLst>
              </p:cNvPr>
              <p:cNvSpPr/>
              <p:nvPr/>
            </p:nvSpPr>
            <p:spPr>
              <a:xfrm>
                <a:off x="3811370" y="2478193"/>
                <a:ext cx="112692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19" h="195" extrusionOk="0">
                    <a:moveTo>
                      <a:pt x="435" y="85"/>
                    </a:moveTo>
                    <a:lnTo>
                      <a:pt x="367" y="111"/>
                    </a:lnTo>
                    <a:lnTo>
                      <a:pt x="283" y="111"/>
                    </a:lnTo>
                    <a:lnTo>
                      <a:pt x="346" y="85"/>
                    </a:lnTo>
                    <a:close/>
                    <a:moveTo>
                      <a:pt x="346" y="1"/>
                    </a:moveTo>
                    <a:cubicBezTo>
                      <a:pt x="325" y="1"/>
                      <a:pt x="304" y="1"/>
                      <a:pt x="283" y="22"/>
                    </a:cubicBezTo>
                    <a:lnTo>
                      <a:pt x="22" y="111"/>
                    </a:lnTo>
                    <a:lnTo>
                      <a:pt x="1" y="132"/>
                    </a:lnTo>
                    <a:lnTo>
                      <a:pt x="1" y="153"/>
                    </a:lnTo>
                    <a:lnTo>
                      <a:pt x="1" y="174"/>
                    </a:lnTo>
                    <a:lnTo>
                      <a:pt x="22" y="174"/>
                    </a:lnTo>
                    <a:lnTo>
                      <a:pt x="43" y="195"/>
                    </a:lnTo>
                    <a:lnTo>
                      <a:pt x="435" y="195"/>
                    </a:lnTo>
                    <a:lnTo>
                      <a:pt x="676" y="111"/>
                    </a:lnTo>
                    <a:lnTo>
                      <a:pt x="697" y="85"/>
                    </a:lnTo>
                    <a:lnTo>
                      <a:pt x="718" y="85"/>
                    </a:lnTo>
                    <a:lnTo>
                      <a:pt x="718" y="64"/>
                    </a:lnTo>
                    <a:lnTo>
                      <a:pt x="718" y="43"/>
                    </a:lnTo>
                    <a:lnTo>
                      <a:pt x="697" y="22"/>
                    </a:lnTo>
                    <a:lnTo>
                      <a:pt x="655" y="22"/>
                    </a:lnTo>
                    <a:lnTo>
                      <a:pt x="346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6" name="Google Shape;1242;p38">
                <a:extLst>
                  <a:ext uri="{FF2B5EF4-FFF2-40B4-BE49-F238E27FC236}">
                    <a16:creationId xmlns:a16="http://schemas.microsoft.com/office/drawing/2014/main" id="{4989B062-65C1-C831-3232-1B8445A0A286}"/>
                  </a:ext>
                </a:extLst>
              </p:cNvPr>
              <p:cNvSpPr/>
              <p:nvPr/>
            </p:nvSpPr>
            <p:spPr>
              <a:xfrm>
                <a:off x="3766230" y="2505308"/>
                <a:ext cx="92944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93" h="111" extrusionOk="0">
                    <a:moveTo>
                      <a:pt x="263" y="1"/>
                    </a:moveTo>
                    <a:lnTo>
                      <a:pt x="1" y="111"/>
                    </a:lnTo>
                    <a:lnTo>
                      <a:pt x="352" y="111"/>
                    </a:lnTo>
                    <a:lnTo>
                      <a:pt x="592" y="22"/>
                    </a:lnTo>
                    <a:lnTo>
                      <a:pt x="289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7" name="Google Shape;1243;p38">
                <a:extLst>
                  <a:ext uri="{FF2B5EF4-FFF2-40B4-BE49-F238E27FC236}">
                    <a16:creationId xmlns:a16="http://schemas.microsoft.com/office/drawing/2014/main" id="{20AEF972-F7E9-FD28-7BDE-01CD2DBA333E}"/>
                  </a:ext>
                </a:extLst>
              </p:cNvPr>
              <p:cNvSpPr/>
              <p:nvPr/>
            </p:nvSpPr>
            <p:spPr>
              <a:xfrm>
                <a:off x="3756356" y="2498725"/>
                <a:ext cx="116768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45" h="195" extrusionOk="0">
                    <a:moveTo>
                      <a:pt x="435" y="84"/>
                    </a:moveTo>
                    <a:lnTo>
                      <a:pt x="394" y="111"/>
                    </a:lnTo>
                    <a:lnTo>
                      <a:pt x="284" y="111"/>
                    </a:lnTo>
                    <a:lnTo>
                      <a:pt x="352" y="84"/>
                    </a:lnTo>
                    <a:close/>
                    <a:moveTo>
                      <a:pt x="352" y="1"/>
                    </a:moveTo>
                    <a:cubicBezTo>
                      <a:pt x="326" y="1"/>
                      <a:pt x="326" y="1"/>
                      <a:pt x="284" y="22"/>
                    </a:cubicBezTo>
                    <a:lnTo>
                      <a:pt x="43" y="111"/>
                    </a:lnTo>
                    <a:lnTo>
                      <a:pt x="22" y="111"/>
                    </a:lnTo>
                    <a:lnTo>
                      <a:pt x="1" y="132"/>
                    </a:lnTo>
                    <a:lnTo>
                      <a:pt x="1" y="153"/>
                    </a:lnTo>
                    <a:lnTo>
                      <a:pt x="22" y="174"/>
                    </a:lnTo>
                    <a:lnTo>
                      <a:pt x="43" y="174"/>
                    </a:lnTo>
                    <a:lnTo>
                      <a:pt x="64" y="194"/>
                    </a:lnTo>
                    <a:lnTo>
                      <a:pt x="456" y="194"/>
                    </a:lnTo>
                    <a:lnTo>
                      <a:pt x="697" y="84"/>
                    </a:lnTo>
                    <a:lnTo>
                      <a:pt x="718" y="84"/>
                    </a:lnTo>
                    <a:lnTo>
                      <a:pt x="718" y="64"/>
                    </a:lnTo>
                    <a:lnTo>
                      <a:pt x="744" y="64"/>
                    </a:lnTo>
                    <a:lnTo>
                      <a:pt x="718" y="43"/>
                    </a:lnTo>
                    <a:lnTo>
                      <a:pt x="697" y="22"/>
                    </a:lnTo>
                    <a:lnTo>
                      <a:pt x="655" y="22"/>
                    </a:lnTo>
                    <a:lnTo>
                      <a:pt x="352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8" name="Google Shape;1244;p38">
                <a:extLst>
                  <a:ext uri="{FF2B5EF4-FFF2-40B4-BE49-F238E27FC236}">
                    <a16:creationId xmlns:a16="http://schemas.microsoft.com/office/drawing/2014/main" id="{B51234CF-4F78-3470-3532-AB2CC8B0CB46}"/>
                  </a:ext>
                </a:extLst>
              </p:cNvPr>
              <p:cNvSpPr/>
              <p:nvPr/>
            </p:nvSpPr>
            <p:spPr>
              <a:xfrm>
                <a:off x="3715291" y="2525840"/>
                <a:ext cx="92160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88" h="111" extrusionOk="0">
                    <a:moveTo>
                      <a:pt x="242" y="1"/>
                    </a:moveTo>
                    <a:lnTo>
                      <a:pt x="1" y="90"/>
                    </a:lnTo>
                    <a:lnTo>
                      <a:pt x="1" y="111"/>
                    </a:lnTo>
                    <a:lnTo>
                      <a:pt x="352" y="111"/>
                    </a:lnTo>
                    <a:lnTo>
                      <a:pt x="588" y="21"/>
                    </a:lnTo>
                    <a:lnTo>
                      <a:pt x="588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9" name="Google Shape;1245;p38">
                <a:extLst>
                  <a:ext uri="{FF2B5EF4-FFF2-40B4-BE49-F238E27FC236}">
                    <a16:creationId xmlns:a16="http://schemas.microsoft.com/office/drawing/2014/main" id="{4E8CDB89-71C8-8AB8-3109-C3738AC3B293}"/>
                  </a:ext>
                </a:extLst>
              </p:cNvPr>
              <p:cNvSpPr/>
              <p:nvPr/>
            </p:nvSpPr>
            <p:spPr>
              <a:xfrm>
                <a:off x="3704633" y="2519257"/>
                <a:ext cx="113476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24" h="195" extrusionOk="0">
                    <a:moveTo>
                      <a:pt x="441" y="84"/>
                    </a:moveTo>
                    <a:lnTo>
                      <a:pt x="394" y="111"/>
                    </a:lnTo>
                    <a:lnTo>
                      <a:pt x="289" y="111"/>
                    </a:lnTo>
                    <a:lnTo>
                      <a:pt x="331" y="84"/>
                    </a:lnTo>
                    <a:close/>
                    <a:moveTo>
                      <a:pt x="289" y="1"/>
                    </a:moveTo>
                    <a:lnTo>
                      <a:pt x="27" y="111"/>
                    </a:lnTo>
                    <a:lnTo>
                      <a:pt x="1" y="111"/>
                    </a:lnTo>
                    <a:lnTo>
                      <a:pt x="1" y="132"/>
                    </a:lnTo>
                    <a:lnTo>
                      <a:pt x="1" y="153"/>
                    </a:lnTo>
                    <a:lnTo>
                      <a:pt x="1" y="173"/>
                    </a:lnTo>
                    <a:lnTo>
                      <a:pt x="48" y="173"/>
                    </a:lnTo>
                    <a:lnTo>
                      <a:pt x="69" y="194"/>
                    </a:lnTo>
                    <a:lnTo>
                      <a:pt x="373" y="194"/>
                    </a:lnTo>
                    <a:cubicBezTo>
                      <a:pt x="394" y="194"/>
                      <a:pt x="420" y="194"/>
                      <a:pt x="441" y="173"/>
                    </a:cubicBezTo>
                    <a:lnTo>
                      <a:pt x="682" y="84"/>
                    </a:lnTo>
                    <a:lnTo>
                      <a:pt x="703" y="84"/>
                    </a:lnTo>
                    <a:lnTo>
                      <a:pt x="724" y="63"/>
                    </a:lnTo>
                    <a:lnTo>
                      <a:pt x="724" y="43"/>
                    </a:lnTo>
                    <a:lnTo>
                      <a:pt x="703" y="22"/>
                    </a:lnTo>
                    <a:lnTo>
                      <a:pt x="682" y="22"/>
                    </a:lnTo>
                    <a:lnTo>
                      <a:pt x="656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0" name="Google Shape;1246;p38">
                <a:extLst>
                  <a:ext uri="{FF2B5EF4-FFF2-40B4-BE49-F238E27FC236}">
                    <a16:creationId xmlns:a16="http://schemas.microsoft.com/office/drawing/2014/main" id="{23D2D9C5-B7AA-1A73-B994-A2DECA102DD0}"/>
                  </a:ext>
                </a:extLst>
              </p:cNvPr>
              <p:cNvSpPr/>
              <p:nvPr/>
            </p:nvSpPr>
            <p:spPr>
              <a:xfrm>
                <a:off x="3660434" y="2546372"/>
                <a:ext cx="92787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92" h="111" extrusionOk="0">
                    <a:moveTo>
                      <a:pt x="241" y="0"/>
                    </a:moveTo>
                    <a:lnTo>
                      <a:pt x="0" y="89"/>
                    </a:lnTo>
                    <a:lnTo>
                      <a:pt x="21" y="89"/>
                    </a:lnTo>
                    <a:lnTo>
                      <a:pt x="330" y="110"/>
                    </a:lnTo>
                    <a:cubicBezTo>
                      <a:pt x="351" y="110"/>
                      <a:pt x="351" y="110"/>
                      <a:pt x="351" y="89"/>
                    </a:cubicBezTo>
                    <a:lnTo>
                      <a:pt x="592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1" name="Google Shape;1247;p38">
                <a:extLst>
                  <a:ext uri="{FF2B5EF4-FFF2-40B4-BE49-F238E27FC236}">
                    <a16:creationId xmlns:a16="http://schemas.microsoft.com/office/drawing/2014/main" id="{C431D149-9B4A-B94F-FD75-4A32EB93B433}"/>
                  </a:ext>
                </a:extLst>
              </p:cNvPr>
              <p:cNvSpPr/>
              <p:nvPr/>
            </p:nvSpPr>
            <p:spPr>
              <a:xfrm>
                <a:off x="3650560" y="2539789"/>
                <a:ext cx="115827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39" h="195" extrusionOk="0">
                    <a:moveTo>
                      <a:pt x="435" y="84"/>
                    </a:moveTo>
                    <a:lnTo>
                      <a:pt x="393" y="111"/>
                    </a:lnTo>
                    <a:lnTo>
                      <a:pt x="304" y="111"/>
                    </a:lnTo>
                    <a:lnTo>
                      <a:pt x="346" y="84"/>
                    </a:lnTo>
                    <a:close/>
                    <a:moveTo>
                      <a:pt x="283" y="1"/>
                    </a:moveTo>
                    <a:lnTo>
                      <a:pt x="42" y="111"/>
                    </a:lnTo>
                    <a:lnTo>
                      <a:pt x="21" y="111"/>
                    </a:lnTo>
                    <a:lnTo>
                      <a:pt x="0" y="131"/>
                    </a:lnTo>
                    <a:lnTo>
                      <a:pt x="0" y="152"/>
                    </a:lnTo>
                    <a:lnTo>
                      <a:pt x="21" y="173"/>
                    </a:lnTo>
                    <a:lnTo>
                      <a:pt x="84" y="173"/>
                    </a:lnTo>
                    <a:lnTo>
                      <a:pt x="393" y="194"/>
                    </a:lnTo>
                    <a:cubicBezTo>
                      <a:pt x="414" y="194"/>
                      <a:pt x="414" y="194"/>
                      <a:pt x="456" y="173"/>
                    </a:cubicBezTo>
                    <a:lnTo>
                      <a:pt x="697" y="84"/>
                    </a:lnTo>
                    <a:lnTo>
                      <a:pt x="718" y="84"/>
                    </a:lnTo>
                    <a:lnTo>
                      <a:pt x="718" y="63"/>
                    </a:lnTo>
                    <a:lnTo>
                      <a:pt x="739" y="42"/>
                    </a:lnTo>
                    <a:lnTo>
                      <a:pt x="718" y="42"/>
                    </a:lnTo>
                    <a:lnTo>
                      <a:pt x="718" y="22"/>
                    </a:lnTo>
                    <a:lnTo>
                      <a:pt x="697" y="22"/>
                    </a:lnTo>
                    <a:lnTo>
                      <a:pt x="697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2" name="Google Shape;1248;p38">
                <a:extLst>
                  <a:ext uri="{FF2B5EF4-FFF2-40B4-BE49-F238E27FC236}">
                    <a16:creationId xmlns:a16="http://schemas.microsoft.com/office/drawing/2014/main" id="{DA7814FD-07F3-4DB8-5391-46DCB599ADBE}"/>
                  </a:ext>
                </a:extLst>
              </p:cNvPr>
              <p:cNvSpPr/>
              <p:nvPr/>
            </p:nvSpPr>
            <p:spPr>
              <a:xfrm>
                <a:off x="3609495" y="2566904"/>
                <a:ext cx="92003" cy="14106"/>
              </a:xfrm>
              <a:custGeom>
                <a:avLst/>
                <a:gdLst/>
                <a:ahLst/>
                <a:cxnLst/>
                <a:rect l="l" t="t" r="r" b="b"/>
                <a:pathLst>
                  <a:path w="587" h="90" extrusionOk="0">
                    <a:moveTo>
                      <a:pt x="241" y="0"/>
                    </a:moveTo>
                    <a:lnTo>
                      <a:pt x="0" y="89"/>
                    </a:lnTo>
                    <a:lnTo>
                      <a:pt x="346" y="89"/>
                    </a:lnTo>
                    <a:lnTo>
                      <a:pt x="587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3" name="Google Shape;1249;p38">
                <a:extLst>
                  <a:ext uri="{FF2B5EF4-FFF2-40B4-BE49-F238E27FC236}">
                    <a16:creationId xmlns:a16="http://schemas.microsoft.com/office/drawing/2014/main" id="{366D706C-33A9-071E-BE44-54A93B040094}"/>
                  </a:ext>
                </a:extLst>
              </p:cNvPr>
              <p:cNvSpPr/>
              <p:nvPr/>
            </p:nvSpPr>
            <p:spPr>
              <a:xfrm>
                <a:off x="3598837" y="2560321"/>
                <a:ext cx="113476" cy="27272"/>
              </a:xfrm>
              <a:custGeom>
                <a:avLst/>
                <a:gdLst/>
                <a:ahLst/>
                <a:cxnLst/>
                <a:rect l="l" t="t" r="r" b="b"/>
                <a:pathLst>
                  <a:path w="724" h="174" extrusionOk="0">
                    <a:moveTo>
                      <a:pt x="262" y="0"/>
                    </a:moveTo>
                    <a:lnTo>
                      <a:pt x="21" y="84"/>
                    </a:lnTo>
                    <a:lnTo>
                      <a:pt x="21" y="110"/>
                    </a:lnTo>
                    <a:lnTo>
                      <a:pt x="0" y="110"/>
                    </a:lnTo>
                    <a:lnTo>
                      <a:pt x="0" y="131"/>
                    </a:lnTo>
                    <a:lnTo>
                      <a:pt x="0" y="152"/>
                    </a:lnTo>
                    <a:lnTo>
                      <a:pt x="21" y="173"/>
                    </a:lnTo>
                    <a:lnTo>
                      <a:pt x="461" y="173"/>
                    </a:lnTo>
                    <a:lnTo>
                      <a:pt x="702" y="84"/>
                    </a:lnTo>
                    <a:lnTo>
                      <a:pt x="702" y="63"/>
                    </a:lnTo>
                    <a:lnTo>
                      <a:pt x="723" y="63"/>
                    </a:lnTo>
                    <a:lnTo>
                      <a:pt x="723" y="42"/>
                    </a:lnTo>
                    <a:lnTo>
                      <a:pt x="723" y="21"/>
                    </a:lnTo>
                    <a:lnTo>
                      <a:pt x="702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4" name="Google Shape;1250;p38">
                <a:extLst>
                  <a:ext uri="{FF2B5EF4-FFF2-40B4-BE49-F238E27FC236}">
                    <a16:creationId xmlns:a16="http://schemas.microsoft.com/office/drawing/2014/main" id="{B980E6EE-A0A6-890C-A71D-B46B1ED0FE43}"/>
                  </a:ext>
                </a:extLst>
              </p:cNvPr>
              <p:cNvSpPr/>
              <p:nvPr/>
            </p:nvSpPr>
            <p:spPr>
              <a:xfrm>
                <a:off x="3554482" y="2584145"/>
                <a:ext cx="96235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614" h="111" extrusionOk="0">
                    <a:moveTo>
                      <a:pt x="283" y="0"/>
                    </a:moveTo>
                    <a:cubicBezTo>
                      <a:pt x="262" y="0"/>
                      <a:pt x="262" y="0"/>
                      <a:pt x="262" y="21"/>
                    </a:cubicBezTo>
                    <a:lnTo>
                      <a:pt x="1" y="110"/>
                    </a:lnTo>
                    <a:lnTo>
                      <a:pt x="372" y="110"/>
                    </a:lnTo>
                    <a:lnTo>
                      <a:pt x="613" y="21"/>
                    </a:lnTo>
                    <a:lnTo>
                      <a:pt x="592" y="21"/>
                    </a:lnTo>
                    <a:lnTo>
                      <a:pt x="283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5" name="Google Shape;1251;p38">
                <a:extLst>
                  <a:ext uri="{FF2B5EF4-FFF2-40B4-BE49-F238E27FC236}">
                    <a16:creationId xmlns:a16="http://schemas.microsoft.com/office/drawing/2014/main" id="{3AB3C8B5-F40A-FBD1-9916-D6745677C4C8}"/>
                  </a:ext>
                </a:extLst>
              </p:cNvPr>
              <p:cNvSpPr/>
              <p:nvPr/>
            </p:nvSpPr>
            <p:spPr>
              <a:xfrm>
                <a:off x="3544607" y="2577562"/>
                <a:ext cx="115984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40" h="195" extrusionOk="0">
                    <a:moveTo>
                      <a:pt x="435" y="84"/>
                    </a:moveTo>
                    <a:lnTo>
                      <a:pt x="414" y="105"/>
                    </a:lnTo>
                    <a:lnTo>
                      <a:pt x="304" y="105"/>
                    </a:lnTo>
                    <a:lnTo>
                      <a:pt x="346" y="84"/>
                    </a:lnTo>
                    <a:close/>
                    <a:moveTo>
                      <a:pt x="346" y="0"/>
                    </a:moveTo>
                    <a:cubicBezTo>
                      <a:pt x="325" y="0"/>
                      <a:pt x="304" y="0"/>
                      <a:pt x="283" y="21"/>
                    </a:cubicBezTo>
                    <a:lnTo>
                      <a:pt x="43" y="105"/>
                    </a:lnTo>
                    <a:lnTo>
                      <a:pt x="22" y="105"/>
                    </a:lnTo>
                    <a:lnTo>
                      <a:pt x="22" y="131"/>
                    </a:lnTo>
                    <a:lnTo>
                      <a:pt x="1" y="131"/>
                    </a:lnTo>
                    <a:lnTo>
                      <a:pt x="1" y="152"/>
                    </a:lnTo>
                    <a:lnTo>
                      <a:pt x="22" y="173"/>
                    </a:lnTo>
                    <a:lnTo>
                      <a:pt x="43" y="173"/>
                    </a:lnTo>
                    <a:lnTo>
                      <a:pt x="43" y="194"/>
                    </a:lnTo>
                    <a:lnTo>
                      <a:pt x="456" y="194"/>
                    </a:lnTo>
                    <a:lnTo>
                      <a:pt x="697" y="84"/>
                    </a:lnTo>
                    <a:lnTo>
                      <a:pt x="718" y="84"/>
                    </a:lnTo>
                    <a:lnTo>
                      <a:pt x="739" y="63"/>
                    </a:lnTo>
                    <a:lnTo>
                      <a:pt x="739" y="42"/>
                    </a:lnTo>
                    <a:lnTo>
                      <a:pt x="718" y="21"/>
                    </a:lnTo>
                    <a:lnTo>
                      <a:pt x="676" y="21"/>
                    </a:lnTo>
                    <a:lnTo>
                      <a:pt x="346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6" name="Google Shape;1252;p38">
                <a:extLst>
                  <a:ext uri="{FF2B5EF4-FFF2-40B4-BE49-F238E27FC236}">
                    <a16:creationId xmlns:a16="http://schemas.microsoft.com/office/drawing/2014/main" id="{5556A438-AC88-FBD9-E6FC-841897100DAA}"/>
                  </a:ext>
                </a:extLst>
              </p:cNvPr>
              <p:cNvSpPr/>
              <p:nvPr/>
            </p:nvSpPr>
            <p:spPr>
              <a:xfrm>
                <a:off x="3503543" y="2604677"/>
                <a:ext cx="95452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609" h="111" extrusionOk="0">
                    <a:moveTo>
                      <a:pt x="237" y="0"/>
                    </a:moveTo>
                    <a:lnTo>
                      <a:pt x="1" y="110"/>
                    </a:lnTo>
                    <a:lnTo>
                      <a:pt x="367" y="110"/>
                    </a:lnTo>
                    <a:lnTo>
                      <a:pt x="608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7" name="Google Shape;1253;p38">
                <a:extLst>
                  <a:ext uri="{FF2B5EF4-FFF2-40B4-BE49-F238E27FC236}">
                    <a16:creationId xmlns:a16="http://schemas.microsoft.com/office/drawing/2014/main" id="{0C893E6D-366F-3780-8D04-C2129CA782EA}"/>
                  </a:ext>
                </a:extLst>
              </p:cNvPr>
              <p:cNvSpPr/>
              <p:nvPr/>
            </p:nvSpPr>
            <p:spPr>
              <a:xfrm>
                <a:off x="3492885" y="2598094"/>
                <a:ext cx="116768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45" h="195" extrusionOk="0">
                    <a:moveTo>
                      <a:pt x="435" y="84"/>
                    </a:moveTo>
                    <a:lnTo>
                      <a:pt x="394" y="105"/>
                    </a:lnTo>
                    <a:lnTo>
                      <a:pt x="305" y="105"/>
                    </a:lnTo>
                    <a:lnTo>
                      <a:pt x="352" y="84"/>
                    </a:lnTo>
                    <a:close/>
                    <a:moveTo>
                      <a:pt x="352" y="0"/>
                    </a:moveTo>
                    <a:cubicBezTo>
                      <a:pt x="331" y="0"/>
                      <a:pt x="305" y="0"/>
                      <a:pt x="284" y="21"/>
                    </a:cubicBezTo>
                    <a:lnTo>
                      <a:pt x="43" y="105"/>
                    </a:lnTo>
                    <a:lnTo>
                      <a:pt x="22" y="105"/>
                    </a:lnTo>
                    <a:lnTo>
                      <a:pt x="1" y="131"/>
                    </a:lnTo>
                    <a:lnTo>
                      <a:pt x="1" y="152"/>
                    </a:lnTo>
                    <a:lnTo>
                      <a:pt x="22" y="173"/>
                    </a:lnTo>
                    <a:lnTo>
                      <a:pt x="43" y="173"/>
                    </a:lnTo>
                    <a:lnTo>
                      <a:pt x="69" y="194"/>
                    </a:lnTo>
                    <a:lnTo>
                      <a:pt x="394" y="194"/>
                    </a:lnTo>
                    <a:cubicBezTo>
                      <a:pt x="414" y="194"/>
                      <a:pt x="435" y="194"/>
                      <a:pt x="462" y="173"/>
                    </a:cubicBezTo>
                    <a:lnTo>
                      <a:pt x="697" y="84"/>
                    </a:lnTo>
                    <a:lnTo>
                      <a:pt x="723" y="84"/>
                    </a:lnTo>
                    <a:lnTo>
                      <a:pt x="744" y="63"/>
                    </a:lnTo>
                    <a:lnTo>
                      <a:pt x="744" y="42"/>
                    </a:lnTo>
                    <a:lnTo>
                      <a:pt x="723" y="21"/>
                    </a:lnTo>
                    <a:lnTo>
                      <a:pt x="697" y="21"/>
                    </a:lnTo>
                    <a:lnTo>
                      <a:pt x="676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8" name="Google Shape;1254;p38">
                <a:extLst>
                  <a:ext uri="{FF2B5EF4-FFF2-40B4-BE49-F238E27FC236}">
                    <a16:creationId xmlns:a16="http://schemas.microsoft.com/office/drawing/2014/main" id="{D07F8049-F715-DAE5-8037-D28CBB01C078}"/>
                  </a:ext>
                </a:extLst>
              </p:cNvPr>
              <p:cNvSpPr/>
              <p:nvPr/>
            </p:nvSpPr>
            <p:spPr>
              <a:xfrm>
                <a:off x="3451820" y="2625209"/>
                <a:ext cx="92944" cy="14106"/>
              </a:xfrm>
              <a:custGeom>
                <a:avLst/>
                <a:gdLst/>
                <a:ahLst/>
                <a:cxnLst/>
                <a:rect l="l" t="t" r="r" b="b"/>
                <a:pathLst>
                  <a:path w="593" h="90" extrusionOk="0">
                    <a:moveTo>
                      <a:pt x="242" y="0"/>
                    </a:moveTo>
                    <a:lnTo>
                      <a:pt x="1" y="89"/>
                    </a:lnTo>
                    <a:lnTo>
                      <a:pt x="373" y="89"/>
                    </a:lnTo>
                    <a:lnTo>
                      <a:pt x="593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9" name="Google Shape;1255;p38">
                <a:extLst>
                  <a:ext uri="{FF2B5EF4-FFF2-40B4-BE49-F238E27FC236}">
                    <a16:creationId xmlns:a16="http://schemas.microsoft.com/office/drawing/2014/main" id="{A7D6BA68-7EA7-0CEC-8976-830FC65DEB46}"/>
                  </a:ext>
                </a:extLst>
              </p:cNvPr>
              <p:cNvSpPr/>
              <p:nvPr/>
            </p:nvSpPr>
            <p:spPr>
              <a:xfrm>
                <a:off x="3442103" y="2618627"/>
                <a:ext cx="115827" cy="27272"/>
              </a:xfrm>
              <a:custGeom>
                <a:avLst/>
                <a:gdLst/>
                <a:ahLst/>
                <a:cxnLst/>
                <a:rect l="l" t="t" r="r" b="b"/>
                <a:pathLst>
                  <a:path w="739" h="174" extrusionOk="0">
                    <a:moveTo>
                      <a:pt x="262" y="0"/>
                    </a:moveTo>
                    <a:lnTo>
                      <a:pt x="21" y="105"/>
                    </a:lnTo>
                    <a:lnTo>
                      <a:pt x="0" y="105"/>
                    </a:lnTo>
                    <a:lnTo>
                      <a:pt x="0" y="131"/>
                    </a:lnTo>
                    <a:lnTo>
                      <a:pt x="0" y="152"/>
                    </a:lnTo>
                    <a:lnTo>
                      <a:pt x="21" y="173"/>
                    </a:lnTo>
                    <a:lnTo>
                      <a:pt x="456" y="173"/>
                    </a:lnTo>
                    <a:lnTo>
                      <a:pt x="697" y="84"/>
                    </a:lnTo>
                    <a:lnTo>
                      <a:pt x="718" y="84"/>
                    </a:lnTo>
                    <a:lnTo>
                      <a:pt x="718" y="63"/>
                    </a:lnTo>
                    <a:lnTo>
                      <a:pt x="738" y="42"/>
                    </a:lnTo>
                    <a:lnTo>
                      <a:pt x="718" y="21"/>
                    </a:lnTo>
                    <a:lnTo>
                      <a:pt x="697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0" name="Google Shape;1256;p38">
                <a:extLst>
                  <a:ext uri="{FF2B5EF4-FFF2-40B4-BE49-F238E27FC236}">
                    <a16:creationId xmlns:a16="http://schemas.microsoft.com/office/drawing/2014/main" id="{0F7743B4-0AC6-4C59-E524-B19387582D46}"/>
                  </a:ext>
                </a:extLst>
              </p:cNvPr>
              <p:cNvSpPr/>
              <p:nvPr/>
            </p:nvSpPr>
            <p:spPr>
              <a:xfrm>
                <a:off x="3950864" y="2375688"/>
                <a:ext cx="92944" cy="20689"/>
              </a:xfrm>
              <a:custGeom>
                <a:avLst/>
                <a:gdLst/>
                <a:ahLst/>
                <a:cxnLst/>
                <a:rect l="l" t="t" r="r" b="b"/>
                <a:pathLst>
                  <a:path w="593" h="132" extrusionOk="0">
                    <a:moveTo>
                      <a:pt x="263" y="0"/>
                    </a:moveTo>
                    <a:lnTo>
                      <a:pt x="1" y="110"/>
                    </a:lnTo>
                    <a:lnTo>
                      <a:pt x="310" y="131"/>
                    </a:lnTo>
                    <a:lnTo>
                      <a:pt x="352" y="131"/>
                    </a:lnTo>
                    <a:lnTo>
                      <a:pt x="593" y="21"/>
                    </a:lnTo>
                    <a:lnTo>
                      <a:pt x="289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1" name="Google Shape;1257;p38">
                <a:extLst>
                  <a:ext uri="{FF2B5EF4-FFF2-40B4-BE49-F238E27FC236}">
                    <a16:creationId xmlns:a16="http://schemas.microsoft.com/office/drawing/2014/main" id="{3119E7C7-A7CA-10BC-1E81-11083176AB3A}"/>
                  </a:ext>
                </a:extLst>
              </p:cNvPr>
              <p:cNvSpPr/>
              <p:nvPr/>
            </p:nvSpPr>
            <p:spPr>
              <a:xfrm>
                <a:off x="3941146" y="2368322"/>
                <a:ext cx="112536" cy="34482"/>
              </a:xfrm>
              <a:custGeom>
                <a:avLst/>
                <a:gdLst/>
                <a:ahLst/>
                <a:cxnLst/>
                <a:rect l="l" t="t" r="r" b="b"/>
                <a:pathLst>
                  <a:path w="718" h="220" extrusionOk="0">
                    <a:moveTo>
                      <a:pt x="456" y="89"/>
                    </a:moveTo>
                    <a:lnTo>
                      <a:pt x="372" y="131"/>
                    </a:lnTo>
                    <a:lnTo>
                      <a:pt x="262" y="110"/>
                    </a:lnTo>
                    <a:lnTo>
                      <a:pt x="351" y="89"/>
                    </a:lnTo>
                    <a:close/>
                    <a:moveTo>
                      <a:pt x="351" y="0"/>
                    </a:moveTo>
                    <a:cubicBezTo>
                      <a:pt x="325" y="0"/>
                      <a:pt x="304" y="0"/>
                      <a:pt x="283" y="26"/>
                    </a:cubicBezTo>
                    <a:lnTo>
                      <a:pt x="21" y="110"/>
                    </a:lnTo>
                    <a:lnTo>
                      <a:pt x="0" y="110"/>
                    </a:lnTo>
                    <a:lnTo>
                      <a:pt x="0" y="131"/>
                    </a:lnTo>
                    <a:lnTo>
                      <a:pt x="0" y="157"/>
                    </a:lnTo>
                    <a:lnTo>
                      <a:pt x="0" y="178"/>
                    </a:lnTo>
                    <a:lnTo>
                      <a:pt x="21" y="178"/>
                    </a:lnTo>
                    <a:lnTo>
                      <a:pt x="21" y="199"/>
                    </a:lnTo>
                    <a:lnTo>
                      <a:pt x="63" y="199"/>
                    </a:lnTo>
                    <a:lnTo>
                      <a:pt x="372" y="220"/>
                    </a:lnTo>
                    <a:cubicBezTo>
                      <a:pt x="393" y="220"/>
                      <a:pt x="414" y="220"/>
                      <a:pt x="435" y="199"/>
                    </a:cubicBezTo>
                    <a:lnTo>
                      <a:pt x="697" y="110"/>
                    </a:lnTo>
                    <a:lnTo>
                      <a:pt x="718" y="110"/>
                    </a:lnTo>
                    <a:lnTo>
                      <a:pt x="718" y="89"/>
                    </a:lnTo>
                    <a:lnTo>
                      <a:pt x="718" y="68"/>
                    </a:lnTo>
                    <a:lnTo>
                      <a:pt x="718" y="47"/>
                    </a:lnTo>
                    <a:lnTo>
                      <a:pt x="697" y="26"/>
                    </a:lnTo>
                    <a:lnTo>
                      <a:pt x="655" y="26"/>
                    </a:lnTo>
                    <a:lnTo>
                      <a:pt x="351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2" name="Google Shape;1258;p38">
                <a:extLst>
                  <a:ext uri="{FF2B5EF4-FFF2-40B4-BE49-F238E27FC236}">
                    <a16:creationId xmlns:a16="http://schemas.microsoft.com/office/drawing/2014/main" id="{C12C5762-83CC-C37E-6811-F23D56033B9C}"/>
                  </a:ext>
                </a:extLst>
              </p:cNvPr>
              <p:cNvSpPr/>
              <p:nvPr/>
            </p:nvSpPr>
            <p:spPr>
              <a:xfrm>
                <a:off x="3893499" y="2396221"/>
                <a:ext cx="95295" cy="20689"/>
              </a:xfrm>
              <a:custGeom>
                <a:avLst/>
                <a:gdLst/>
                <a:ahLst/>
                <a:cxnLst/>
                <a:rect l="l" t="t" r="r" b="b"/>
                <a:pathLst>
                  <a:path w="608" h="132" extrusionOk="0">
                    <a:moveTo>
                      <a:pt x="262" y="0"/>
                    </a:moveTo>
                    <a:lnTo>
                      <a:pt x="0" y="110"/>
                    </a:lnTo>
                    <a:lnTo>
                      <a:pt x="21" y="110"/>
                    </a:lnTo>
                    <a:lnTo>
                      <a:pt x="325" y="131"/>
                    </a:lnTo>
                    <a:lnTo>
                      <a:pt x="346" y="131"/>
                    </a:lnTo>
                    <a:lnTo>
                      <a:pt x="608" y="21"/>
                    </a:lnTo>
                    <a:lnTo>
                      <a:pt x="283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3" name="Google Shape;1259;p38">
                <a:extLst>
                  <a:ext uri="{FF2B5EF4-FFF2-40B4-BE49-F238E27FC236}">
                    <a16:creationId xmlns:a16="http://schemas.microsoft.com/office/drawing/2014/main" id="{5742A208-6722-CCFC-583F-F60C422004CD}"/>
                  </a:ext>
                </a:extLst>
              </p:cNvPr>
              <p:cNvSpPr/>
              <p:nvPr/>
            </p:nvSpPr>
            <p:spPr>
              <a:xfrm>
                <a:off x="3882841" y="2388697"/>
                <a:ext cx="116611" cy="34638"/>
              </a:xfrm>
              <a:custGeom>
                <a:avLst/>
                <a:gdLst/>
                <a:ahLst/>
                <a:cxnLst/>
                <a:rect l="l" t="t" r="r" b="b"/>
                <a:pathLst>
                  <a:path w="744" h="221" extrusionOk="0">
                    <a:moveTo>
                      <a:pt x="351" y="90"/>
                    </a:moveTo>
                    <a:lnTo>
                      <a:pt x="482" y="111"/>
                    </a:lnTo>
                    <a:lnTo>
                      <a:pt x="393" y="132"/>
                    </a:lnTo>
                    <a:lnTo>
                      <a:pt x="283" y="132"/>
                    </a:lnTo>
                    <a:lnTo>
                      <a:pt x="351" y="90"/>
                    </a:lnTo>
                    <a:close/>
                    <a:moveTo>
                      <a:pt x="372" y="1"/>
                    </a:moveTo>
                    <a:cubicBezTo>
                      <a:pt x="351" y="1"/>
                      <a:pt x="330" y="1"/>
                      <a:pt x="304" y="27"/>
                    </a:cubicBezTo>
                    <a:lnTo>
                      <a:pt x="42" y="111"/>
                    </a:lnTo>
                    <a:lnTo>
                      <a:pt x="21" y="132"/>
                    </a:lnTo>
                    <a:lnTo>
                      <a:pt x="0" y="132"/>
                    </a:lnTo>
                    <a:lnTo>
                      <a:pt x="0" y="158"/>
                    </a:lnTo>
                    <a:lnTo>
                      <a:pt x="0" y="179"/>
                    </a:lnTo>
                    <a:lnTo>
                      <a:pt x="21" y="179"/>
                    </a:lnTo>
                    <a:lnTo>
                      <a:pt x="42" y="200"/>
                    </a:lnTo>
                    <a:lnTo>
                      <a:pt x="68" y="200"/>
                    </a:lnTo>
                    <a:lnTo>
                      <a:pt x="393" y="221"/>
                    </a:lnTo>
                    <a:cubicBezTo>
                      <a:pt x="414" y="221"/>
                      <a:pt x="414" y="221"/>
                      <a:pt x="461" y="200"/>
                    </a:cubicBezTo>
                    <a:lnTo>
                      <a:pt x="723" y="111"/>
                    </a:lnTo>
                    <a:lnTo>
                      <a:pt x="744" y="90"/>
                    </a:lnTo>
                    <a:lnTo>
                      <a:pt x="744" y="69"/>
                    </a:lnTo>
                    <a:lnTo>
                      <a:pt x="723" y="48"/>
                    </a:lnTo>
                    <a:lnTo>
                      <a:pt x="723" y="27"/>
                    </a:lnTo>
                    <a:lnTo>
                      <a:pt x="676" y="27"/>
                    </a:lnTo>
                    <a:lnTo>
                      <a:pt x="372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4" name="Google Shape;1260;p38">
                <a:extLst>
                  <a:ext uri="{FF2B5EF4-FFF2-40B4-BE49-F238E27FC236}">
                    <a16:creationId xmlns:a16="http://schemas.microsoft.com/office/drawing/2014/main" id="{213D6F96-F26B-81C7-5A63-7FB50D35329D}"/>
                  </a:ext>
                </a:extLst>
              </p:cNvPr>
              <p:cNvSpPr/>
              <p:nvPr/>
            </p:nvSpPr>
            <p:spPr>
              <a:xfrm>
                <a:off x="3838485" y="2416753"/>
                <a:ext cx="96235" cy="20532"/>
              </a:xfrm>
              <a:custGeom>
                <a:avLst/>
                <a:gdLst/>
                <a:ahLst/>
                <a:cxnLst/>
                <a:rect l="l" t="t" r="r" b="b"/>
                <a:pathLst>
                  <a:path w="614" h="131" extrusionOk="0">
                    <a:moveTo>
                      <a:pt x="283" y="0"/>
                    </a:moveTo>
                    <a:lnTo>
                      <a:pt x="262" y="21"/>
                    </a:lnTo>
                    <a:lnTo>
                      <a:pt x="1" y="110"/>
                    </a:lnTo>
                    <a:lnTo>
                      <a:pt x="325" y="131"/>
                    </a:lnTo>
                    <a:lnTo>
                      <a:pt x="351" y="131"/>
                    </a:lnTo>
                    <a:lnTo>
                      <a:pt x="613" y="21"/>
                    </a:lnTo>
                    <a:lnTo>
                      <a:pt x="283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5" name="Google Shape;1261;p38">
                <a:extLst>
                  <a:ext uri="{FF2B5EF4-FFF2-40B4-BE49-F238E27FC236}">
                    <a16:creationId xmlns:a16="http://schemas.microsoft.com/office/drawing/2014/main" id="{F38E622B-6DA1-F2A7-E05B-F67026BD770B}"/>
                  </a:ext>
                </a:extLst>
              </p:cNvPr>
              <p:cNvSpPr/>
              <p:nvPr/>
            </p:nvSpPr>
            <p:spPr>
              <a:xfrm>
                <a:off x="3827827" y="2410327"/>
                <a:ext cx="116768" cy="33541"/>
              </a:xfrm>
              <a:custGeom>
                <a:avLst/>
                <a:gdLst/>
                <a:ahLst/>
                <a:cxnLst/>
                <a:rect l="l" t="t" r="r" b="b"/>
                <a:pathLst>
                  <a:path w="745" h="214" extrusionOk="0">
                    <a:moveTo>
                      <a:pt x="351" y="83"/>
                    </a:moveTo>
                    <a:lnTo>
                      <a:pt x="461" y="104"/>
                    </a:lnTo>
                    <a:lnTo>
                      <a:pt x="393" y="125"/>
                    </a:lnTo>
                    <a:lnTo>
                      <a:pt x="288" y="125"/>
                    </a:lnTo>
                    <a:lnTo>
                      <a:pt x="351" y="83"/>
                    </a:lnTo>
                    <a:close/>
                    <a:moveTo>
                      <a:pt x="328" y="0"/>
                    </a:moveTo>
                    <a:cubicBezTo>
                      <a:pt x="320" y="0"/>
                      <a:pt x="309" y="7"/>
                      <a:pt x="288" y="20"/>
                    </a:cubicBezTo>
                    <a:lnTo>
                      <a:pt x="48" y="104"/>
                    </a:lnTo>
                    <a:lnTo>
                      <a:pt x="27" y="125"/>
                    </a:lnTo>
                    <a:lnTo>
                      <a:pt x="0" y="125"/>
                    </a:lnTo>
                    <a:lnTo>
                      <a:pt x="0" y="151"/>
                    </a:lnTo>
                    <a:lnTo>
                      <a:pt x="0" y="172"/>
                    </a:lnTo>
                    <a:lnTo>
                      <a:pt x="27" y="193"/>
                    </a:lnTo>
                    <a:lnTo>
                      <a:pt x="69" y="193"/>
                    </a:lnTo>
                    <a:lnTo>
                      <a:pt x="393" y="214"/>
                    </a:lnTo>
                    <a:cubicBezTo>
                      <a:pt x="419" y="214"/>
                      <a:pt x="419" y="214"/>
                      <a:pt x="461" y="193"/>
                    </a:cubicBezTo>
                    <a:lnTo>
                      <a:pt x="702" y="104"/>
                    </a:lnTo>
                    <a:lnTo>
                      <a:pt x="723" y="104"/>
                    </a:lnTo>
                    <a:lnTo>
                      <a:pt x="723" y="83"/>
                    </a:lnTo>
                    <a:lnTo>
                      <a:pt x="744" y="83"/>
                    </a:lnTo>
                    <a:lnTo>
                      <a:pt x="744" y="62"/>
                    </a:lnTo>
                    <a:lnTo>
                      <a:pt x="723" y="41"/>
                    </a:lnTo>
                    <a:lnTo>
                      <a:pt x="702" y="20"/>
                    </a:lnTo>
                    <a:lnTo>
                      <a:pt x="351" y="20"/>
                    </a:lnTo>
                    <a:cubicBezTo>
                      <a:pt x="341" y="7"/>
                      <a:pt x="336" y="0"/>
                      <a:pt x="328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6" name="Google Shape;1262;p38">
                <a:extLst>
                  <a:ext uri="{FF2B5EF4-FFF2-40B4-BE49-F238E27FC236}">
                    <a16:creationId xmlns:a16="http://schemas.microsoft.com/office/drawing/2014/main" id="{A209CF54-8326-9BA9-631A-FB00C20D26C0}"/>
                  </a:ext>
                </a:extLst>
              </p:cNvPr>
              <p:cNvSpPr/>
              <p:nvPr/>
            </p:nvSpPr>
            <p:spPr>
              <a:xfrm>
                <a:off x="3520000" y="2440420"/>
                <a:ext cx="359707" cy="116768"/>
              </a:xfrm>
              <a:custGeom>
                <a:avLst/>
                <a:gdLst/>
                <a:ahLst/>
                <a:cxnLst/>
                <a:rect l="l" t="t" r="r" b="b"/>
                <a:pathLst>
                  <a:path w="2295" h="745" extrusionOk="0">
                    <a:moveTo>
                      <a:pt x="1943" y="1"/>
                    </a:moveTo>
                    <a:lnTo>
                      <a:pt x="1" y="718"/>
                    </a:lnTo>
                    <a:lnTo>
                      <a:pt x="351" y="745"/>
                    </a:lnTo>
                    <a:lnTo>
                      <a:pt x="372" y="745"/>
                    </a:lnTo>
                    <a:lnTo>
                      <a:pt x="2294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7" name="Google Shape;1263;p38">
                <a:extLst>
                  <a:ext uri="{FF2B5EF4-FFF2-40B4-BE49-F238E27FC236}">
                    <a16:creationId xmlns:a16="http://schemas.microsoft.com/office/drawing/2014/main" id="{D60326B7-3CDC-5E15-DF49-1C64F9E41D84}"/>
                  </a:ext>
                </a:extLst>
              </p:cNvPr>
              <p:cNvSpPr/>
              <p:nvPr/>
            </p:nvSpPr>
            <p:spPr>
              <a:xfrm>
                <a:off x="3510126" y="2432113"/>
                <a:ext cx="379455" cy="131657"/>
              </a:xfrm>
              <a:custGeom>
                <a:avLst/>
                <a:gdLst/>
                <a:ahLst/>
                <a:cxnLst/>
                <a:rect l="l" t="t" r="r" b="b"/>
                <a:pathLst>
                  <a:path w="2421" h="840" extrusionOk="0">
                    <a:moveTo>
                      <a:pt x="2137" y="96"/>
                    </a:moveTo>
                    <a:lnTo>
                      <a:pt x="414" y="750"/>
                    </a:lnTo>
                    <a:lnTo>
                      <a:pt x="284" y="750"/>
                    </a:lnTo>
                    <a:lnTo>
                      <a:pt x="2027" y="96"/>
                    </a:lnTo>
                    <a:close/>
                    <a:moveTo>
                      <a:pt x="1995" y="0"/>
                    </a:moveTo>
                    <a:cubicBezTo>
                      <a:pt x="1988" y="0"/>
                      <a:pt x="1979" y="3"/>
                      <a:pt x="1965" y="12"/>
                    </a:cubicBezTo>
                    <a:lnTo>
                      <a:pt x="22" y="750"/>
                    </a:lnTo>
                    <a:lnTo>
                      <a:pt x="1" y="750"/>
                    </a:lnTo>
                    <a:lnTo>
                      <a:pt x="1" y="771"/>
                    </a:lnTo>
                    <a:lnTo>
                      <a:pt x="1" y="798"/>
                    </a:lnTo>
                    <a:lnTo>
                      <a:pt x="22" y="818"/>
                    </a:lnTo>
                    <a:lnTo>
                      <a:pt x="64" y="818"/>
                    </a:lnTo>
                    <a:lnTo>
                      <a:pt x="414" y="839"/>
                    </a:lnTo>
                    <a:cubicBezTo>
                      <a:pt x="435" y="839"/>
                      <a:pt x="435" y="839"/>
                      <a:pt x="456" y="818"/>
                    </a:cubicBezTo>
                    <a:lnTo>
                      <a:pt x="2378" y="96"/>
                    </a:lnTo>
                    <a:lnTo>
                      <a:pt x="2399" y="96"/>
                    </a:lnTo>
                    <a:lnTo>
                      <a:pt x="2420" y="75"/>
                    </a:lnTo>
                    <a:lnTo>
                      <a:pt x="2420" y="54"/>
                    </a:lnTo>
                    <a:lnTo>
                      <a:pt x="2420" y="33"/>
                    </a:lnTo>
                    <a:lnTo>
                      <a:pt x="2399" y="33"/>
                    </a:lnTo>
                    <a:lnTo>
                      <a:pt x="2378" y="12"/>
                    </a:lnTo>
                    <a:lnTo>
                      <a:pt x="2027" y="12"/>
                    </a:lnTo>
                    <a:cubicBezTo>
                      <a:pt x="2013" y="12"/>
                      <a:pt x="2009" y="0"/>
                      <a:pt x="1995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8" name="Google Shape;1264;p38">
                <a:extLst>
                  <a:ext uri="{FF2B5EF4-FFF2-40B4-BE49-F238E27FC236}">
                    <a16:creationId xmlns:a16="http://schemas.microsoft.com/office/drawing/2014/main" id="{0E3276A7-230B-7B70-7FB8-3606AFB46BC2}"/>
                  </a:ext>
                </a:extLst>
              </p:cNvPr>
              <p:cNvSpPr/>
              <p:nvPr/>
            </p:nvSpPr>
            <p:spPr>
              <a:xfrm>
                <a:off x="3455112" y="2563613"/>
                <a:ext cx="99527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635" h="111" extrusionOk="0">
                    <a:moveTo>
                      <a:pt x="242" y="0"/>
                    </a:moveTo>
                    <a:lnTo>
                      <a:pt x="1" y="89"/>
                    </a:lnTo>
                    <a:lnTo>
                      <a:pt x="1" y="110"/>
                    </a:lnTo>
                    <a:lnTo>
                      <a:pt x="373" y="110"/>
                    </a:lnTo>
                    <a:lnTo>
                      <a:pt x="635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9" name="Google Shape;1265;p38">
                <a:extLst>
                  <a:ext uri="{FF2B5EF4-FFF2-40B4-BE49-F238E27FC236}">
                    <a16:creationId xmlns:a16="http://schemas.microsoft.com/office/drawing/2014/main" id="{E0C670A8-E6C6-5914-07B9-8A18FF6D9461}"/>
                  </a:ext>
                </a:extLst>
              </p:cNvPr>
              <p:cNvSpPr/>
              <p:nvPr/>
            </p:nvSpPr>
            <p:spPr>
              <a:xfrm>
                <a:off x="3445394" y="2557030"/>
                <a:ext cx="119902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65" h="195" extrusionOk="0">
                    <a:moveTo>
                      <a:pt x="456" y="84"/>
                    </a:moveTo>
                    <a:lnTo>
                      <a:pt x="414" y="105"/>
                    </a:lnTo>
                    <a:lnTo>
                      <a:pt x="283" y="105"/>
                    </a:lnTo>
                    <a:lnTo>
                      <a:pt x="346" y="84"/>
                    </a:lnTo>
                    <a:close/>
                    <a:moveTo>
                      <a:pt x="283" y="1"/>
                    </a:moveTo>
                    <a:lnTo>
                      <a:pt x="21" y="105"/>
                    </a:lnTo>
                    <a:lnTo>
                      <a:pt x="0" y="105"/>
                    </a:lnTo>
                    <a:lnTo>
                      <a:pt x="0" y="131"/>
                    </a:lnTo>
                    <a:lnTo>
                      <a:pt x="0" y="152"/>
                    </a:lnTo>
                    <a:lnTo>
                      <a:pt x="21" y="173"/>
                    </a:lnTo>
                    <a:lnTo>
                      <a:pt x="63" y="173"/>
                    </a:lnTo>
                    <a:lnTo>
                      <a:pt x="414" y="194"/>
                    </a:lnTo>
                    <a:cubicBezTo>
                      <a:pt x="435" y="194"/>
                      <a:pt x="435" y="194"/>
                      <a:pt x="477" y="173"/>
                    </a:cubicBezTo>
                    <a:lnTo>
                      <a:pt x="717" y="84"/>
                    </a:lnTo>
                    <a:lnTo>
                      <a:pt x="738" y="84"/>
                    </a:lnTo>
                    <a:lnTo>
                      <a:pt x="738" y="63"/>
                    </a:lnTo>
                    <a:lnTo>
                      <a:pt x="765" y="63"/>
                    </a:lnTo>
                    <a:lnTo>
                      <a:pt x="765" y="42"/>
                    </a:lnTo>
                    <a:lnTo>
                      <a:pt x="738" y="21"/>
                    </a:lnTo>
                    <a:lnTo>
                      <a:pt x="717" y="21"/>
                    </a:lnTo>
                    <a:lnTo>
                      <a:pt x="717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0" name="Google Shape;1266;p38">
                <a:extLst>
                  <a:ext uri="{FF2B5EF4-FFF2-40B4-BE49-F238E27FC236}">
                    <a16:creationId xmlns:a16="http://schemas.microsoft.com/office/drawing/2014/main" id="{6A6F8AE8-D713-B243-AA74-75F8C2065651}"/>
                  </a:ext>
                </a:extLst>
              </p:cNvPr>
              <p:cNvSpPr/>
              <p:nvPr/>
            </p:nvSpPr>
            <p:spPr>
              <a:xfrm>
                <a:off x="3401038" y="2584145"/>
                <a:ext cx="98586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629" h="111" extrusionOk="0">
                    <a:moveTo>
                      <a:pt x="262" y="0"/>
                    </a:moveTo>
                    <a:lnTo>
                      <a:pt x="0" y="89"/>
                    </a:lnTo>
                    <a:lnTo>
                      <a:pt x="21" y="89"/>
                    </a:lnTo>
                    <a:lnTo>
                      <a:pt x="346" y="110"/>
                    </a:lnTo>
                    <a:cubicBezTo>
                      <a:pt x="367" y="110"/>
                      <a:pt x="367" y="110"/>
                      <a:pt x="393" y="89"/>
                    </a:cubicBezTo>
                    <a:lnTo>
                      <a:pt x="629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1" name="Google Shape;1267;p38">
                <a:extLst>
                  <a:ext uri="{FF2B5EF4-FFF2-40B4-BE49-F238E27FC236}">
                    <a16:creationId xmlns:a16="http://schemas.microsoft.com/office/drawing/2014/main" id="{46F17078-E662-EA77-CC53-CCCDB6B3B706}"/>
                  </a:ext>
                </a:extLst>
              </p:cNvPr>
              <p:cNvSpPr/>
              <p:nvPr/>
            </p:nvSpPr>
            <p:spPr>
              <a:xfrm>
                <a:off x="3390380" y="2577562"/>
                <a:ext cx="119902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65" h="195" extrusionOk="0">
                    <a:moveTo>
                      <a:pt x="482" y="84"/>
                    </a:moveTo>
                    <a:lnTo>
                      <a:pt x="414" y="105"/>
                    </a:lnTo>
                    <a:lnTo>
                      <a:pt x="304" y="105"/>
                    </a:lnTo>
                    <a:lnTo>
                      <a:pt x="351" y="84"/>
                    </a:lnTo>
                    <a:close/>
                    <a:moveTo>
                      <a:pt x="283" y="0"/>
                    </a:moveTo>
                    <a:lnTo>
                      <a:pt x="42" y="105"/>
                    </a:lnTo>
                    <a:lnTo>
                      <a:pt x="21" y="105"/>
                    </a:lnTo>
                    <a:lnTo>
                      <a:pt x="0" y="131"/>
                    </a:lnTo>
                    <a:lnTo>
                      <a:pt x="0" y="152"/>
                    </a:lnTo>
                    <a:lnTo>
                      <a:pt x="21" y="173"/>
                    </a:lnTo>
                    <a:lnTo>
                      <a:pt x="89" y="173"/>
                    </a:lnTo>
                    <a:lnTo>
                      <a:pt x="414" y="194"/>
                    </a:lnTo>
                    <a:cubicBezTo>
                      <a:pt x="435" y="194"/>
                      <a:pt x="461" y="194"/>
                      <a:pt x="482" y="173"/>
                    </a:cubicBezTo>
                    <a:lnTo>
                      <a:pt x="723" y="84"/>
                    </a:lnTo>
                    <a:lnTo>
                      <a:pt x="744" y="84"/>
                    </a:lnTo>
                    <a:lnTo>
                      <a:pt x="765" y="63"/>
                    </a:lnTo>
                    <a:lnTo>
                      <a:pt x="765" y="42"/>
                    </a:lnTo>
                    <a:lnTo>
                      <a:pt x="765" y="21"/>
                    </a:lnTo>
                    <a:lnTo>
                      <a:pt x="744" y="21"/>
                    </a:lnTo>
                    <a:lnTo>
                      <a:pt x="744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2" name="Google Shape;1268;p38">
                <a:extLst>
                  <a:ext uri="{FF2B5EF4-FFF2-40B4-BE49-F238E27FC236}">
                    <a16:creationId xmlns:a16="http://schemas.microsoft.com/office/drawing/2014/main" id="{03477CA0-9CE6-BAA2-9EAF-1CD12B3238E4}"/>
                  </a:ext>
                </a:extLst>
              </p:cNvPr>
              <p:cNvSpPr/>
              <p:nvPr/>
            </p:nvSpPr>
            <p:spPr>
              <a:xfrm>
                <a:off x="3349316" y="2604677"/>
                <a:ext cx="96235" cy="14106"/>
              </a:xfrm>
              <a:custGeom>
                <a:avLst/>
                <a:gdLst/>
                <a:ahLst/>
                <a:cxnLst/>
                <a:rect l="l" t="t" r="r" b="b"/>
                <a:pathLst>
                  <a:path w="614" h="90" extrusionOk="0">
                    <a:moveTo>
                      <a:pt x="241" y="0"/>
                    </a:moveTo>
                    <a:lnTo>
                      <a:pt x="0" y="89"/>
                    </a:lnTo>
                    <a:lnTo>
                      <a:pt x="372" y="89"/>
                    </a:lnTo>
                    <a:lnTo>
                      <a:pt x="613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3" name="Google Shape;1269;p38">
                <a:extLst>
                  <a:ext uri="{FF2B5EF4-FFF2-40B4-BE49-F238E27FC236}">
                    <a16:creationId xmlns:a16="http://schemas.microsoft.com/office/drawing/2014/main" id="{FBEA11F3-6BB1-1855-1E26-341185AF7124}"/>
                  </a:ext>
                </a:extLst>
              </p:cNvPr>
              <p:cNvSpPr/>
              <p:nvPr/>
            </p:nvSpPr>
            <p:spPr>
              <a:xfrm>
                <a:off x="3335366" y="2598094"/>
                <a:ext cx="119902" cy="28683"/>
              </a:xfrm>
              <a:custGeom>
                <a:avLst/>
                <a:gdLst/>
                <a:ahLst/>
                <a:cxnLst/>
                <a:rect l="l" t="t" r="r" b="b"/>
                <a:pathLst>
                  <a:path w="765" h="183" extrusionOk="0">
                    <a:moveTo>
                      <a:pt x="482" y="84"/>
                    </a:moveTo>
                    <a:lnTo>
                      <a:pt x="440" y="105"/>
                    </a:lnTo>
                    <a:lnTo>
                      <a:pt x="309" y="105"/>
                    </a:lnTo>
                    <a:lnTo>
                      <a:pt x="351" y="84"/>
                    </a:lnTo>
                    <a:close/>
                    <a:moveTo>
                      <a:pt x="288" y="0"/>
                    </a:moveTo>
                    <a:lnTo>
                      <a:pt x="47" y="105"/>
                    </a:lnTo>
                    <a:lnTo>
                      <a:pt x="26" y="105"/>
                    </a:lnTo>
                    <a:lnTo>
                      <a:pt x="26" y="131"/>
                    </a:lnTo>
                    <a:lnTo>
                      <a:pt x="0" y="152"/>
                    </a:lnTo>
                    <a:lnTo>
                      <a:pt x="26" y="152"/>
                    </a:lnTo>
                    <a:lnTo>
                      <a:pt x="26" y="173"/>
                    </a:lnTo>
                    <a:lnTo>
                      <a:pt x="440" y="173"/>
                    </a:lnTo>
                    <a:cubicBezTo>
                      <a:pt x="454" y="173"/>
                      <a:pt x="459" y="183"/>
                      <a:pt x="473" y="183"/>
                    </a:cubicBezTo>
                    <a:cubicBezTo>
                      <a:pt x="480" y="183"/>
                      <a:pt x="489" y="180"/>
                      <a:pt x="503" y="173"/>
                    </a:cubicBezTo>
                    <a:lnTo>
                      <a:pt x="744" y="84"/>
                    </a:lnTo>
                    <a:lnTo>
                      <a:pt x="765" y="63"/>
                    </a:lnTo>
                    <a:lnTo>
                      <a:pt x="765" y="42"/>
                    </a:lnTo>
                    <a:lnTo>
                      <a:pt x="765" y="21"/>
                    </a:lnTo>
                    <a:lnTo>
                      <a:pt x="744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4" name="Google Shape;1270;p38">
                <a:extLst>
                  <a:ext uri="{FF2B5EF4-FFF2-40B4-BE49-F238E27FC236}">
                    <a16:creationId xmlns:a16="http://schemas.microsoft.com/office/drawing/2014/main" id="{3D9B105D-7F28-5BD9-9CD3-93DEEA3566F7}"/>
                  </a:ext>
                </a:extLst>
              </p:cNvPr>
              <p:cNvSpPr/>
              <p:nvPr/>
            </p:nvSpPr>
            <p:spPr>
              <a:xfrm>
                <a:off x="3294302" y="2625209"/>
                <a:ext cx="99527" cy="14106"/>
              </a:xfrm>
              <a:custGeom>
                <a:avLst/>
                <a:gdLst/>
                <a:ahLst/>
                <a:cxnLst/>
                <a:rect l="l" t="t" r="r" b="b"/>
                <a:pathLst>
                  <a:path w="635" h="90" extrusionOk="0">
                    <a:moveTo>
                      <a:pt x="241" y="0"/>
                    </a:moveTo>
                    <a:lnTo>
                      <a:pt x="0" y="89"/>
                    </a:lnTo>
                    <a:lnTo>
                      <a:pt x="393" y="89"/>
                    </a:lnTo>
                    <a:lnTo>
                      <a:pt x="634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5" name="Google Shape;1271;p38">
                <a:extLst>
                  <a:ext uri="{FF2B5EF4-FFF2-40B4-BE49-F238E27FC236}">
                    <a16:creationId xmlns:a16="http://schemas.microsoft.com/office/drawing/2014/main" id="{70885C09-FE4A-40D4-2A60-1E2461F7BB32}"/>
                  </a:ext>
                </a:extLst>
              </p:cNvPr>
              <p:cNvSpPr/>
              <p:nvPr/>
            </p:nvSpPr>
            <p:spPr>
              <a:xfrm>
                <a:off x="3284428" y="2618627"/>
                <a:ext cx="120059" cy="27272"/>
              </a:xfrm>
              <a:custGeom>
                <a:avLst/>
                <a:gdLst/>
                <a:ahLst/>
                <a:cxnLst/>
                <a:rect l="l" t="t" r="r" b="b"/>
                <a:pathLst>
                  <a:path w="766" h="174" extrusionOk="0">
                    <a:moveTo>
                      <a:pt x="283" y="0"/>
                    </a:moveTo>
                    <a:lnTo>
                      <a:pt x="22" y="84"/>
                    </a:lnTo>
                    <a:lnTo>
                      <a:pt x="22" y="105"/>
                    </a:lnTo>
                    <a:lnTo>
                      <a:pt x="1" y="105"/>
                    </a:lnTo>
                    <a:lnTo>
                      <a:pt x="1" y="131"/>
                    </a:lnTo>
                    <a:lnTo>
                      <a:pt x="1" y="152"/>
                    </a:lnTo>
                    <a:lnTo>
                      <a:pt x="22" y="173"/>
                    </a:lnTo>
                    <a:lnTo>
                      <a:pt x="482" y="173"/>
                    </a:lnTo>
                    <a:lnTo>
                      <a:pt x="718" y="84"/>
                    </a:lnTo>
                    <a:lnTo>
                      <a:pt x="744" y="63"/>
                    </a:lnTo>
                    <a:lnTo>
                      <a:pt x="765" y="42"/>
                    </a:lnTo>
                    <a:lnTo>
                      <a:pt x="765" y="21"/>
                    </a:lnTo>
                    <a:lnTo>
                      <a:pt x="744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6" name="Google Shape;1272;p38">
                <a:extLst>
                  <a:ext uri="{FF2B5EF4-FFF2-40B4-BE49-F238E27FC236}">
                    <a16:creationId xmlns:a16="http://schemas.microsoft.com/office/drawing/2014/main" id="{27E44262-C6D8-652D-B3CB-862EF76E9730}"/>
                  </a:ext>
                </a:extLst>
              </p:cNvPr>
              <p:cNvSpPr/>
              <p:nvPr/>
            </p:nvSpPr>
            <p:spPr>
              <a:xfrm>
                <a:off x="3216248" y="2450294"/>
                <a:ext cx="496066" cy="102818"/>
              </a:xfrm>
              <a:custGeom>
                <a:avLst/>
                <a:gdLst/>
                <a:ahLst/>
                <a:cxnLst/>
                <a:rect l="l" t="t" r="r" b="b"/>
                <a:pathLst>
                  <a:path w="3165" h="656" extrusionOk="0">
                    <a:moveTo>
                      <a:pt x="1635" y="1"/>
                    </a:moveTo>
                    <a:lnTo>
                      <a:pt x="1" y="634"/>
                    </a:lnTo>
                    <a:lnTo>
                      <a:pt x="22" y="634"/>
                    </a:lnTo>
                    <a:lnTo>
                      <a:pt x="1572" y="655"/>
                    </a:lnTo>
                    <a:lnTo>
                      <a:pt x="1593" y="655"/>
                    </a:lnTo>
                    <a:lnTo>
                      <a:pt x="3164" y="69"/>
                    </a:lnTo>
                    <a:lnTo>
                      <a:pt x="165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7" name="Google Shape;1273;p38">
                <a:extLst>
                  <a:ext uri="{FF2B5EF4-FFF2-40B4-BE49-F238E27FC236}">
                    <a16:creationId xmlns:a16="http://schemas.microsoft.com/office/drawing/2014/main" id="{5EA9FB59-E8E5-DC8A-B365-8F27058701BD}"/>
                  </a:ext>
                </a:extLst>
              </p:cNvPr>
              <p:cNvSpPr/>
              <p:nvPr/>
            </p:nvSpPr>
            <p:spPr>
              <a:xfrm>
                <a:off x="3205590" y="2443711"/>
                <a:ext cx="519733" cy="119275"/>
              </a:xfrm>
              <a:custGeom>
                <a:avLst/>
                <a:gdLst/>
                <a:ahLst/>
                <a:cxnLst/>
                <a:rect l="l" t="t" r="r" b="b"/>
                <a:pathLst>
                  <a:path w="3316" h="761" extrusionOk="0">
                    <a:moveTo>
                      <a:pt x="1724" y="90"/>
                    </a:moveTo>
                    <a:lnTo>
                      <a:pt x="3033" y="132"/>
                    </a:lnTo>
                    <a:lnTo>
                      <a:pt x="1640" y="676"/>
                    </a:lnTo>
                    <a:cubicBezTo>
                      <a:pt x="1661" y="655"/>
                      <a:pt x="1640" y="655"/>
                      <a:pt x="1640" y="655"/>
                    </a:cubicBezTo>
                    <a:lnTo>
                      <a:pt x="284" y="635"/>
                    </a:lnTo>
                    <a:lnTo>
                      <a:pt x="1724" y="90"/>
                    </a:lnTo>
                    <a:close/>
                    <a:moveTo>
                      <a:pt x="1745" y="1"/>
                    </a:moveTo>
                    <a:cubicBezTo>
                      <a:pt x="1703" y="1"/>
                      <a:pt x="1703" y="1"/>
                      <a:pt x="1661" y="22"/>
                    </a:cubicBezTo>
                    <a:lnTo>
                      <a:pt x="43" y="635"/>
                    </a:lnTo>
                    <a:lnTo>
                      <a:pt x="22" y="655"/>
                    </a:lnTo>
                    <a:lnTo>
                      <a:pt x="1" y="655"/>
                    </a:lnTo>
                    <a:lnTo>
                      <a:pt x="1" y="676"/>
                    </a:lnTo>
                    <a:lnTo>
                      <a:pt x="1" y="697"/>
                    </a:lnTo>
                    <a:lnTo>
                      <a:pt x="22" y="697"/>
                    </a:lnTo>
                    <a:lnTo>
                      <a:pt x="22" y="724"/>
                    </a:lnTo>
                    <a:lnTo>
                      <a:pt x="69" y="724"/>
                    </a:lnTo>
                    <a:lnTo>
                      <a:pt x="1640" y="744"/>
                    </a:lnTo>
                    <a:cubicBezTo>
                      <a:pt x="1650" y="755"/>
                      <a:pt x="1656" y="760"/>
                      <a:pt x="1664" y="760"/>
                    </a:cubicBezTo>
                    <a:cubicBezTo>
                      <a:pt x="1671" y="760"/>
                      <a:pt x="1682" y="755"/>
                      <a:pt x="1703" y="744"/>
                    </a:cubicBezTo>
                    <a:lnTo>
                      <a:pt x="3274" y="153"/>
                    </a:lnTo>
                    <a:lnTo>
                      <a:pt x="3295" y="132"/>
                    </a:lnTo>
                    <a:lnTo>
                      <a:pt x="3316" y="111"/>
                    </a:lnTo>
                    <a:lnTo>
                      <a:pt x="3295" y="90"/>
                    </a:lnTo>
                    <a:lnTo>
                      <a:pt x="3274" y="69"/>
                    </a:lnTo>
                    <a:lnTo>
                      <a:pt x="3232" y="69"/>
                    </a:lnTo>
                    <a:lnTo>
                      <a:pt x="1745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8" name="Google Shape;1274;p38">
                <a:extLst>
                  <a:ext uri="{FF2B5EF4-FFF2-40B4-BE49-F238E27FC236}">
                    <a16:creationId xmlns:a16="http://schemas.microsoft.com/office/drawing/2014/main" id="{582F8E45-FE6B-DE22-E82A-9B579526E345}"/>
                  </a:ext>
                </a:extLst>
              </p:cNvPr>
              <p:cNvSpPr/>
              <p:nvPr/>
            </p:nvSpPr>
            <p:spPr>
              <a:xfrm>
                <a:off x="3749773" y="1711605"/>
                <a:ext cx="1176453" cy="975205"/>
              </a:xfrm>
              <a:custGeom>
                <a:avLst/>
                <a:gdLst/>
                <a:ahLst/>
                <a:cxnLst/>
                <a:rect l="l" t="t" r="r" b="b"/>
                <a:pathLst>
                  <a:path w="7506" h="6222" extrusionOk="0">
                    <a:moveTo>
                      <a:pt x="7306" y="1"/>
                    </a:moveTo>
                    <a:lnTo>
                      <a:pt x="2593" y="1226"/>
                    </a:lnTo>
                    <a:cubicBezTo>
                      <a:pt x="2530" y="1226"/>
                      <a:pt x="2441" y="1310"/>
                      <a:pt x="2399" y="1399"/>
                    </a:cubicBezTo>
                    <a:lnTo>
                      <a:pt x="22" y="5960"/>
                    </a:lnTo>
                    <a:cubicBezTo>
                      <a:pt x="1" y="5981"/>
                      <a:pt x="1" y="6023"/>
                      <a:pt x="22" y="6023"/>
                    </a:cubicBezTo>
                    <a:lnTo>
                      <a:pt x="195" y="6222"/>
                    </a:lnTo>
                    <a:lnTo>
                      <a:pt x="498" y="5918"/>
                    </a:lnTo>
                    <a:lnTo>
                      <a:pt x="498" y="5850"/>
                    </a:lnTo>
                    <a:lnTo>
                      <a:pt x="4342" y="4431"/>
                    </a:lnTo>
                    <a:cubicBezTo>
                      <a:pt x="4384" y="4410"/>
                      <a:pt x="4452" y="4347"/>
                      <a:pt x="4494" y="4300"/>
                    </a:cubicBezTo>
                    <a:lnTo>
                      <a:pt x="7024" y="524"/>
                    </a:lnTo>
                    <a:lnTo>
                      <a:pt x="7092" y="571"/>
                    </a:lnTo>
                    <a:lnTo>
                      <a:pt x="7505" y="241"/>
                    </a:lnTo>
                    <a:lnTo>
                      <a:pt x="733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9" name="Google Shape;1275;p38">
                <a:extLst>
                  <a:ext uri="{FF2B5EF4-FFF2-40B4-BE49-F238E27FC236}">
                    <a16:creationId xmlns:a16="http://schemas.microsoft.com/office/drawing/2014/main" id="{C3FFB601-DF45-5F3F-0DC5-8103C86DD417}"/>
                  </a:ext>
                </a:extLst>
              </p:cNvPr>
              <p:cNvSpPr/>
              <p:nvPr/>
            </p:nvSpPr>
            <p:spPr>
              <a:xfrm>
                <a:off x="3742406" y="1701731"/>
                <a:ext cx="1190402" cy="991662"/>
              </a:xfrm>
              <a:custGeom>
                <a:avLst/>
                <a:gdLst/>
                <a:ahLst/>
                <a:cxnLst/>
                <a:rect l="l" t="t" r="r" b="b"/>
                <a:pathLst>
                  <a:path w="7595" h="6327" extrusionOk="0">
                    <a:moveTo>
                      <a:pt x="7332" y="111"/>
                    </a:moveTo>
                    <a:lnTo>
                      <a:pt x="7463" y="283"/>
                    </a:lnTo>
                    <a:lnTo>
                      <a:pt x="7139" y="566"/>
                    </a:lnTo>
                    <a:lnTo>
                      <a:pt x="7092" y="545"/>
                    </a:lnTo>
                    <a:lnTo>
                      <a:pt x="7029" y="545"/>
                    </a:lnTo>
                    <a:lnTo>
                      <a:pt x="4499" y="4342"/>
                    </a:lnTo>
                    <a:cubicBezTo>
                      <a:pt x="4452" y="4384"/>
                      <a:pt x="4389" y="4431"/>
                      <a:pt x="4368" y="4431"/>
                    </a:cubicBezTo>
                    <a:lnTo>
                      <a:pt x="524" y="5871"/>
                    </a:lnTo>
                    <a:lnTo>
                      <a:pt x="483" y="5934"/>
                    </a:lnTo>
                    <a:lnTo>
                      <a:pt x="504" y="5955"/>
                    </a:lnTo>
                    <a:lnTo>
                      <a:pt x="242" y="6217"/>
                    </a:lnTo>
                    <a:lnTo>
                      <a:pt x="111" y="6044"/>
                    </a:lnTo>
                    <a:lnTo>
                      <a:pt x="2488" y="1483"/>
                    </a:lnTo>
                    <a:cubicBezTo>
                      <a:pt x="2509" y="1441"/>
                      <a:pt x="2535" y="1420"/>
                      <a:pt x="2577" y="1373"/>
                    </a:cubicBezTo>
                    <a:cubicBezTo>
                      <a:pt x="2598" y="1352"/>
                      <a:pt x="2640" y="1331"/>
                      <a:pt x="2640" y="1331"/>
                    </a:cubicBezTo>
                    <a:lnTo>
                      <a:pt x="7332" y="111"/>
                    </a:lnTo>
                    <a:close/>
                    <a:moveTo>
                      <a:pt x="7332" y="1"/>
                    </a:moveTo>
                    <a:lnTo>
                      <a:pt x="2619" y="1221"/>
                    </a:lnTo>
                    <a:cubicBezTo>
                      <a:pt x="2577" y="1242"/>
                      <a:pt x="2535" y="1268"/>
                      <a:pt x="2488" y="1310"/>
                    </a:cubicBezTo>
                    <a:cubicBezTo>
                      <a:pt x="2467" y="1352"/>
                      <a:pt x="2425" y="1399"/>
                      <a:pt x="2405" y="1441"/>
                    </a:cubicBezTo>
                    <a:lnTo>
                      <a:pt x="22" y="6002"/>
                    </a:lnTo>
                    <a:cubicBezTo>
                      <a:pt x="1" y="6023"/>
                      <a:pt x="1" y="6044"/>
                      <a:pt x="1" y="6065"/>
                    </a:cubicBezTo>
                    <a:cubicBezTo>
                      <a:pt x="1" y="6078"/>
                      <a:pt x="8" y="6099"/>
                      <a:pt x="24" y="6115"/>
                    </a:cubicBezTo>
                    <a:lnTo>
                      <a:pt x="24" y="6115"/>
                    </a:lnTo>
                    <a:lnTo>
                      <a:pt x="221" y="6327"/>
                    </a:lnTo>
                    <a:lnTo>
                      <a:pt x="284" y="6327"/>
                    </a:lnTo>
                    <a:lnTo>
                      <a:pt x="593" y="6002"/>
                    </a:lnTo>
                    <a:lnTo>
                      <a:pt x="614" y="5955"/>
                    </a:lnTo>
                    <a:lnTo>
                      <a:pt x="4410" y="4541"/>
                    </a:lnTo>
                    <a:cubicBezTo>
                      <a:pt x="4473" y="4515"/>
                      <a:pt x="4541" y="4452"/>
                      <a:pt x="4583" y="4384"/>
                    </a:cubicBezTo>
                    <a:lnTo>
                      <a:pt x="7071" y="655"/>
                    </a:lnTo>
                    <a:lnTo>
                      <a:pt x="7118" y="676"/>
                    </a:lnTo>
                    <a:lnTo>
                      <a:pt x="7181" y="676"/>
                    </a:lnTo>
                    <a:lnTo>
                      <a:pt x="7573" y="352"/>
                    </a:lnTo>
                    <a:lnTo>
                      <a:pt x="7594" y="263"/>
                    </a:lnTo>
                    <a:lnTo>
                      <a:pt x="7421" y="43"/>
                    </a:lnTo>
                    <a:lnTo>
                      <a:pt x="7421" y="64"/>
                    </a:lnTo>
                    <a:cubicBezTo>
                      <a:pt x="7421" y="43"/>
                      <a:pt x="7421" y="43"/>
                      <a:pt x="7401" y="22"/>
                    </a:cubicBezTo>
                    <a:cubicBezTo>
                      <a:pt x="7401" y="22"/>
                      <a:pt x="7380" y="1"/>
                      <a:pt x="7353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0" name="Google Shape;1276;p38">
                <a:extLst>
                  <a:ext uri="{FF2B5EF4-FFF2-40B4-BE49-F238E27FC236}">
                    <a16:creationId xmlns:a16="http://schemas.microsoft.com/office/drawing/2014/main" id="{32167C24-5F15-7885-F8E5-12445DAE4AAC}"/>
                  </a:ext>
                </a:extLst>
              </p:cNvPr>
              <p:cNvSpPr/>
              <p:nvPr/>
            </p:nvSpPr>
            <p:spPr>
              <a:xfrm>
                <a:off x="3777515" y="1745460"/>
                <a:ext cx="1148554" cy="942291"/>
              </a:xfrm>
              <a:custGeom>
                <a:avLst/>
                <a:gdLst/>
                <a:ahLst/>
                <a:cxnLst/>
                <a:rect l="l" t="t" r="r" b="b"/>
                <a:pathLst>
                  <a:path w="7328" h="6012" extrusionOk="0">
                    <a:moveTo>
                      <a:pt x="7301" y="0"/>
                    </a:moveTo>
                    <a:cubicBezTo>
                      <a:pt x="7297" y="0"/>
                      <a:pt x="7292" y="2"/>
                      <a:pt x="7287" y="4"/>
                    </a:cubicBezTo>
                    <a:lnTo>
                      <a:pt x="2615" y="1204"/>
                    </a:lnTo>
                    <a:cubicBezTo>
                      <a:pt x="2547" y="1225"/>
                      <a:pt x="2484" y="1314"/>
                      <a:pt x="2442" y="1382"/>
                    </a:cubicBezTo>
                    <a:lnTo>
                      <a:pt x="18" y="5938"/>
                    </a:lnTo>
                    <a:cubicBezTo>
                      <a:pt x="1" y="5976"/>
                      <a:pt x="11" y="6012"/>
                      <a:pt x="53" y="6012"/>
                    </a:cubicBezTo>
                    <a:cubicBezTo>
                      <a:pt x="63" y="6012"/>
                      <a:pt x="73" y="6010"/>
                      <a:pt x="86" y="6006"/>
                    </a:cubicBezTo>
                    <a:lnTo>
                      <a:pt x="4317" y="4414"/>
                    </a:lnTo>
                    <a:cubicBezTo>
                      <a:pt x="4359" y="4414"/>
                      <a:pt x="4427" y="4346"/>
                      <a:pt x="4448" y="4304"/>
                    </a:cubicBezTo>
                    <a:lnTo>
                      <a:pt x="7287" y="114"/>
                    </a:lnTo>
                    <a:cubicBezTo>
                      <a:pt x="7323" y="55"/>
                      <a:pt x="7328" y="0"/>
                      <a:pt x="730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1" name="Google Shape;1277;p38">
                <a:extLst>
                  <a:ext uri="{FF2B5EF4-FFF2-40B4-BE49-F238E27FC236}">
                    <a16:creationId xmlns:a16="http://schemas.microsoft.com/office/drawing/2014/main" id="{6DB61BDB-C67A-B51C-AD36-13B9D8A2A8BF}"/>
                  </a:ext>
                </a:extLst>
              </p:cNvPr>
              <p:cNvSpPr/>
              <p:nvPr/>
            </p:nvSpPr>
            <p:spPr>
              <a:xfrm>
                <a:off x="3770305" y="1736996"/>
                <a:ext cx="1162503" cy="956397"/>
              </a:xfrm>
              <a:custGeom>
                <a:avLst/>
                <a:gdLst/>
                <a:ahLst/>
                <a:cxnLst/>
                <a:rect l="l" t="t" r="r" b="b"/>
                <a:pathLst>
                  <a:path w="7417" h="6102" extrusionOk="0">
                    <a:moveTo>
                      <a:pt x="7285" y="127"/>
                    </a:moveTo>
                    <a:lnTo>
                      <a:pt x="7264" y="147"/>
                    </a:lnTo>
                    <a:lnTo>
                      <a:pt x="4452" y="4316"/>
                    </a:lnTo>
                    <a:cubicBezTo>
                      <a:pt x="4426" y="4358"/>
                      <a:pt x="4363" y="4421"/>
                      <a:pt x="4342" y="4421"/>
                    </a:cubicBezTo>
                    <a:lnTo>
                      <a:pt x="132" y="5992"/>
                    </a:lnTo>
                    <a:lnTo>
                      <a:pt x="2530" y="1478"/>
                    </a:lnTo>
                    <a:cubicBezTo>
                      <a:pt x="2551" y="1436"/>
                      <a:pt x="2572" y="1389"/>
                      <a:pt x="2593" y="1368"/>
                    </a:cubicBezTo>
                    <a:cubicBezTo>
                      <a:pt x="2640" y="1347"/>
                      <a:pt x="2661" y="1326"/>
                      <a:pt x="2682" y="1326"/>
                    </a:cubicBezTo>
                    <a:lnTo>
                      <a:pt x="7285" y="127"/>
                    </a:lnTo>
                    <a:close/>
                    <a:moveTo>
                      <a:pt x="7342" y="1"/>
                    </a:moveTo>
                    <a:cubicBezTo>
                      <a:pt x="7331" y="1"/>
                      <a:pt x="7319" y="6"/>
                      <a:pt x="7306" y="17"/>
                    </a:cubicBezTo>
                    <a:lnTo>
                      <a:pt x="2661" y="1216"/>
                    </a:lnTo>
                    <a:cubicBezTo>
                      <a:pt x="2619" y="1237"/>
                      <a:pt x="2572" y="1258"/>
                      <a:pt x="2530" y="1305"/>
                    </a:cubicBezTo>
                    <a:cubicBezTo>
                      <a:pt x="2488" y="1326"/>
                      <a:pt x="2462" y="1368"/>
                      <a:pt x="2420" y="1410"/>
                    </a:cubicBezTo>
                    <a:lnTo>
                      <a:pt x="22" y="5971"/>
                    </a:lnTo>
                    <a:cubicBezTo>
                      <a:pt x="22" y="5971"/>
                      <a:pt x="22" y="5992"/>
                      <a:pt x="1" y="6018"/>
                    </a:cubicBezTo>
                    <a:cubicBezTo>
                      <a:pt x="1" y="6039"/>
                      <a:pt x="1" y="6060"/>
                      <a:pt x="22" y="6081"/>
                    </a:cubicBezTo>
                    <a:cubicBezTo>
                      <a:pt x="43" y="6102"/>
                      <a:pt x="64" y="6102"/>
                      <a:pt x="85" y="6102"/>
                    </a:cubicBezTo>
                    <a:lnTo>
                      <a:pt x="132" y="6102"/>
                    </a:lnTo>
                    <a:lnTo>
                      <a:pt x="4384" y="4531"/>
                    </a:lnTo>
                    <a:cubicBezTo>
                      <a:pt x="4452" y="4510"/>
                      <a:pt x="4494" y="4447"/>
                      <a:pt x="4536" y="4379"/>
                    </a:cubicBezTo>
                    <a:lnTo>
                      <a:pt x="7374" y="189"/>
                    </a:lnTo>
                    <a:cubicBezTo>
                      <a:pt x="7395" y="147"/>
                      <a:pt x="7416" y="127"/>
                      <a:pt x="7416" y="79"/>
                    </a:cubicBezTo>
                    <a:cubicBezTo>
                      <a:pt x="7416" y="58"/>
                      <a:pt x="7395" y="38"/>
                      <a:pt x="7374" y="17"/>
                    </a:cubicBezTo>
                    <a:cubicBezTo>
                      <a:pt x="7364" y="6"/>
                      <a:pt x="7353" y="1"/>
                      <a:pt x="7342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2" name="Google Shape;1278;p38">
                <a:extLst>
                  <a:ext uri="{FF2B5EF4-FFF2-40B4-BE49-F238E27FC236}">
                    <a16:creationId xmlns:a16="http://schemas.microsoft.com/office/drawing/2014/main" id="{A4F43A29-42B3-1180-48B7-6B821ECCE933}"/>
                  </a:ext>
                </a:extLst>
              </p:cNvPr>
              <p:cNvSpPr/>
              <p:nvPr/>
            </p:nvSpPr>
            <p:spPr>
              <a:xfrm>
                <a:off x="4262766" y="1982442"/>
                <a:ext cx="294819" cy="285101"/>
              </a:xfrm>
              <a:custGeom>
                <a:avLst/>
                <a:gdLst/>
                <a:ahLst/>
                <a:cxnLst/>
                <a:rect l="l" t="t" r="r" b="b"/>
                <a:pathLst>
                  <a:path w="1881" h="1819" extrusionOk="0">
                    <a:moveTo>
                      <a:pt x="1620" y="0"/>
                    </a:moveTo>
                    <a:cubicBezTo>
                      <a:pt x="1581" y="0"/>
                      <a:pt x="1535" y="7"/>
                      <a:pt x="1483" y="22"/>
                    </a:cubicBezTo>
                    <a:cubicBezTo>
                      <a:pt x="1111" y="132"/>
                      <a:pt x="525" y="655"/>
                      <a:pt x="237" y="1153"/>
                    </a:cubicBezTo>
                    <a:cubicBezTo>
                      <a:pt x="1" y="1555"/>
                      <a:pt x="24" y="1818"/>
                      <a:pt x="254" y="1818"/>
                    </a:cubicBezTo>
                    <a:cubicBezTo>
                      <a:pt x="299" y="1818"/>
                      <a:pt x="353" y="1808"/>
                      <a:pt x="415" y="1786"/>
                    </a:cubicBezTo>
                    <a:cubicBezTo>
                      <a:pt x="787" y="1677"/>
                      <a:pt x="1310" y="1200"/>
                      <a:pt x="1593" y="718"/>
                    </a:cubicBezTo>
                    <a:cubicBezTo>
                      <a:pt x="1875" y="300"/>
                      <a:pt x="1880" y="0"/>
                      <a:pt x="162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3" name="Google Shape;1279;p38">
                <a:extLst>
                  <a:ext uri="{FF2B5EF4-FFF2-40B4-BE49-F238E27FC236}">
                    <a16:creationId xmlns:a16="http://schemas.microsoft.com/office/drawing/2014/main" id="{DB0BA370-29FA-C9D3-9F95-CE0E0FEF886C}"/>
                  </a:ext>
                </a:extLst>
              </p:cNvPr>
              <p:cNvSpPr/>
              <p:nvPr/>
            </p:nvSpPr>
            <p:spPr>
              <a:xfrm>
                <a:off x="4258691" y="1972568"/>
                <a:ext cx="298110" cy="303909"/>
              </a:xfrm>
              <a:custGeom>
                <a:avLst/>
                <a:gdLst/>
                <a:ahLst/>
                <a:cxnLst/>
                <a:rect l="l" t="t" r="r" b="b"/>
                <a:pathLst>
                  <a:path w="1902" h="1939" extrusionOk="0">
                    <a:moveTo>
                      <a:pt x="1645" y="111"/>
                    </a:moveTo>
                    <a:cubicBezTo>
                      <a:pt x="1678" y="111"/>
                      <a:pt x="1705" y="116"/>
                      <a:pt x="1729" y="127"/>
                    </a:cubicBezTo>
                    <a:cubicBezTo>
                      <a:pt x="1750" y="147"/>
                      <a:pt x="1771" y="168"/>
                      <a:pt x="1771" y="216"/>
                    </a:cubicBezTo>
                    <a:cubicBezTo>
                      <a:pt x="1792" y="326"/>
                      <a:pt x="1729" y="519"/>
                      <a:pt x="1572" y="760"/>
                    </a:cubicBezTo>
                    <a:cubicBezTo>
                      <a:pt x="1289" y="1216"/>
                      <a:pt x="765" y="1698"/>
                      <a:pt x="420" y="1808"/>
                    </a:cubicBezTo>
                    <a:cubicBezTo>
                      <a:pt x="331" y="1829"/>
                      <a:pt x="263" y="1829"/>
                      <a:pt x="221" y="1829"/>
                    </a:cubicBezTo>
                    <a:cubicBezTo>
                      <a:pt x="179" y="1808"/>
                      <a:pt x="158" y="1787"/>
                      <a:pt x="158" y="1740"/>
                    </a:cubicBezTo>
                    <a:cubicBezTo>
                      <a:pt x="132" y="1656"/>
                      <a:pt x="158" y="1478"/>
                      <a:pt x="310" y="1242"/>
                    </a:cubicBezTo>
                    <a:cubicBezTo>
                      <a:pt x="462" y="1001"/>
                      <a:pt x="655" y="739"/>
                      <a:pt x="896" y="540"/>
                    </a:cubicBezTo>
                    <a:cubicBezTo>
                      <a:pt x="1116" y="326"/>
                      <a:pt x="1357" y="168"/>
                      <a:pt x="1530" y="127"/>
                    </a:cubicBezTo>
                    <a:cubicBezTo>
                      <a:pt x="1574" y="116"/>
                      <a:pt x="1612" y="111"/>
                      <a:pt x="1645" y="111"/>
                    </a:cubicBezTo>
                    <a:close/>
                    <a:moveTo>
                      <a:pt x="1640" y="1"/>
                    </a:moveTo>
                    <a:cubicBezTo>
                      <a:pt x="1597" y="1"/>
                      <a:pt x="1554" y="6"/>
                      <a:pt x="1509" y="17"/>
                    </a:cubicBezTo>
                    <a:cubicBezTo>
                      <a:pt x="1289" y="85"/>
                      <a:pt x="1048" y="257"/>
                      <a:pt x="813" y="456"/>
                    </a:cubicBezTo>
                    <a:cubicBezTo>
                      <a:pt x="593" y="671"/>
                      <a:pt x="373" y="933"/>
                      <a:pt x="221" y="1195"/>
                    </a:cubicBezTo>
                    <a:cubicBezTo>
                      <a:pt x="69" y="1436"/>
                      <a:pt x="1" y="1635"/>
                      <a:pt x="48" y="1787"/>
                    </a:cubicBezTo>
                    <a:cubicBezTo>
                      <a:pt x="69" y="1849"/>
                      <a:pt x="111" y="1918"/>
                      <a:pt x="200" y="1939"/>
                    </a:cubicBezTo>
                    <a:cubicBezTo>
                      <a:pt x="263" y="1939"/>
                      <a:pt x="352" y="1939"/>
                      <a:pt x="441" y="1918"/>
                    </a:cubicBezTo>
                    <a:cubicBezTo>
                      <a:pt x="833" y="1787"/>
                      <a:pt x="1357" y="1305"/>
                      <a:pt x="1661" y="823"/>
                    </a:cubicBezTo>
                    <a:cubicBezTo>
                      <a:pt x="1834" y="561"/>
                      <a:pt x="1902" y="367"/>
                      <a:pt x="1881" y="195"/>
                    </a:cubicBezTo>
                    <a:cubicBezTo>
                      <a:pt x="1881" y="127"/>
                      <a:pt x="1834" y="64"/>
                      <a:pt x="1771" y="17"/>
                    </a:cubicBezTo>
                    <a:cubicBezTo>
                      <a:pt x="1726" y="6"/>
                      <a:pt x="1683" y="1"/>
                      <a:pt x="1640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4" name="Google Shape;1280;p38">
                <a:extLst>
                  <a:ext uri="{FF2B5EF4-FFF2-40B4-BE49-F238E27FC236}">
                    <a16:creationId xmlns:a16="http://schemas.microsoft.com/office/drawing/2014/main" id="{25C29305-AA78-26FC-E72B-D2BC547E0C46}"/>
                  </a:ext>
                </a:extLst>
              </p:cNvPr>
              <p:cNvSpPr/>
              <p:nvPr/>
            </p:nvSpPr>
            <p:spPr>
              <a:xfrm>
                <a:off x="2384770" y="1599226"/>
                <a:ext cx="622395" cy="1022853"/>
              </a:xfrm>
              <a:custGeom>
                <a:avLst/>
                <a:gdLst/>
                <a:ahLst/>
                <a:cxnLst/>
                <a:rect l="l" t="t" r="r" b="b"/>
                <a:pathLst>
                  <a:path w="3971" h="6526" extrusionOk="0">
                    <a:moveTo>
                      <a:pt x="1551" y="0"/>
                    </a:moveTo>
                    <a:lnTo>
                      <a:pt x="1" y="414"/>
                    </a:lnTo>
                    <a:lnTo>
                      <a:pt x="2117" y="6525"/>
                    </a:lnTo>
                    <a:cubicBezTo>
                      <a:pt x="2991" y="6174"/>
                      <a:pt x="3971" y="5981"/>
                      <a:pt x="3971" y="5981"/>
                    </a:cubicBezTo>
                    <a:lnTo>
                      <a:pt x="155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5" name="Google Shape;1281;p38">
                <a:extLst>
                  <a:ext uri="{FF2B5EF4-FFF2-40B4-BE49-F238E27FC236}">
                    <a16:creationId xmlns:a16="http://schemas.microsoft.com/office/drawing/2014/main" id="{6BB3A15A-6F47-35EA-BFB8-66A02CC7016B}"/>
                  </a:ext>
                </a:extLst>
              </p:cNvPr>
              <p:cNvSpPr/>
              <p:nvPr/>
            </p:nvSpPr>
            <p:spPr>
              <a:xfrm>
                <a:off x="2375053" y="1588412"/>
                <a:ext cx="639479" cy="1043542"/>
              </a:xfrm>
              <a:custGeom>
                <a:avLst/>
                <a:gdLst/>
                <a:ahLst/>
                <a:cxnLst/>
                <a:rect l="l" t="t" r="r" b="b"/>
                <a:pathLst>
                  <a:path w="4080" h="6658" extrusionOk="0">
                    <a:moveTo>
                      <a:pt x="1571" y="132"/>
                    </a:moveTo>
                    <a:lnTo>
                      <a:pt x="3970" y="6002"/>
                    </a:lnTo>
                    <a:cubicBezTo>
                      <a:pt x="3902" y="6023"/>
                      <a:pt x="3032" y="6201"/>
                      <a:pt x="2226" y="6526"/>
                    </a:cubicBezTo>
                    <a:lnTo>
                      <a:pt x="131" y="504"/>
                    </a:lnTo>
                    <a:lnTo>
                      <a:pt x="1571" y="132"/>
                    </a:lnTo>
                    <a:close/>
                    <a:moveTo>
                      <a:pt x="1592" y="1"/>
                    </a:moveTo>
                    <a:lnTo>
                      <a:pt x="42" y="420"/>
                    </a:lnTo>
                    <a:lnTo>
                      <a:pt x="0" y="483"/>
                    </a:lnTo>
                    <a:lnTo>
                      <a:pt x="2137" y="6615"/>
                    </a:lnTo>
                    <a:lnTo>
                      <a:pt x="2200" y="6657"/>
                    </a:lnTo>
                    <a:cubicBezTo>
                      <a:pt x="3053" y="6311"/>
                      <a:pt x="4033" y="6092"/>
                      <a:pt x="4033" y="6092"/>
                    </a:cubicBezTo>
                    <a:lnTo>
                      <a:pt x="4080" y="6023"/>
                    </a:lnTo>
                    <a:lnTo>
                      <a:pt x="1655" y="48"/>
                    </a:lnTo>
                    <a:lnTo>
                      <a:pt x="1592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6" name="Google Shape;1282;p38">
                <a:extLst>
                  <a:ext uri="{FF2B5EF4-FFF2-40B4-BE49-F238E27FC236}">
                    <a16:creationId xmlns:a16="http://schemas.microsoft.com/office/drawing/2014/main" id="{35054216-C6DA-0CE5-AA8A-FB035953197D}"/>
                  </a:ext>
                </a:extLst>
              </p:cNvPr>
              <p:cNvSpPr/>
              <p:nvPr/>
            </p:nvSpPr>
            <p:spPr>
              <a:xfrm>
                <a:off x="2768143" y="1551579"/>
                <a:ext cx="352340" cy="698098"/>
              </a:xfrm>
              <a:custGeom>
                <a:avLst/>
                <a:gdLst/>
                <a:ahLst/>
                <a:cxnLst/>
                <a:rect l="l" t="t" r="r" b="b"/>
                <a:pathLst>
                  <a:path w="2248" h="4454" extrusionOk="0">
                    <a:moveTo>
                      <a:pt x="1" y="0"/>
                    </a:moveTo>
                    <a:cubicBezTo>
                      <a:pt x="1" y="0"/>
                      <a:pt x="42" y="1069"/>
                      <a:pt x="283" y="1786"/>
                    </a:cubicBezTo>
                    <a:cubicBezTo>
                      <a:pt x="503" y="2530"/>
                      <a:pt x="1441" y="4363"/>
                      <a:pt x="1441" y="4363"/>
                    </a:cubicBezTo>
                    <a:cubicBezTo>
                      <a:pt x="1441" y="4363"/>
                      <a:pt x="1601" y="4454"/>
                      <a:pt x="1754" y="4454"/>
                    </a:cubicBezTo>
                    <a:cubicBezTo>
                      <a:pt x="1812" y="4454"/>
                      <a:pt x="1870" y="4441"/>
                      <a:pt x="1917" y="4405"/>
                    </a:cubicBezTo>
                    <a:cubicBezTo>
                      <a:pt x="2095" y="4274"/>
                      <a:pt x="2247" y="4101"/>
                      <a:pt x="2137" y="3619"/>
                    </a:cubicBezTo>
                    <a:cubicBezTo>
                      <a:pt x="2027" y="3116"/>
                      <a:pt x="1896" y="2813"/>
                      <a:pt x="1896" y="2813"/>
                    </a:cubicBezTo>
                    <a:cubicBezTo>
                      <a:pt x="1896" y="2813"/>
                      <a:pt x="1854" y="2682"/>
                      <a:pt x="1744" y="2619"/>
                    </a:cubicBezTo>
                    <a:cubicBezTo>
                      <a:pt x="1695" y="2588"/>
                      <a:pt x="1646" y="2580"/>
                      <a:pt x="1606" y="2580"/>
                    </a:cubicBezTo>
                    <a:cubicBezTo>
                      <a:pt x="1558" y="2580"/>
                      <a:pt x="1525" y="2593"/>
                      <a:pt x="1525" y="2593"/>
                    </a:cubicBezTo>
                    <a:cubicBezTo>
                      <a:pt x="1525" y="2593"/>
                      <a:pt x="1352" y="870"/>
                      <a:pt x="1179" y="435"/>
                    </a:cubicBezTo>
                    <a:cubicBezTo>
                      <a:pt x="980" y="0"/>
                      <a:pt x="393" y="21"/>
                      <a:pt x="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7" name="Google Shape;1283;p38">
                <a:extLst>
                  <a:ext uri="{FF2B5EF4-FFF2-40B4-BE49-F238E27FC236}">
                    <a16:creationId xmlns:a16="http://schemas.microsoft.com/office/drawing/2014/main" id="{4AEDA51A-55C4-576C-40A4-35330254221E}"/>
                  </a:ext>
                </a:extLst>
              </p:cNvPr>
              <p:cNvSpPr/>
              <p:nvPr/>
            </p:nvSpPr>
            <p:spPr>
              <a:xfrm>
                <a:off x="2757486" y="1540921"/>
                <a:ext cx="362998" cy="717533"/>
              </a:xfrm>
              <a:custGeom>
                <a:avLst/>
                <a:gdLst/>
                <a:ahLst/>
                <a:cxnLst/>
                <a:rect l="l" t="t" r="r" b="b"/>
                <a:pathLst>
                  <a:path w="2316" h="4578" extrusionOk="0">
                    <a:moveTo>
                      <a:pt x="131" y="110"/>
                    </a:moveTo>
                    <a:lnTo>
                      <a:pt x="131" y="110"/>
                    </a:lnTo>
                    <a:cubicBezTo>
                      <a:pt x="309" y="131"/>
                      <a:pt x="524" y="131"/>
                      <a:pt x="723" y="173"/>
                    </a:cubicBezTo>
                    <a:cubicBezTo>
                      <a:pt x="938" y="220"/>
                      <a:pt x="1116" y="330"/>
                      <a:pt x="1179" y="524"/>
                    </a:cubicBezTo>
                    <a:cubicBezTo>
                      <a:pt x="1268" y="723"/>
                      <a:pt x="1357" y="1268"/>
                      <a:pt x="1420" y="1744"/>
                    </a:cubicBezTo>
                    <a:cubicBezTo>
                      <a:pt x="1488" y="2247"/>
                      <a:pt x="1530" y="2687"/>
                      <a:pt x="1530" y="2687"/>
                    </a:cubicBezTo>
                    <a:lnTo>
                      <a:pt x="1619" y="2729"/>
                    </a:lnTo>
                    <a:cubicBezTo>
                      <a:pt x="1619" y="2729"/>
                      <a:pt x="1656" y="2710"/>
                      <a:pt x="1707" y="2710"/>
                    </a:cubicBezTo>
                    <a:cubicBezTo>
                      <a:pt x="1733" y="2710"/>
                      <a:pt x="1762" y="2715"/>
                      <a:pt x="1792" y="2729"/>
                    </a:cubicBezTo>
                    <a:cubicBezTo>
                      <a:pt x="1854" y="2792"/>
                      <a:pt x="1902" y="2901"/>
                      <a:pt x="1902" y="2901"/>
                    </a:cubicBezTo>
                    <a:cubicBezTo>
                      <a:pt x="1902" y="2901"/>
                      <a:pt x="2053" y="3210"/>
                      <a:pt x="2142" y="3687"/>
                    </a:cubicBezTo>
                    <a:cubicBezTo>
                      <a:pt x="2205" y="3928"/>
                      <a:pt x="2184" y="4080"/>
                      <a:pt x="2142" y="4190"/>
                    </a:cubicBezTo>
                    <a:cubicBezTo>
                      <a:pt x="2095" y="4300"/>
                      <a:pt x="2032" y="4363"/>
                      <a:pt x="1943" y="4431"/>
                    </a:cubicBezTo>
                    <a:cubicBezTo>
                      <a:pt x="1907" y="4455"/>
                      <a:pt x="1861" y="4465"/>
                      <a:pt x="1811" y="4465"/>
                    </a:cubicBezTo>
                    <a:cubicBezTo>
                      <a:pt x="1776" y="4465"/>
                      <a:pt x="1739" y="4460"/>
                      <a:pt x="1703" y="4452"/>
                    </a:cubicBezTo>
                    <a:cubicBezTo>
                      <a:pt x="1619" y="4431"/>
                      <a:pt x="1551" y="4389"/>
                      <a:pt x="1551" y="4389"/>
                    </a:cubicBezTo>
                    <a:cubicBezTo>
                      <a:pt x="1551" y="4363"/>
                      <a:pt x="1310" y="3928"/>
                      <a:pt x="1069" y="3383"/>
                    </a:cubicBezTo>
                    <a:cubicBezTo>
                      <a:pt x="807" y="2839"/>
                      <a:pt x="503" y="2205"/>
                      <a:pt x="393" y="1854"/>
                    </a:cubicBezTo>
                    <a:cubicBezTo>
                      <a:pt x="179" y="1179"/>
                      <a:pt x="131" y="220"/>
                      <a:pt x="131" y="110"/>
                    </a:cubicBezTo>
                    <a:close/>
                    <a:moveTo>
                      <a:pt x="69" y="0"/>
                    </a:moveTo>
                    <a:lnTo>
                      <a:pt x="1" y="68"/>
                    </a:lnTo>
                    <a:cubicBezTo>
                      <a:pt x="1" y="68"/>
                      <a:pt x="69" y="1137"/>
                      <a:pt x="283" y="1875"/>
                    </a:cubicBezTo>
                    <a:cubicBezTo>
                      <a:pt x="414" y="2247"/>
                      <a:pt x="702" y="2881"/>
                      <a:pt x="964" y="3425"/>
                    </a:cubicBezTo>
                    <a:cubicBezTo>
                      <a:pt x="1226" y="3996"/>
                      <a:pt x="1462" y="4452"/>
                      <a:pt x="1462" y="4452"/>
                    </a:cubicBezTo>
                    <a:lnTo>
                      <a:pt x="1488" y="4473"/>
                    </a:lnTo>
                    <a:cubicBezTo>
                      <a:pt x="1488" y="4473"/>
                      <a:pt x="1551" y="4520"/>
                      <a:pt x="1661" y="4541"/>
                    </a:cubicBezTo>
                    <a:cubicBezTo>
                      <a:pt x="1716" y="4562"/>
                      <a:pt x="1776" y="4577"/>
                      <a:pt x="1836" y="4577"/>
                    </a:cubicBezTo>
                    <a:cubicBezTo>
                      <a:pt x="1896" y="4577"/>
                      <a:pt x="1956" y="4562"/>
                      <a:pt x="2011" y="4520"/>
                    </a:cubicBezTo>
                    <a:cubicBezTo>
                      <a:pt x="2095" y="4452"/>
                      <a:pt x="2184" y="4363"/>
                      <a:pt x="2247" y="4232"/>
                    </a:cubicBezTo>
                    <a:cubicBezTo>
                      <a:pt x="2294" y="4101"/>
                      <a:pt x="2315" y="3928"/>
                      <a:pt x="2247" y="3666"/>
                    </a:cubicBezTo>
                    <a:cubicBezTo>
                      <a:pt x="2142" y="3184"/>
                      <a:pt x="2011" y="2881"/>
                      <a:pt x="2011" y="2881"/>
                    </a:cubicBezTo>
                    <a:cubicBezTo>
                      <a:pt x="2011" y="2881"/>
                      <a:pt x="1964" y="2729"/>
                      <a:pt x="1833" y="2640"/>
                    </a:cubicBezTo>
                    <a:cubicBezTo>
                      <a:pt x="1798" y="2613"/>
                      <a:pt x="1764" y="2605"/>
                      <a:pt x="1735" y="2605"/>
                    </a:cubicBezTo>
                    <a:cubicBezTo>
                      <a:pt x="1696" y="2605"/>
                      <a:pt x="1664" y="2619"/>
                      <a:pt x="1640" y="2619"/>
                    </a:cubicBezTo>
                    <a:cubicBezTo>
                      <a:pt x="1640" y="2598"/>
                      <a:pt x="1593" y="2205"/>
                      <a:pt x="1530" y="1744"/>
                    </a:cubicBezTo>
                    <a:cubicBezTo>
                      <a:pt x="1462" y="1247"/>
                      <a:pt x="1378" y="723"/>
                      <a:pt x="1289" y="482"/>
                    </a:cubicBezTo>
                    <a:cubicBezTo>
                      <a:pt x="1179" y="241"/>
                      <a:pt x="964" y="131"/>
                      <a:pt x="744" y="68"/>
                    </a:cubicBezTo>
                    <a:cubicBezTo>
                      <a:pt x="503" y="21"/>
                      <a:pt x="262" y="21"/>
                      <a:pt x="69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" name="Google Shape;1284;p38">
                <a:extLst>
                  <a:ext uri="{FF2B5EF4-FFF2-40B4-BE49-F238E27FC236}">
                    <a16:creationId xmlns:a16="http://schemas.microsoft.com/office/drawing/2014/main" id="{716570A9-52AF-B9BC-FC4F-D76274B5D333}"/>
                  </a:ext>
                </a:extLst>
              </p:cNvPr>
              <p:cNvSpPr/>
              <p:nvPr/>
            </p:nvSpPr>
            <p:spPr>
              <a:xfrm>
                <a:off x="3150576" y="2057204"/>
                <a:ext cx="602646" cy="352184"/>
              </a:xfrm>
              <a:custGeom>
                <a:avLst/>
                <a:gdLst/>
                <a:ahLst/>
                <a:cxnLst/>
                <a:rect l="l" t="t" r="r" b="b"/>
                <a:pathLst>
                  <a:path w="3845" h="2247" extrusionOk="0">
                    <a:moveTo>
                      <a:pt x="1116" y="0"/>
                    </a:moveTo>
                    <a:cubicBezTo>
                      <a:pt x="834" y="0"/>
                      <a:pt x="289" y="461"/>
                      <a:pt x="179" y="744"/>
                    </a:cubicBezTo>
                    <a:cubicBezTo>
                      <a:pt x="69" y="1048"/>
                      <a:pt x="1" y="1592"/>
                      <a:pt x="158" y="1901"/>
                    </a:cubicBezTo>
                    <a:cubicBezTo>
                      <a:pt x="237" y="2048"/>
                      <a:pt x="368" y="2083"/>
                      <a:pt x="476" y="2083"/>
                    </a:cubicBezTo>
                    <a:cubicBezTo>
                      <a:pt x="576" y="2083"/>
                      <a:pt x="656" y="2053"/>
                      <a:pt x="656" y="2053"/>
                    </a:cubicBezTo>
                    <a:cubicBezTo>
                      <a:pt x="917" y="2116"/>
                      <a:pt x="986" y="2116"/>
                      <a:pt x="1179" y="2142"/>
                    </a:cubicBezTo>
                    <a:cubicBezTo>
                      <a:pt x="1399" y="2163"/>
                      <a:pt x="2143" y="2205"/>
                      <a:pt x="2405" y="2205"/>
                    </a:cubicBezTo>
                    <a:cubicBezTo>
                      <a:pt x="2646" y="2184"/>
                      <a:pt x="2578" y="2247"/>
                      <a:pt x="2949" y="1681"/>
                    </a:cubicBezTo>
                    <a:cubicBezTo>
                      <a:pt x="3321" y="1116"/>
                      <a:pt x="3583" y="1027"/>
                      <a:pt x="3714" y="765"/>
                    </a:cubicBezTo>
                    <a:cubicBezTo>
                      <a:pt x="3845" y="482"/>
                      <a:pt x="3646" y="262"/>
                      <a:pt x="3342" y="152"/>
                    </a:cubicBezTo>
                    <a:cubicBezTo>
                      <a:pt x="3059" y="68"/>
                      <a:pt x="1399" y="0"/>
                      <a:pt x="1116" y="0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" name="Google Shape;1285;p38">
                <a:extLst>
                  <a:ext uri="{FF2B5EF4-FFF2-40B4-BE49-F238E27FC236}">
                    <a16:creationId xmlns:a16="http://schemas.microsoft.com/office/drawing/2014/main" id="{E566B349-CA73-11D2-85DE-34B3624B76A5}"/>
                  </a:ext>
                </a:extLst>
              </p:cNvPr>
              <p:cNvSpPr/>
              <p:nvPr/>
            </p:nvSpPr>
            <p:spPr>
              <a:xfrm>
                <a:off x="3150576" y="2050621"/>
                <a:ext cx="599355" cy="360020"/>
              </a:xfrm>
              <a:custGeom>
                <a:avLst/>
                <a:gdLst/>
                <a:ahLst/>
                <a:cxnLst/>
                <a:rect l="l" t="t" r="r" b="b"/>
                <a:pathLst>
                  <a:path w="3824" h="2297" extrusionOk="0">
                    <a:moveTo>
                      <a:pt x="1116" y="110"/>
                    </a:moveTo>
                    <a:cubicBezTo>
                      <a:pt x="1247" y="110"/>
                      <a:pt x="1750" y="131"/>
                      <a:pt x="2227" y="152"/>
                    </a:cubicBezTo>
                    <a:cubicBezTo>
                      <a:pt x="2468" y="152"/>
                      <a:pt x="2708" y="173"/>
                      <a:pt x="2907" y="194"/>
                    </a:cubicBezTo>
                    <a:cubicBezTo>
                      <a:pt x="3122" y="220"/>
                      <a:pt x="3274" y="241"/>
                      <a:pt x="3342" y="262"/>
                    </a:cubicBezTo>
                    <a:cubicBezTo>
                      <a:pt x="3473" y="304"/>
                      <a:pt x="3583" y="372"/>
                      <a:pt x="3646" y="456"/>
                    </a:cubicBezTo>
                    <a:cubicBezTo>
                      <a:pt x="3714" y="545"/>
                      <a:pt x="3714" y="655"/>
                      <a:pt x="3667" y="786"/>
                    </a:cubicBezTo>
                    <a:cubicBezTo>
                      <a:pt x="3604" y="896"/>
                      <a:pt x="3515" y="980"/>
                      <a:pt x="3384" y="1111"/>
                    </a:cubicBezTo>
                    <a:cubicBezTo>
                      <a:pt x="3253" y="1242"/>
                      <a:pt x="3101" y="1399"/>
                      <a:pt x="2907" y="1702"/>
                    </a:cubicBezTo>
                    <a:cubicBezTo>
                      <a:pt x="2729" y="1985"/>
                      <a:pt x="2646" y="2116"/>
                      <a:pt x="2598" y="2158"/>
                    </a:cubicBezTo>
                    <a:cubicBezTo>
                      <a:pt x="2557" y="2184"/>
                      <a:pt x="2557" y="2184"/>
                      <a:pt x="2536" y="2184"/>
                    </a:cubicBezTo>
                    <a:lnTo>
                      <a:pt x="2384" y="2184"/>
                    </a:lnTo>
                    <a:cubicBezTo>
                      <a:pt x="2345" y="2188"/>
                      <a:pt x="2290" y="2189"/>
                      <a:pt x="2224" y="2189"/>
                    </a:cubicBezTo>
                    <a:cubicBezTo>
                      <a:pt x="1914" y="2189"/>
                      <a:pt x="1365" y="2154"/>
                      <a:pt x="1205" y="2137"/>
                    </a:cubicBezTo>
                    <a:cubicBezTo>
                      <a:pt x="986" y="2116"/>
                      <a:pt x="944" y="2116"/>
                      <a:pt x="682" y="2053"/>
                    </a:cubicBezTo>
                    <a:lnTo>
                      <a:pt x="635" y="2053"/>
                    </a:lnTo>
                    <a:cubicBezTo>
                      <a:pt x="635" y="2053"/>
                      <a:pt x="572" y="2074"/>
                      <a:pt x="462" y="2074"/>
                    </a:cubicBezTo>
                    <a:cubicBezTo>
                      <a:pt x="373" y="2074"/>
                      <a:pt x="263" y="2027"/>
                      <a:pt x="200" y="1922"/>
                    </a:cubicBezTo>
                    <a:cubicBezTo>
                      <a:pt x="132" y="1791"/>
                      <a:pt x="111" y="1571"/>
                      <a:pt x="111" y="1372"/>
                    </a:cubicBezTo>
                    <a:cubicBezTo>
                      <a:pt x="132" y="1158"/>
                      <a:pt x="179" y="959"/>
                      <a:pt x="242" y="807"/>
                    </a:cubicBezTo>
                    <a:cubicBezTo>
                      <a:pt x="289" y="697"/>
                      <a:pt x="441" y="503"/>
                      <a:pt x="614" y="351"/>
                    </a:cubicBezTo>
                    <a:cubicBezTo>
                      <a:pt x="813" y="220"/>
                      <a:pt x="1006" y="110"/>
                      <a:pt x="1116" y="110"/>
                    </a:cubicBezTo>
                    <a:close/>
                    <a:moveTo>
                      <a:pt x="1116" y="0"/>
                    </a:moveTo>
                    <a:cubicBezTo>
                      <a:pt x="944" y="0"/>
                      <a:pt x="745" y="131"/>
                      <a:pt x="551" y="283"/>
                    </a:cubicBezTo>
                    <a:cubicBezTo>
                      <a:pt x="373" y="435"/>
                      <a:pt x="200" y="613"/>
                      <a:pt x="132" y="786"/>
                    </a:cubicBezTo>
                    <a:cubicBezTo>
                      <a:pt x="69" y="917"/>
                      <a:pt x="27" y="1137"/>
                      <a:pt x="27" y="1351"/>
                    </a:cubicBezTo>
                    <a:cubicBezTo>
                      <a:pt x="1" y="1571"/>
                      <a:pt x="27" y="1791"/>
                      <a:pt x="111" y="1964"/>
                    </a:cubicBezTo>
                    <a:cubicBezTo>
                      <a:pt x="200" y="2116"/>
                      <a:pt x="331" y="2184"/>
                      <a:pt x="462" y="2184"/>
                    </a:cubicBezTo>
                    <a:cubicBezTo>
                      <a:pt x="572" y="2184"/>
                      <a:pt x="635" y="2158"/>
                      <a:pt x="656" y="2158"/>
                    </a:cubicBezTo>
                    <a:cubicBezTo>
                      <a:pt x="917" y="2205"/>
                      <a:pt x="986" y="2226"/>
                      <a:pt x="1179" y="2247"/>
                    </a:cubicBezTo>
                    <a:cubicBezTo>
                      <a:pt x="1354" y="2264"/>
                      <a:pt x="1856" y="2297"/>
                      <a:pt x="2188" y="2297"/>
                    </a:cubicBezTo>
                    <a:cubicBezTo>
                      <a:pt x="2275" y="2297"/>
                      <a:pt x="2350" y="2294"/>
                      <a:pt x="2405" y="2289"/>
                    </a:cubicBezTo>
                    <a:lnTo>
                      <a:pt x="2536" y="2289"/>
                    </a:lnTo>
                    <a:cubicBezTo>
                      <a:pt x="2578" y="2289"/>
                      <a:pt x="2619" y="2268"/>
                      <a:pt x="2667" y="2226"/>
                    </a:cubicBezTo>
                    <a:cubicBezTo>
                      <a:pt x="2729" y="2158"/>
                      <a:pt x="2818" y="2027"/>
                      <a:pt x="2991" y="1744"/>
                    </a:cubicBezTo>
                    <a:cubicBezTo>
                      <a:pt x="3169" y="1461"/>
                      <a:pt x="3342" y="1310"/>
                      <a:pt x="3452" y="1179"/>
                    </a:cubicBezTo>
                    <a:cubicBezTo>
                      <a:pt x="3583" y="1069"/>
                      <a:pt x="3693" y="959"/>
                      <a:pt x="3756" y="828"/>
                    </a:cubicBezTo>
                    <a:cubicBezTo>
                      <a:pt x="3824" y="676"/>
                      <a:pt x="3824" y="524"/>
                      <a:pt x="3735" y="393"/>
                    </a:cubicBezTo>
                    <a:cubicBezTo>
                      <a:pt x="3646" y="283"/>
                      <a:pt x="3515" y="194"/>
                      <a:pt x="3363" y="152"/>
                    </a:cubicBezTo>
                    <a:cubicBezTo>
                      <a:pt x="3274" y="131"/>
                      <a:pt x="3122" y="110"/>
                      <a:pt x="2928" y="89"/>
                    </a:cubicBezTo>
                    <a:cubicBezTo>
                      <a:pt x="2729" y="63"/>
                      <a:pt x="2468" y="42"/>
                      <a:pt x="2227" y="42"/>
                    </a:cubicBezTo>
                    <a:cubicBezTo>
                      <a:pt x="1750" y="21"/>
                      <a:pt x="1268" y="0"/>
                      <a:pt x="1116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" name="Google Shape;1286;p38">
                <a:extLst>
                  <a:ext uri="{FF2B5EF4-FFF2-40B4-BE49-F238E27FC236}">
                    <a16:creationId xmlns:a16="http://schemas.microsoft.com/office/drawing/2014/main" id="{08E52370-5873-205E-28C1-DC9A06D01504}"/>
                  </a:ext>
                </a:extLst>
              </p:cNvPr>
              <p:cNvSpPr/>
              <p:nvPr/>
            </p:nvSpPr>
            <p:spPr>
              <a:xfrm>
                <a:off x="2938828" y="1950311"/>
                <a:ext cx="462368" cy="496693"/>
              </a:xfrm>
              <a:custGeom>
                <a:avLst/>
                <a:gdLst/>
                <a:ahLst/>
                <a:cxnLst/>
                <a:rect l="l" t="t" r="r" b="b"/>
                <a:pathLst>
                  <a:path w="2950" h="3169" extrusionOk="0">
                    <a:moveTo>
                      <a:pt x="1044" y="1"/>
                    </a:moveTo>
                    <a:cubicBezTo>
                      <a:pt x="1016" y="1"/>
                      <a:pt x="996" y="3"/>
                      <a:pt x="985" y="7"/>
                    </a:cubicBezTo>
                    <a:cubicBezTo>
                      <a:pt x="854" y="49"/>
                      <a:pt x="593" y="159"/>
                      <a:pt x="305" y="619"/>
                    </a:cubicBezTo>
                    <a:cubicBezTo>
                      <a:pt x="1" y="1054"/>
                      <a:pt x="43" y="1882"/>
                      <a:pt x="331" y="2405"/>
                    </a:cubicBezTo>
                    <a:cubicBezTo>
                      <a:pt x="614" y="2955"/>
                      <a:pt x="959" y="2997"/>
                      <a:pt x="1352" y="3107"/>
                    </a:cubicBezTo>
                    <a:cubicBezTo>
                      <a:pt x="1513" y="3149"/>
                      <a:pt x="1651" y="3168"/>
                      <a:pt x="1764" y="3168"/>
                    </a:cubicBezTo>
                    <a:cubicBezTo>
                      <a:pt x="1946" y="3168"/>
                      <a:pt x="2065" y="3119"/>
                      <a:pt x="2117" y="3039"/>
                    </a:cubicBezTo>
                    <a:cubicBezTo>
                      <a:pt x="2206" y="2908"/>
                      <a:pt x="2268" y="2756"/>
                      <a:pt x="2268" y="2756"/>
                    </a:cubicBezTo>
                    <a:lnTo>
                      <a:pt x="2268" y="2756"/>
                    </a:lnTo>
                    <a:cubicBezTo>
                      <a:pt x="2268" y="2756"/>
                      <a:pt x="2218" y="2782"/>
                      <a:pt x="2148" y="2782"/>
                    </a:cubicBezTo>
                    <a:cubicBezTo>
                      <a:pt x="2088" y="2782"/>
                      <a:pt x="2014" y="2763"/>
                      <a:pt x="1944" y="2693"/>
                    </a:cubicBezTo>
                    <a:cubicBezTo>
                      <a:pt x="1813" y="2536"/>
                      <a:pt x="1420" y="2321"/>
                      <a:pt x="1724" y="1515"/>
                    </a:cubicBezTo>
                    <a:cubicBezTo>
                      <a:pt x="2018" y="722"/>
                      <a:pt x="2644" y="703"/>
                      <a:pt x="2704" y="703"/>
                    </a:cubicBezTo>
                    <a:cubicBezTo>
                      <a:pt x="2707" y="703"/>
                      <a:pt x="2708" y="703"/>
                      <a:pt x="2708" y="703"/>
                    </a:cubicBezTo>
                    <a:cubicBezTo>
                      <a:pt x="2949" y="703"/>
                      <a:pt x="2881" y="289"/>
                      <a:pt x="2488" y="206"/>
                    </a:cubicBezTo>
                    <a:cubicBezTo>
                      <a:pt x="2290" y="163"/>
                      <a:pt x="1308" y="1"/>
                      <a:pt x="104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1" name="Google Shape;1287;p38">
                <a:extLst>
                  <a:ext uri="{FF2B5EF4-FFF2-40B4-BE49-F238E27FC236}">
                    <a16:creationId xmlns:a16="http://schemas.microsoft.com/office/drawing/2014/main" id="{24CB2216-3966-E776-5FDE-FB173A33859F}"/>
                  </a:ext>
                </a:extLst>
              </p:cNvPr>
              <p:cNvSpPr/>
              <p:nvPr/>
            </p:nvSpPr>
            <p:spPr>
              <a:xfrm>
                <a:off x="2945410" y="1941378"/>
                <a:ext cx="448419" cy="514404"/>
              </a:xfrm>
              <a:custGeom>
                <a:avLst/>
                <a:gdLst/>
                <a:ahLst/>
                <a:cxnLst/>
                <a:rect l="l" t="t" r="r" b="b"/>
                <a:pathLst>
                  <a:path w="2861" h="3282" extrusionOk="0">
                    <a:moveTo>
                      <a:pt x="1027" y="106"/>
                    </a:moveTo>
                    <a:cubicBezTo>
                      <a:pt x="1048" y="106"/>
                      <a:pt x="1116" y="106"/>
                      <a:pt x="1179" y="132"/>
                    </a:cubicBezTo>
                    <a:cubicBezTo>
                      <a:pt x="1310" y="132"/>
                      <a:pt x="1467" y="153"/>
                      <a:pt x="1640" y="174"/>
                    </a:cubicBezTo>
                    <a:cubicBezTo>
                      <a:pt x="1965" y="237"/>
                      <a:pt x="2336" y="305"/>
                      <a:pt x="2446" y="326"/>
                    </a:cubicBezTo>
                    <a:cubicBezTo>
                      <a:pt x="2619" y="367"/>
                      <a:pt x="2729" y="477"/>
                      <a:pt x="2750" y="566"/>
                    </a:cubicBezTo>
                    <a:cubicBezTo>
                      <a:pt x="2776" y="608"/>
                      <a:pt x="2750" y="655"/>
                      <a:pt x="2750" y="676"/>
                    </a:cubicBezTo>
                    <a:cubicBezTo>
                      <a:pt x="2729" y="697"/>
                      <a:pt x="2708" y="718"/>
                      <a:pt x="2666" y="718"/>
                    </a:cubicBezTo>
                    <a:cubicBezTo>
                      <a:pt x="2666" y="718"/>
                      <a:pt x="2653" y="717"/>
                      <a:pt x="2629" y="717"/>
                    </a:cubicBezTo>
                    <a:cubicBezTo>
                      <a:pt x="2565" y="717"/>
                      <a:pt x="2429" y="728"/>
                      <a:pt x="2274" y="807"/>
                    </a:cubicBezTo>
                    <a:cubicBezTo>
                      <a:pt x="2054" y="917"/>
                      <a:pt x="1792" y="1132"/>
                      <a:pt x="1640" y="1546"/>
                    </a:cubicBezTo>
                    <a:cubicBezTo>
                      <a:pt x="1488" y="1965"/>
                      <a:pt x="1509" y="2227"/>
                      <a:pt x="1572" y="2420"/>
                    </a:cubicBezTo>
                    <a:cubicBezTo>
                      <a:pt x="1661" y="2619"/>
                      <a:pt x="1813" y="2724"/>
                      <a:pt x="1881" y="2792"/>
                    </a:cubicBezTo>
                    <a:cubicBezTo>
                      <a:pt x="1944" y="2881"/>
                      <a:pt x="2054" y="2902"/>
                      <a:pt x="2122" y="2902"/>
                    </a:cubicBezTo>
                    <a:cubicBezTo>
                      <a:pt x="2096" y="2944"/>
                      <a:pt x="2075" y="2986"/>
                      <a:pt x="2033" y="3075"/>
                    </a:cubicBezTo>
                    <a:cubicBezTo>
                      <a:pt x="1991" y="3117"/>
                      <a:pt x="1923" y="3164"/>
                      <a:pt x="1813" y="3164"/>
                    </a:cubicBezTo>
                    <a:cubicBezTo>
                      <a:pt x="1778" y="3169"/>
                      <a:pt x="1742" y="3172"/>
                      <a:pt x="1705" y="3172"/>
                    </a:cubicBezTo>
                    <a:cubicBezTo>
                      <a:pt x="1599" y="3172"/>
                      <a:pt x="1479" y="3152"/>
                      <a:pt x="1336" y="3117"/>
                    </a:cubicBezTo>
                    <a:cubicBezTo>
                      <a:pt x="1137" y="3054"/>
                      <a:pt x="943" y="3012"/>
                      <a:pt x="786" y="2923"/>
                    </a:cubicBezTo>
                    <a:cubicBezTo>
                      <a:pt x="613" y="2834"/>
                      <a:pt x="462" y="2703"/>
                      <a:pt x="331" y="2441"/>
                    </a:cubicBezTo>
                    <a:cubicBezTo>
                      <a:pt x="200" y="2200"/>
                      <a:pt x="111" y="1855"/>
                      <a:pt x="111" y="1546"/>
                    </a:cubicBezTo>
                    <a:cubicBezTo>
                      <a:pt x="90" y="1221"/>
                      <a:pt x="179" y="917"/>
                      <a:pt x="310" y="697"/>
                    </a:cubicBezTo>
                    <a:cubicBezTo>
                      <a:pt x="593" y="263"/>
                      <a:pt x="854" y="153"/>
                      <a:pt x="943" y="106"/>
                    </a:cubicBezTo>
                    <a:close/>
                    <a:moveTo>
                      <a:pt x="1027" y="1"/>
                    </a:moveTo>
                    <a:cubicBezTo>
                      <a:pt x="985" y="1"/>
                      <a:pt x="943" y="1"/>
                      <a:pt x="917" y="22"/>
                    </a:cubicBezTo>
                    <a:cubicBezTo>
                      <a:pt x="786" y="43"/>
                      <a:pt x="524" y="195"/>
                      <a:pt x="221" y="655"/>
                    </a:cubicBezTo>
                    <a:cubicBezTo>
                      <a:pt x="69" y="870"/>
                      <a:pt x="1" y="1200"/>
                      <a:pt x="1" y="1546"/>
                    </a:cubicBezTo>
                    <a:cubicBezTo>
                      <a:pt x="1" y="1876"/>
                      <a:pt x="90" y="2227"/>
                      <a:pt x="242" y="2509"/>
                    </a:cubicBezTo>
                    <a:cubicBezTo>
                      <a:pt x="373" y="2771"/>
                      <a:pt x="551" y="2923"/>
                      <a:pt x="723" y="3033"/>
                    </a:cubicBezTo>
                    <a:cubicBezTo>
                      <a:pt x="917" y="3117"/>
                      <a:pt x="1116" y="3164"/>
                      <a:pt x="1310" y="3206"/>
                    </a:cubicBezTo>
                    <a:cubicBezTo>
                      <a:pt x="1460" y="3257"/>
                      <a:pt x="1595" y="3282"/>
                      <a:pt x="1709" y="3282"/>
                    </a:cubicBezTo>
                    <a:cubicBezTo>
                      <a:pt x="1746" y="3282"/>
                      <a:pt x="1780" y="3279"/>
                      <a:pt x="1813" y="3274"/>
                    </a:cubicBezTo>
                    <a:cubicBezTo>
                      <a:pt x="1944" y="3274"/>
                      <a:pt x="2054" y="3206"/>
                      <a:pt x="2122" y="3117"/>
                    </a:cubicBezTo>
                    <a:cubicBezTo>
                      <a:pt x="2205" y="2986"/>
                      <a:pt x="2274" y="2834"/>
                      <a:pt x="2274" y="2834"/>
                    </a:cubicBezTo>
                    <a:lnTo>
                      <a:pt x="2205" y="2771"/>
                    </a:lnTo>
                    <a:cubicBezTo>
                      <a:pt x="2205" y="2771"/>
                      <a:pt x="2164" y="2771"/>
                      <a:pt x="2122" y="2792"/>
                    </a:cubicBezTo>
                    <a:cubicBezTo>
                      <a:pt x="2054" y="2792"/>
                      <a:pt x="2012" y="2792"/>
                      <a:pt x="1944" y="2724"/>
                    </a:cubicBezTo>
                    <a:cubicBezTo>
                      <a:pt x="1881" y="2640"/>
                      <a:pt x="1750" y="2551"/>
                      <a:pt x="1682" y="2378"/>
                    </a:cubicBezTo>
                    <a:cubicBezTo>
                      <a:pt x="1619" y="2227"/>
                      <a:pt x="1598" y="1986"/>
                      <a:pt x="1750" y="1572"/>
                    </a:cubicBezTo>
                    <a:cubicBezTo>
                      <a:pt x="1881" y="1179"/>
                      <a:pt x="2122" y="1001"/>
                      <a:pt x="2315" y="917"/>
                    </a:cubicBezTo>
                    <a:cubicBezTo>
                      <a:pt x="2460" y="838"/>
                      <a:pt x="2579" y="827"/>
                      <a:pt x="2634" y="827"/>
                    </a:cubicBezTo>
                    <a:cubicBezTo>
                      <a:pt x="2655" y="827"/>
                      <a:pt x="2666" y="828"/>
                      <a:pt x="2666" y="828"/>
                    </a:cubicBezTo>
                    <a:cubicBezTo>
                      <a:pt x="2750" y="828"/>
                      <a:pt x="2797" y="786"/>
                      <a:pt x="2839" y="718"/>
                    </a:cubicBezTo>
                    <a:cubicBezTo>
                      <a:pt x="2860" y="676"/>
                      <a:pt x="2860" y="608"/>
                      <a:pt x="2860" y="525"/>
                    </a:cubicBezTo>
                    <a:cubicBezTo>
                      <a:pt x="2818" y="394"/>
                      <a:pt x="2687" y="263"/>
                      <a:pt x="2467" y="216"/>
                    </a:cubicBezTo>
                    <a:cubicBezTo>
                      <a:pt x="2336" y="195"/>
                      <a:pt x="1991" y="132"/>
                      <a:pt x="1661" y="85"/>
                    </a:cubicBezTo>
                    <a:cubicBezTo>
                      <a:pt x="1488" y="64"/>
                      <a:pt x="1310" y="22"/>
                      <a:pt x="1179" y="22"/>
                    </a:cubicBezTo>
                    <a:cubicBezTo>
                      <a:pt x="1116" y="22"/>
                      <a:pt x="1074" y="1"/>
                      <a:pt x="1027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2" name="Google Shape;1288;p38">
                <a:extLst>
                  <a:ext uri="{FF2B5EF4-FFF2-40B4-BE49-F238E27FC236}">
                    <a16:creationId xmlns:a16="http://schemas.microsoft.com/office/drawing/2014/main" id="{2FECE945-055B-2CCC-DC32-E0B9E2A83F04}"/>
                  </a:ext>
                </a:extLst>
              </p:cNvPr>
              <p:cNvSpPr/>
              <p:nvPr/>
            </p:nvSpPr>
            <p:spPr>
              <a:xfrm>
                <a:off x="2268316" y="1379955"/>
                <a:ext cx="359707" cy="301872"/>
              </a:xfrm>
              <a:custGeom>
                <a:avLst/>
                <a:gdLst/>
                <a:ahLst/>
                <a:cxnLst/>
                <a:rect l="l" t="t" r="r" b="b"/>
                <a:pathLst>
                  <a:path w="2295" h="1926" extrusionOk="0">
                    <a:moveTo>
                      <a:pt x="1812" y="1"/>
                    </a:moveTo>
                    <a:lnTo>
                      <a:pt x="110" y="69"/>
                    </a:lnTo>
                    <a:lnTo>
                      <a:pt x="0" y="1530"/>
                    </a:lnTo>
                    <a:cubicBezTo>
                      <a:pt x="0" y="1530"/>
                      <a:pt x="658" y="1926"/>
                      <a:pt x="1305" y="1926"/>
                    </a:cubicBezTo>
                    <a:cubicBezTo>
                      <a:pt x="1336" y="1926"/>
                      <a:pt x="1368" y="1925"/>
                      <a:pt x="1399" y="1923"/>
                    </a:cubicBezTo>
                    <a:cubicBezTo>
                      <a:pt x="2074" y="1881"/>
                      <a:pt x="2294" y="1462"/>
                      <a:pt x="2294" y="1462"/>
                    </a:cubicBezTo>
                    <a:lnTo>
                      <a:pt x="1812" y="1"/>
                    </a:ln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3" name="Google Shape;1289;p38">
                <a:extLst>
                  <a:ext uri="{FF2B5EF4-FFF2-40B4-BE49-F238E27FC236}">
                    <a16:creationId xmlns:a16="http://schemas.microsoft.com/office/drawing/2014/main" id="{A79FF12F-5D4B-A138-C504-363F391699DF}"/>
                  </a:ext>
                </a:extLst>
              </p:cNvPr>
              <p:cNvSpPr/>
              <p:nvPr/>
            </p:nvSpPr>
            <p:spPr>
              <a:xfrm>
                <a:off x="2261734" y="1373372"/>
                <a:ext cx="376007" cy="315664"/>
              </a:xfrm>
              <a:custGeom>
                <a:avLst/>
                <a:gdLst/>
                <a:ahLst/>
                <a:cxnLst/>
                <a:rect l="l" t="t" r="r" b="b"/>
                <a:pathLst>
                  <a:path w="2399" h="2014" extrusionOk="0">
                    <a:moveTo>
                      <a:pt x="1812" y="111"/>
                    </a:moveTo>
                    <a:lnTo>
                      <a:pt x="2294" y="1483"/>
                    </a:lnTo>
                    <a:cubicBezTo>
                      <a:pt x="2268" y="1504"/>
                      <a:pt x="2247" y="1572"/>
                      <a:pt x="2116" y="1682"/>
                    </a:cubicBezTo>
                    <a:cubicBezTo>
                      <a:pt x="1985" y="1766"/>
                      <a:pt x="1770" y="1897"/>
                      <a:pt x="1441" y="1923"/>
                    </a:cubicBezTo>
                    <a:cubicBezTo>
                      <a:pt x="1409" y="1925"/>
                      <a:pt x="1376" y="1926"/>
                      <a:pt x="1344" y="1926"/>
                    </a:cubicBezTo>
                    <a:cubicBezTo>
                      <a:pt x="742" y="1926"/>
                      <a:pt x="150" y="1571"/>
                      <a:pt x="110" y="1551"/>
                    </a:cubicBezTo>
                    <a:lnTo>
                      <a:pt x="199" y="153"/>
                    </a:lnTo>
                    <a:lnTo>
                      <a:pt x="1812" y="111"/>
                    </a:lnTo>
                    <a:close/>
                    <a:moveTo>
                      <a:pt x="1854" y="1"/>
                    </a:moveTo>
                    <a:lnTo>
                      <a:pt x="152" y="43"/>
                    </a:lnTo>
                    <a:lnTo>
                      <a:pt x="110" y="111"/>
                    </a:lnTo>
                    <a:lnTo>
                      <a:pt x="0" y="1572"/>
                    </a:lnTo>
                    <a:lnTo>
                      <a:pt x="21" y="1614"/>
                    </a:lnTo>
                    <a:cubicBezTo>
                      <a:pt x="21" y="1614"/>
                      <a:pt x="648" y="2013"/>
                      <a:pt x="1297" y="2013"/>
                    </a:cubicBezTo>
                    <a:cubicBezTo>
                      <a:pt x="1345" y="2013"/>
                      <a:pt x="1393" y="2011"/>
                      <a:pt x="1441" y="2007"/>
                    </a:cubicBezTo>
                    <a:cubicBezTo>
                      <a:pt x="1791" y="1986"/>
                      <a:pt x="2032" y="1876"/>
                      <a:pt x="2184" y="1766"/>
                    </a:cubicBezTo>
                    <a:cubicBezTo>
                      <a:pt x="2336" y="1635"/>
                      <a:pt x="2399" y="1530"/>
                      <a:pt x="2399" y="1530"/>
                    </a:cubicBezTo>
                    <a:lnTo>
                      <a:pt x="2399" y="1483"/>
                    </a:lnTo>
                    <a:lnTo>
                      <a:pt x="1901" y="43"/>
                    </a:lnTo>
                    <a:lnTo>
                      <a:pt x="1854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4" name="Google Shape;1290;p38">
                <a:extLst>
                  <a:ext uri="{FF2B5EF4-FFF2-40B4-BE49-F238E27FC236}">
                    <a16:creationId xmlns:a16="http://schemas.microsoft.com/office/drawing/2014/main" id="{10A36ED6-3A85-9522-21F0-12830B4D7E99}"/>
                  </a:ext>
                </a:extLst>
              </p:cNvPr>
              <p:cNvSpPr/>
              <p:nvPr/>
            </p:nvSpPr>
            <p:spPr>
              <a:xfrm>
                <a:off x="2182896" y="1431677"/>
                <a:ext cx="102818" cy="136516"/>
              </a:xfrm>
              <a:custGeom>
                <a:avLst/>
                <a:gdLst/>
                <a:ahLst/>
                <a:cxnLst/>
                <a:rect l="l" t="t" r="r" b="b"/>
                <a:pathLst>
                  <a:path w="656" h="871" extrusionOk="0">
                    <a:moveTo>
                      <a:pt x="482" y="1"/>
                    </a:moveTo>
                    <a:cubicBezTo>
                      <a:pt x="414" y="1"/>
                      <a:pt x="221" y="22"/>
                      <a:pt x="153" y="85"/>
                    </a:cubicBezTo>
                    <a:cubicBezTo>
                      <a:pt x="69" y="174"/>
                      <a:pt x="1" y="325"/>
                      <a:pt x="111" y="545"/>
                    </a:cubicBezTo>
                    <a:cubicBezTo>
                      <a:pt x="221" y="765"/>
                      <a:pt x="545" y="870"/>
                      <a:pt x="545" y="870"/>
                    </a:cubicBezTo>
                    <a:lnTo>
                      <a:pt x="655" y="43"/>
                    </a:lnTo>
                    <a:cubicBezTo>
                      <a:pt x="655" y="43"/>
                      <a:pt x="545" y="1"/>
                      <a:pt x="48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5" name="Google Shape;1291;p38">
                <a:extLst>
                  <a:ext uri="{FF2B5EF4-FFF2-40B4-BE49-F238E27FC236}">
                    <a16:creationId xmlns:a16="http://schemas.microsoft.com/office/drawing/2014/main" id="{D632984D-ED9F-D702-D6BE-60A4882F85AA}"/>
                  </a:ext>
                </a:extLst>
              </p:cNvPr>
              <p:cNvSpPr/>
              <p:nvPr/>
            </p:nvSpPr>
            <p:spPr>
              <a:xfrm>
                <a:off x="2176313" y="1421020"/>
                <a:ext cx="116768" cy="154541"/>
              </a:xfrm>
              <a:custGeom>
                <a:avLst/>
                <a:gdLst/>
                <a:ahLst/>
                <a:cxnLst/>
                <a:rect l="l" t="t" r="r" b="b"/>
                <a:pathLst>
                  <a:path w="745" h="986" extrusionOk="0">
                    <a:moveTo>
                      <a:pt x="524" y="111"/>
                    </a:moveTo>
                    <a:cubicBezTo>
                      <a:pt x="545" y="111"/>
                      <a:pt x="587" y="132"/>
                      <a:pt x="614" y="132"/>
                    </a:cubicBezTo>
                    <a:cubicBezTo>
                      <a:pt x="634" y="132"/>
                      <a:pt x="634" y="132"/>
                      <a:pt x="634" y="153"/>
                    </a:cubicBezTo>
                    <a:lnTo>
                      <a:pt x="545" y="875"/>
                    </a:lnTo>
                    <a:cubicBezTo>
                      <a:pt x="524" y="854"/>
                      <a:pt x="504" y="854"/>
                      <a:pt x="435" y="807"/>
                    </a:cubicBezTo>
                    <a:cubicBezTo>
                      <a:pt x="352" y="765"/>
                      <a:pt x="242" y="676"/>
                      <a:pt x="195" y="592"/>
                    </a:cubicBezTo>
                    <a:cubicBezTo>
                      <a:pt x="111" y="393"/>
                      <a:pt x="174" y="262"/>
                      <a:pt x="221" y="200"/>
                    </a:cubicBezTo>
                    <a:cubicBezTo>
                      <a:pt x="242" y="179"/>
                      <a:pt x="305" y="153"/>
                      <a:pt x="373" y="132"/>
                    </a:cubicBezTo>
                    <a:cubicBezTo>
                      <a:pt x="435" y="111"/>
                      <a:pt x="504" y="111"/>
                      <a:pt x="524" y="111"/>
                    </a:cubicBezTo>
                    <a:close/>
                    <a:moveTo>
                      <a:pt x="524" y="1"/>
                    </a:moveTo>
                    <a:cubicBezTo>
                      <a:pt x="483" y="1"/>
                      <a:pt x="415" y="22"/>
                      <a:pt x="352" y="22"/>
                    </a:cubicBezTo>
                    <a:cubicBezTo>
                      <a:pt x="284" y="48"/>
                      <a:pt x="195" y="69"/>
                      <a:pt x="153" y="132"/>
                    </a:cubicBezTo>
                    <a:cubicBezTo>
                      <a:pt x="64" y="221"/>
                      <a:pt x="1" y="393"/>
                      <a:pt x="111" y="634"/>
                    </a:cubicBezTo>
                    <a:cubicBezTo>
                      <a:pt x="153" y="765"/>
                      <a:pt x="284" y="854"/>
                      <a:pt x="394" y="917"/>
                    </a:cubicBezTo>
                    <a:cubicBezTo>
                      <a:pt x="483" y="964"/>
                      <a:pt x="566" y="985"/>
                      <a:pt x="566" y="985"/>
                    </a:cubicBezTo>
                    <a:lnTo>
                      <a:pt x="634" y="938"/>
                    </a:lnTo>
                    <a:lnTo>
                      <a:pt x="744" y="111"/>
                    </a:lnTo>
                    <a:lnTo>
                      <a:pt x="718" y="69"/>
                    </a:lnTo>
                    <a:cubicBezTo>
                      <a:pt x="718" y="69"/>
                      <a:pt x="697" y="48"/>
                      <a:pt x="655" y="48"/>
                    </a:cubicBezTo>
                    <a:cubicBezTo>
                      <a:pt x="614" y="22"/>
                      <a:pt x="566" y="1"/>
                      <a:pt x="524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6" name="Google Shape;1292;p38">
                <a:extLst>
                  <a:ext uri="{FF2B5EF4-FFF2-40B4-BE49-F238E27FC236}">
                    <a16:creationId xmlns:a16="http://schemas.microsoft.com/office/drawing/2014/main" id="{9475BA1E-6911-04D0-07B0-798498D84D51}"/>
                  </a:ext>
                </a:extLst>
              </p:cNvPr>
              <p:cNvSpPr/>
              <p:nvPr/>
            </p:nvSpPr>
            <p:spPr>
              <a:xfrm>
                <a:off x="2173022" y="1572111"/>
                <a:ext cx="642927" cy="1504656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9600" extrusionOk="0">
                    <a:moveTo>
                      <a:pt x="477" y="0"/>
                    </a:moveTo>
                    <a:lnTo>
                      <a:pt x="22" y="131"/>
                    </a:lnTo>
                    <a:cubicBezTo>
                      <a:pt x="22" y="131"/>
                      <a:pt x="64" y="2771"/>
                      <a:pt x="43" y="3488"/>
                    </a:cubicBezTo>
                    <a:cubicBezTo>
                      <a:pt x="1" y="4211"/>
                      <a:pt x="242" y="6939"/>
                      <a:pt x="263" y="7568"/>
                    </a:cubicBezTo>
                    <a:cubicBezTo>
                      <a:pt x="305" y="8201"/>
                      <a:pt x="216" y="8201"/>
                      <a:pt x="305" y="8552"/>
                    </a:cubicBezTo>
                    <a:cubicBezTo>
                      <a:pt x="373" y="8924"/>
                      <a:pt x="566" y="9296"/>
                      <a:pt x="676" y="9448"/>
                    </a:cubicBezTo>
                    <a:cubicBezTo>
                      <a:pt x="765" y="9599"/>
                      <a:pt x="938" y="9599"/>
                      <a:pt x="938" y="9599"/>
                    </a:cubicBezTo>
                    <a:cubicBezTo>
                      <a:pt x="938" y="9599"/>
                      <a:pt x="1132" y="9469"/>
                      <a:pt x="1352" y="9055"/>
                    </a:cubicBezTo>
                    <a:cubicBezTo>
                      <a:pt x="1551" y="8662"/>
                      <a:pt x="1551" y="8379"/>
                      <a:pt x="1834" y="8007"/>
                    </a:cubicBezTo>
                    <a:cubicBezTo>
                      <a:pt x="2117" y="7636"/>
                      <a:pt x="2729" y="7243"/>
                      <a:pt x="3206" y="7002"/>
                    </a:cubicBezTo>
                    <a:cubicBezTo>
                      <a:pt x="3688" y="6740"/>
                      <a:pt x="4101" y="6677"/>
                      <a:pt x="4101" y="6677"/>
                    </a:cubicBezTo>
                    <a:lnTo>
                      <a:pt x="1441" y="435"/>
                    </a:lnTo>
                    <a:cubicBezTo>
                      <a:pt x="1441" y="435"/>
                      <a:pt x="1132" y="304"/>
                      <a:pt x="959" y="236"/>
                    </a:cubicBezTo>
                    <a:cubicBezTo>
                      <a:pt x="807" y="152"/>
                      <a:pt x="477" y="0"/>
                      <a:pt x="47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7" name="Google Shape;1293;p38">
                <a:extLst>
                  <a:ext uri="{FF2B5EF4-FFF2-40B4-BE49-F238E27FC236}">
                    <a16:creationId xmlns:a16="http://schemas.microsoft.com/office/drawing/2014/main" id="{3AA62302-33EA-EE13-3999-F0079A88A066}"/>
                  </a:ext>
                </a:extLst>
              </p:cNvPr>
              <p:cNvSpPr/>
              <p:nvPr/>
            </p:nvSpPr>
            <p:spPr>
              <a:xfrm>
                <a:off x="2165655" y="1561454"/>
                <a:ext cx="656876" cy="1521897"/>
              </a:xfrm>
              <a:custGeom>
                <a:avLst/>
                <a:gdLst/>
                <a:ahLst/>
                <a:cxnLst/>
                <a:rect l="l" t="t" r="r" b="b"/>
                <a:pathLst>
                  <a:path w="4191" h="9710" extrusionOk="0">
                    <a:moveTo>
                      <a:pt x="503" y="110"/>
                    </a:moveTo>
                    <a:cubicBezTo>
                      <a:pt x="524" y="131"/>
                      <a:pt x="833" y="262"/>
                      <a:pt x="985" y="351"/>
                    </a:cubicBezTo>
                    <a:cubicBezTo>
                      <a:pt x="1137" y="435"/>
                      <a:pt x="1420" y="545"/>
                      <a:pt x="1441" y="545"/>
                    </a:cubicBezTo>
                    <a:lnTo>
                      <a:pt x="4085" y="6719"/>
                    </a:lnTo>
                    <a:cubicBezTo>
                      <a:pt x="4017" y="6719"/>
                      <a:pt x="3693" y="6787"/>
                      <a:pt x="3232" y="7007"/>
                    </a:cubicBezTo>
                    <a:cubicBezTo>
                      <a:pt x="2729" y="7269"/>
                      <a:pt x="2143" y="7662"/>
                      <a:pt x="1834" y="8055"/>
                    </a:cubicBezTo>
                    <a:cubicBezTo>
                      <a:pt x="1682" y="8227"/>
                      <a:pt x="1619" y="8400"/>
                      <a:pt x="1551" y="8578"/>
                    </a:cubicBezTo>
                    <a:cubicBezTo>
                      <a:pt x="1488" y="8751"/>
                      <a:pt x="1441" y="8903"/>
                      <a:pt x="1336" y="9102"/>
                    </a:cubicBezTo>
                    <a:cubicBezTo>
                      <a:pt x="1247" y="9296"/>
                      <a:pt x="1137" y="9427"/>
                      <a:pt x="1074" y="9516"/>
                    </a:cubicBezTo>
                    <a:cubicBezTo>
                      <a:pt x="1006" y="9578"/>
                      <a:pt x="985" y="9599"/>
                      <a:pt x="964" y="9599"/>
                    </a:cubicBezTo>
                    <a:cubicBezTo>
                      <a:pt x="964" y="9599"/>
                      <a:pt x="854" y="9599"/>
                      <a:pt x="765" y="9495"/>
                    </a:cubicBezTo>
                    <a:cubicBezTo>
                      <a:pt x="655" y="9338"/>
                      <a:pt x="462" y="8971"/>
                      <a:pt x="393" y="8620"/>
                    </a:cubicBezTo>
                    <a:cubicBezTo>
                      <a:pt x="352" y="8447"/>
                      <a:pt x="352" y="8358"/>
                      <a:pt x="373" y="8227"/>
                    </a:cubicBezTo>
                    <a:cubicBezTo>
                      <a:pt x="373" y="8117"/>
                      <a:pt x="393" y="7945"/>
                      <a:pt x="373" y="7636"/>
                    </a:cubicBezTo>
                    <a:cubicBezTo>
                      <a:pt x="352" y="7311"/>
                      <a:pt x="289" y="6483"/>
                      <a:pt x="221" y="5630"/>
                    </a:cubicBezTo>
                    <a:cubicBezTo>
                      <a:pt x="158" y="4781"/>
                      <a:pt x="111" y="3907"/>
                      <a:pt x="132" y="3556"/>
                    </a:cubicBezTo>
                    <a:cubicBezTo>
                      <a:pt x="179" y="2839"/>
                      <a:pt x="111" y="304"/>
                      <a:pt x="111" y="241"/>
                    </a:cubicBezTo>
                    <a:lnTo>
                      <a:pt x="503" y="110"/>
                    </a:lnTo>
                    <a:close/>
                    <a:moveTo>
                      <a:pt x="503" y="0"/>
                    </a:moveTo>
                    <a:lnTo>
                      <a:pt x="48" y="152"/>
                    </a:lnTo>
                    <a:lnTo>
                      <a:pt x="1" y="199"/>
                    </a:lnTo>
                    <a:cubicBezTo>
                      <a:pt x="1" y="199"/>
                      <a:pt x="69" y="2860"/>
                      <a:pt x="27" y="3556"/>
                    </a:cubicBezTo>
                    <a:cubicBezTo>
                      <a:pt x="1" y="3928"/>
                      <a:pt x="69" y="4781"/>
                      <a:pt x="111" y="5630"/>
                    </a:cubicBezTo>
                    <a:cubicBezTo>
                      <a:pt x="179" y="6483"/>
                      <a:pt x="242" y="7311"/>
                      <a:pt x="263" y="7636"/>
                    </a:cubicBezTo>
                    <a:cubicBezTo>
                      <a:pt x="289" y="7945"/>
                      <a:pt x="263" y="8117"/>
                      <a:pt x="263" y="8227"/>
                    </a:cubicBezTo>
                    <a:cubicBezTo>
                      <a:pt x="263" y="8358"/>
                      <a:pt x="263" y="8447"/>
                      <a:pt x="289" y="8641"/>
                    </a:cubicBezTo>
                    <a:cubicBezTo>
                      <a:pt x="352" y="9013"/>
                      <a:pt x="572" y="9385"/>
                      <a:pt x="682" y="9537"/>
                    </a:cubicBezTo>
                    <a:cubicBezTo>
                      <a:pt x="786" y="9709"/>
                      <a:pt x="985" y="9709"/>
                      <a:pt x="985" y="9709"/>
                    </a:cubicBezTo>
                    <a:lnTo>
                      <a:pt x="1006" y="9709"/>
                    </a:lnTo>
                    <a:cubicBezTo>
                      <a:pt x="1006" y="9709"/>
                      <a:pt x="1074" y="9667"/>
                      <a:pt x="1137" y="9578"/>
                    </a:cubicBezTo>
                    <a:cubicBezTo>
                      <a:pt x="1226" y="9495"/>
                      <a:pt x="1336" y="9364"/>
                      <a:pt x="1441" y="9165"/>
                    </a:cubicBezTo>
                    <a:cubicBezTo>
                      <a:pt x="1551" y="8945"/>
                      <a:pt x="1598" y="8772"/>
                      <a:pt x="1661" y="8599"/>
                    </a:cubicBezTo>
                    <a:cubicBezTo>
                      <a:pt x="1703" y="8447"/>
                      <a:pt x="1771" y="8290"/>
                      <a:pt x="1923" y="8117"/>
                    </a:cubicBezTo>
                    <a:cubicBezTo>
                      <a:pt x="2205" y="7746"/>
                      <a:pt x="2797" y="7353"/>
                      <a:pt x="3274" y="7112"/>
                    </a:cubicBezTo>
                    <a:cubicBezTo>
                      <a:pt x="3756" y="6876"/>
                      <a:pt x="4148" y="6787"/>
                      <a:pt x="4148" y="6787"/>
                    </a:cubicBezTo>
                    <a:lnTo>
                      <a:pt x="4190" y="6719"/>
                    </a:lnTo>
                    <a:lnTo>
                      <a:pt x="1530" y="482"/>
                    </a:lnTo>
                    <a:lnTo>
                      <a:pt x="1509" y="461"/>
                    </a:lnTo>
                    <a:cubicBezTo>
                      <a:pt x="1509" y="461"/>
                      <a:pt x="1179" y="330"/>
                      <a:pt x="1027" y="241"/>
                    </a:cubicBezTo>
                    <a:cubicBezTo>
                      <a:pt x="875" y="173"/>
                      <a:pt x="551" y="0"/>
                      <a:pt x="551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8" name="Google Shape;1294;p38">
                <a:extLst>
                  <a:ext uri="{FF2B5EF4-FFF2-40B4-BE49-F238E27FC236}">
                    <a16:creationId xmlns:a16="http://schemas.microsoft.com/office/drawing/2014/main" id="{E7D44612-9EF7-B4B8-EFC7-41CC00FAADEA}"/>
                  </a:ext>
                </a:extLst>
              </p:cNvPr>
              <p:cNvSpPr/>
              <p:nvPr/>
            </p:nvSpPr>
            <p:spPr>
              <a:xfrm>
                <a:off x="2604042" y="1517098"/>
                <a:ext cx="595123" cy="1046676"/>
              </a:xfrm>
              <a:custGeom>
                <a:avLst/>
                <a:gdLst/>
                <a:ahLst/>
                <a:cxnLst/>
                <a:rect l="l" t="t" r="r" b="b"/>
                <a:pathLst>
                  <a:path w="3797" h="6678" extrusionOk="0">
                    <a:moveTo>
                      <a:pt x="194" y="0"/>
                    </a:moveTo>
                    <a:cubicBezTo>
                      <a:pt x="63" y="0"/>
                      <a:pt x="21" y="89"/>
                      <a:pt x="0" y="194"/>
                    </a:cubicBezTo>
                    <a:cubicBezTo>
                      <a:pt x="0" y="304"/>
                      <a:pt x="42" y="503"/>
                      <a:pt x="42" y="503"/>
                    </a:cubicBezTo>
                    <a:lnTo>
                      <a:pt x="42" y="545"/>
                    </a:lnTo>
                    <a:lnTo>
                      <a:pt x="2399" y="6677"/>
                    </a:lnTo>
                    <a:cubicBezTo>
                      <a:pt x="2399" y="6677"/>
                      <a:pt x="2661" y="6677"/>
                      <a:pt x="3074" y="6567"/>
                    </a:cubicBezTo>
                    <a:cubicBezTo>
                      <a:pt x="3556" y="6437"/>
                      <a:pt x="3797" y="6154"/>
                      <a:pt x="3797" y="6154"/>
                    </a:cubicBezTo>
                    <a:cubicBezTo>
                      <a:pt x="3797" y="6154"/>
                      <a:pt x="2357" y="3336"/>
                      <a:pt x="1917" y="2289"/>
                    </a:cubicBezTo>
                    <a:cubicBezTo>
                      <a:pt x="1482" y="1242"/>
                      <a:pt x="1089" y="220"/>
                      <a:pt x="1089" y="220"/>
                    </a:cubicBezTo>
                    <a:cubicBezTo>
                      <a:pt x="1089" y="220"/>
                      <a:pt x="325" y="0"/>
                      <a:pt x="19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9" name="Google Shape;1295;p38">
                <a:extLst>
                  <a:ext uri="{FF2B5EF4-FFF2-40B4-BE49-F238E27FC236}">
                    <a16:creationId xmlns:a16="http://schemas.microsoft.com/office/drawing/2014/main" id="{E5DB9652-712F-51E8-9E66-BFD30623664C}"/>
                  </a:ext>
                </a:extLst>
              </p:cNvPr>
              <p:cNvSpPr/>
              <p:nvPr/>
            </p:nvSpPr>
            <p:spPr>
              <a:xfrm>
                <a:off x="2596676" y="1508791"/>
                <a:ext cx="609072" cy="1061723"/>
              </a:xfrm>
              <a:custGeom>
                <a:avLst/>
                <a:gdLst/>
                <a:ahLst/>
                <a:cxnLst/>
                <a:rect l="l" t="t" r="r" b="b"/>
                <a:pathLst>
                  <a:path w="3886" h="6774" extrusionOk="0">
                    <a:moveTo>
                      <a:pt x="241" y="95"/>
                    </a:moveTo>
                    <a:cubicBezTo>
                      <a:pt x="262" y="95"/>
                      <a:pt x="351" y="116"/>
                      <a:pt x="440" y="142"/>
                    </a:cubicBezTo>
                    <a:cubicBezTo>
                      <a:pt x="524" y="163"/>
                      <a:pt x="613" y="184"/>
                      <a:pt x="723" y="205"/>
                    </a:cubicBezTo>
                    <a:cubicBezTo>
                      <a:pt x="917" y="273"/>
                      <a:pt x="1074" y="315"/>
                      <a:pt x="1095" y="315"/>
                    </a:cubicBezTo>
                    <a:cubicBezTo>
                      <a:pt x="1095" y="336"/>
                      <a:pt x="1487" y="1321"/>
                      <a:pt x="1922" y="2368"/>
                    </a:cubicBezTo>
                    <a:cubicBezTo>
                      <a:pt x="2357" y="3415"/>
                      <a:pt x="3755" y="6139"/>
                      <a:pt x="3776" y="6207"/>
                    </a:cubicBezTo>
                    <a:cubicBezTo>
                      <a:pt x="3755" y="6228"/>
                      <a:pt x="3561" y="6448"/>
                      <a:pt x="3100" y="6579"/>
                    </a:cubicBezTo>
                    <a:cubicBezTo>
                      <a:pt x="2848" y="6653"/>
                      <a:pt x="2669" y="6665"/>
                      <a:pt x="2571" y="6665"/>
                    </a:cubicBezTo>
                    <a:cubicBezTo>
                      <a:pt x="2524" y="6665"/>
                      <a:pt x="2496" y="6662"/>
                      <a:pt x="2488" y="6662"/>
                    </a:cubicBezTo>
                    <a:lnTo>
                      <a:pt x="157" y="577"/>
                    </a:lnTo>
                    <a:lnTo>
                      <a:pt x="157" y="556"/>
                    </a:lnTo>
                    <a:lnTo>
                      <a:pt x="157" y="535"/>
                    </a:lnTo>
                    <a:cubicBezTo>
                      <a:pt x="157" y="535"/>
                      <a:pt x="131" y="488"/>
                      <a:pt x="110" y="425"/>
                    </a:cubicBezTo>
                    <a:lnTo>
                      <a:pt x="110" y="273"/>
                    </a:lnTo>
                    <a:cubicBezTo>
                      <a:pt x="110" y="226"/>
                      <a:pt x="131" y="184"/>
                      <a:pt x="157" y="142"/>
                    </a:cubicBezTo>
                    <a:cubicBezTo>
                      <a:pt x="178" y="116"/>
                      <a:pt x="199" y="116"/>
                      <a:pt x="241" y="95"/>
                    </a:cubicBezTo>
                    <a:close/>
                    <a:moveTo>
                      <a:pt x="292" y="0"/>
                    </a:moveTo>
                    <a:cubicBezTo>
                      <a:pt x="272" y="0"/>
                      <a:pt x="255" y="4"/>
                      <a:pt x="241" y="11"/>
                    </a:cubicBezTo>
                    <a:cubicBezTo>
                      <a:pt x="178" y="11"/>
                      <a:pt x="110" y="32"/>
                      <a:pt x="68" y="74"/>
                    </a:cubicBezTo>
                    <a:cubicBezTo>
                      <a:pt x="26" y="142"/>
                      <a:pt x="26" y="184"/>
                      <a:pt x="0" y="247"/>
                    </a:cubicBezTo>
                    <a:cubicBezTo>
                      <a:pt x="0" y="315"/>
                      <a:pt x="0" y="404"/>
                      <a:pt x="26" y="446"/>
                    </a:cubicBezTo>
                    <a:cubicBezTo>
                      <a:pt x="26" y="509"/>
                      <a:pt x="47" y="556"/>
                      <a:pt x="47" y="556"/>
                    </a:cubicBezTo>
                    <a:lnTo>
                      <a:pt x="47" y="598"/>
                    </a:lnTo>
                    <a:lnTo>
                      <a:pt x="47" y="619"/>
                    </a:lnTo>
                    <a:lnTo>
                      <a:pt x="2404" y="6751"/>
                    </a:lnTo>
                    <a:lnTo>
                      <a:pt x="2446" y="6772"/>
                    </a:lnTo>
                    <a:cubicBezTo>
                      <a:pt x="2446" y="6772"/>
                      <a:pt x="2461" y="6774"/>
                      <a:pt x="2491" y="6774"/>
                    </a:cubicBezTo>
                    <a:cubicBezTo>
                      <a:pt x="2583" y="6774"/>
                      <a:pt x="2813" y="6762"/>
                      <a:pt x="3142" y="6662"/>
                    </a:cubicBezTo>
                    <a:cubicBezTo>
                      <a:pt x="3645" y="6531"/>
                      <a:pt x="3886" y="6249"/>
                      <a:pt x="3886" y="6249"/>
                    </a:cubicBezTo>
                    <a:lnTo>
                      <a:pt x="3886" y="6186"/>
                    </a:lnTo>
                    <a:cubicBezTo>
                      <a:pt x="3886" y="6186"/>
                      <a:pt x="2446" y="3368"/>
                      <a:pt x="2011" y="2321"/>
                    </a:cubicBezTo>
                    <a:cubicBezTo>
                      <a:pt x="1597" y="1274"/>
                      <a:pt x="1178" y="247"/>
                      <a:pt x="1178" y="247"/>
                    </a:cubicBezTo>
                    <a:lnTo>
                      <a:pt x="1136" y="226"/>
                    </a:lnTo>
                    <a:cubicBezTo>
                      <a:pt x="1136" y="226"/>
                      <a:pt x="964" y="163"/>
                      <a:pt x="744" y="95"/>
                    </a:cubicBezTo>
                    <a:cubicBezTo>
                      <a:pt x="655" y="74"/>
                      <a:pt x="550" y="53"/>
                      <a:pt x="461" y="32"/>
                    </a:cubicBezTo>
                    <a:cubicBezTo>
                      <a:pt x="399" y="18"/>
                      <a:pt x="339" y="0"/>
                      <a:pt x="292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0" name="Google Shape;1296;p38">
                <a:extLst>
                  <a:ext uri="{FF2B5EF4-FFF2-40B4-BE49-F238E27FC236}">
                    <a16:creationId xmlns:a16="http://schemas.microsoft.com/office/drawing/2014/main" id="{EDDA99A2-71EA-722C-C023-D19279FD0657}"/>
                  </a:ext>
                </a:extLst>
              </p:cNvPr>
              <p:cNvSpPr/>
              <p:nvPr/>
            </p:nvSpPr>
            <p:spPr>
              <a:xfrm>
                <a:off x="2108290" y="1424311"/>
                <a:ext cx="273503" cy="342466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2185" extrusionOk="0">
                    <a:moveTo>
                      <a:pt x="1110" y="1"/>
                    </a:moveTo>
                    <a:cubicBezTo>
                      <a:pt x="1110" y="1"/>
                      <a:pt x="718" y="48"/>
                      <a:pt x="629" y="90"/>
                    </a:cubicBezTo>
                    <a:cubicBezTo>
                      <a:pt x="545" y="132"/>
                      <a:pt x="367" y="241"/>
                      <a:pt x="194" y="482"/>
                    </a:cubicBezTo>
                    <a:cubicBezTo>
                      <a:pt x="0" y="723"/>
                      <a:pt x="42" y="765"/>
                      <a:pt x="105" y="896"/>
                    </a:cubicBezTo>
                    <a:cubicBezTo>
                      <a:pt x="173" y="1027"/>
                      <a:pt x="1199" y="2184"/>
                      <a:pt x="1199" y="2184"/>
                    </a:cubicBezTo>
                    <a:lnTo>
                      <a:pt x="1744" y="1247"/>
                    </a:lnTo>
                    <a:cubicBezTo>
                      <a:pt x="1744" y="1247"/>
                      <a:pt x="1048" y="765"/>
                      <a:pt x="828" y="634"/>
                    </a:cubicBezTo>
                    <a:cubicBezTo>
                      <a:pt x="608" y="524"/>
                      <a:pt x="566" y="310"/>
                      <a:pt x="676" y="200"/>
                    </a:cubicBezTo>
                    <a:cubicBezTo>
                      <a:pt x="786" y="90"/>
                      <a:pt x="1131" y="90"/>
                      <a:pt x="1131" y="90"/>
                    </a:cubicBezTo>
                    <a:lnTo>
                      <a:pt x="111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1" name="Google Shape;1297;p38">
                <a:extLst>
                  <a:ext uri="{FF2B5EF4-FFF2-40B4-BE49-F238E27FC236}">
                    <a16:creationId xmlns:a16="http://schemas.microsoft.com/office/drawing/2014/main" id="{A42EF454-A8CF-AE2A-B319-ACF8F3528591}"/>
                  </a:ext>
                </a:extLst>
              </p:cNvPr>
              <p:cNvSpPr/>
              <p:nvPr/>
            </p:nvSpPr>
            <p:spPr>
              <a:xfrm>
                <a:off x="2108290" y="1417728"/>
                <a:ext cx="279929" cy="355632"/>
              </a:xfrm>
              <a:custGeom>
                <a:avLst/>
                <a:gdLst/>
                <a:ahLst/>
                <a:cxnLst/>
                <a:rect l="l" t="t" r="r" b="b"/>
                <a:pathLst>
                  <a:path w="1786" h="2269" extrusionOk="0">
                    <a:moveTo>
                      <a:pt x="667" y="172"/>
                    </a:moveTo>
                    <a:cubicBezTo>
                      <a:pt x="653" y="179"/>
                      <a:pt x="640" y="188"/>
                      <a:pt x="629" y="200"/>
                    </a:cubicBezTo>
                    <a:cubicBezTo>
                      <a:pt x="566" y="263"/>
                      <a:pt x="545" y="373"/>
                      <a:pt x="566" y="482"/>
                    </a:cubicBezTo>
                    <a:cubicBezTo>
                      <a:pt x="608" y="566"/>
                      <a:pt x="676" y="655"/>
                      <a:pt x="786" y="723"/>
                    </a:cubicBezTo>
                    <a:cubicBezTo>
                      <a:pt x="1000" y="854"/>
                      <a:pt x="1613" y="1268"/>
                      <a:pt x="1676" y="1289"/>
                    </a:cubicBezTo>
                    <a:lnTo>
                      <a:pt x="1199" y="2137"/>
                    </a:lnTo>
                    <a:cubicBezTo>
                      <a:pt x="1152" y="2095"/>
                      <a:pt x="958" y="1876"/>
                      <a:pt x="718" y="1593"/>
                    </a:cubicBezTo>
                    <a:cubicBezTo>
                      <a:pt x="587" y="1441"/>
                      <a:pt x="456" y="1289"/>
                      <a:pt x="346" y="1158"/>
                    </a:cubicBezTo>
                    <a:cubicBezTo>
                      <a:pt x="304" y="1090"/>
                      <a:pt x="262" y="1048"/>
                      <a:pt x="215" y="1006"/>
                    </a:cubicBezTo>
                    <a:cubicBezTo>
                      <a:pt x="194" y="959"/>
                      <a:pt x="173" y="917"/>
                      <a:pt x="173" y="917"/>
                    </a:cubicBezTo>
                    <a:cubicBezTo>
                      <a:pt x="131" y="854"/>
                      <a:pt x="105" y="807"/>
                      <a:pt x="105" y="786"/>
                    </a:cubicBezTo>
                    <a:cubicBezTo>
                      <a:pt x="105" y="744"/>
                      <a:pt x="152" y="676"/>
                      <a:pt x="236" y="566"/>
                    </a:cubicBezTo>
                    <a:cubicBezTo>
                      <a:pt x="414" y="331"/>
                      <a:pt x="587" y="221"/>
                      <a:pt x="655" y="174"/>
                    </a:cubicBezTo>
                    <a:cubicBezTo>
                      <a:pt x="658" y="174"/>
                      <a:pt x="662" y="173"/>
                      <a:pt x="667" y="172"/>
                    </a:cubicBezTo>
                    <a:close/>
                    <a:moveTo>
                      <a:pt x="1110" y="1"/>
                    </a:moveTo>
                    <a:cubicBezTo>
                      <a:pt x="1110" y="1"/>
                      <a:pt x="1000" y="1"/>
                      <a:pt x="890" y="22"/>
                    </a:cubicBezTo>
                    <a:cubicBezTo>
                      <a:pt x="849" y="22"/>
                      <a:pt x="786" y="43"/>
                      <a:pt x="739" y="43"/>
                    </a:cubicBezTo>
                    <a:cubicBezTo>
                      <a:pt x="676" y="43"/>
                      <a:pt x="655" y="69"/>
                      <a:pt x="608" y="90"/>
                    </a:cubicBezTo>
                    <a:cubicBezTo>
                      <a:pt x="524" y="132"/>
                      <a:pt x="346" y="263"/>
                      <a:pt x="152" y="503"/>
                    </a:cubicBezTo>
                    <a:cubicBezTo>
                      <a:pt x="63" y="613"/>
                      <a:pt x="21" y="697"/>
                      <a:pt x="0" y="765"/>
                    </a:cubicBezTo>
                    <a:cubicBezTo>
                      <a:pt x="0" y="854"/>
                      <a:pt x="42" y="896"/>
                      <a:pt x="63" y="959"/>
                    </a:cubicBezTo>
                    <a:cubicBezTo>
                      <a:pt x="84" y="985"/>
                      <a:pt x="105" y="1027"/>
                      <a:pt x="131" y="1069"/>
                    </a:cubicBezTo>
                    <a:cubicBezTo>
                      <a:pt x="173" y="1116"/>
                      <a:pt x="215" y="1158"/>
                      <a:pt x="283" y="1221"/>
                    </a:cubicBezTo>
                    <a:cubicBezTo>
                      <a:pt x="367" y="1352"/>
                      <a:pt x="498" y="1509"/>
                      <a:pt x="655" y="1661"/>
                    </a:cubicBezTo>
                    <a:cubicBezTo>
                      <a:pt x="917" y="1985"/>
                      <a:pt x="1152" y="2268"/>
                      <a:pt x="1152" y="2268"/>
                    </a:cubicBezTo>
                    <a:lnTo>
                      <a:pt x="1241" y="2268"/>
                    </a:lnTo>
                    <a:lnTo>
                      <a:pt x="1786" y="1310"/>
                    </a:lnTo>
                    <a:lnTo>
                      <a:pt x="1765" y="1247"/>
                    </a:lnTo>
                    <a:cubicBezTo>
                      <a:pt x="1765" y="1247"/>
                      <a:pt x="1068" y="765"/>
                      <a:pt x="849" y="634"/>
                    </a:cubicBezTo>
                    <a:cubicBezTo>
                      <a:pt x="739" y="592"/>
                      <a:pt x="697" y="503"/>
                      <a:pt x="676" y="435"/>
                    </a:cubicBezTo>
                    <a:cubicBezTo>
                      <a:pt x="655" y="373"/>
                      <a:pt x="676" y="304"/>
                      <a:pt x="718" y="283"/>
                    </a:cubicBezTo>
                    <a:cubicBezTo>
                      <a:pt x="739" y="242"/>
                      <a:pt x="849" y="200"/>
                      <a:pt x="958" y="200"/>
                    </a:cubicBezTo>
                    <a:cubicBezTo>
                      <a:pt x="988" y="191"/>
                      <a:pt x="1017" y="188"/>
                      <a:pt x="1043" y="188"/>
                    </a:cubicBezTo>
                    <a:cubicBezTo>
                      <a:pt x="1094" y="188"/>
                      <a:pt x="1131" y="200"/>
                      <a:pt x="1131" y="200"/>
                    </a:cubicBezTo>
                    <a:lnTo>
                      <a:pt x="1178" y="132"/>
                    </a:lnTo>
                    <a:lnTo>
                      <a:pt x="1178" y="43"/>
                    </a:lnTo>
                    <a:lnTo>
                      <a:pt x="1110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2" name="Google Shape;1298;p38">
                <a:extLst>
                  <a:ext uri="{FF2B5EF4-FFF2-40B4-BE49-F238E27FC236}">
                    <a16:creationId xmlns:a16="http://schemas.microsoft.com/office/drawing/2014/main" id="{313442BD-7B18-DB31-B139-CB8F4052338D}"/>
                  </a:ext>
                </a:extLst>
              </p:cNvPr>
              <p:cNvSpPr/>
              <p:nvPr/>
            </p:nvSpPr>
            <p:spPr>
              <a:xfrm>
                <a:off x="2549342" y="1396256"/>
                <a:ext cx="177894" cy="209555"/>
              </a:xfrm>
              <a:custGeom>
                <a:avLst/>
                <a:gdLst/>
                <a:ahLst/>
                <a:cxnLst/>
                <a:rect l="l" t="t" r="r" b="b"/>
                <a:pathLst>
                  <a:path w="1135" h="1337" extrusionOk="0">
                    <a:moveTo>
                      <a:pt x="428" y="1286"/>
                    </a:moveTo>
                    <a:cubicBezTo>
                      <a:pt x="467" y="1328"/>
                      <a:pt x="522" y="1337"/>
                      <a:pt x="522" y="1337"/>
                    </a:cubicBezTo>
                    <a:cubicBezTo>
                      <a:pt x="522" y="1337"/>
                      <a:pt x="475" y="1322"/>
                      <a:pt x="428" y="1286"/>
                    </a:cubicBezTo>
                    <a:close/>
                    <a:moveTo>
                      <a:pt x="132" y="1"/>
                    </a:moveTo>
                    <a:cubicBezTo>
                      <a:pt x="71" y="1"/>
                      <a:pt x="0" y="169"/>
                      <a:pt x="19" y="269"/>
                    </a:cubicBezTo>
                    <a:cubicBezTo>
                      <a:pt x="40" y="379"/>
                      <a:pt x="328" y="1075"/>
                      <a:pt x="349" y="1185"/>
                    </a:cubicBezTo>
                    <a:cubicBezTo>
                      <a:pt x="366" y="1229"/>
                      <a:pt x="397" y="1262"/>
                      <a:pt x="428" y="1286"/>
                    </a:cubicBezTo>
                    <a:lnTo>
                      <a:pt x="428" y="1286"/>
                    </a:lnTo>
                    <a:cubicBezTo>
                      <a:pt x="407" y="1263"/>
                      <a:pt x="391" y="1231"/>
                      <a:pt x="391" y="1185"/>
                    </a:cubicBezTo>
                    <a:cubicBezTo>
                      <a:pt x="406" y="1110"/>
                      <a:pt x="462" y="1076"/>
                      <a:pt x="531" y="1076"/>
                    </a:cubicBezTo>
                    <a:cubicBezTo>
                      <a:pt x="563" y="1076"/>
                      <a:pt x="598" y="1083"/>
                      <a:pt x="632" y="1096"/>
                    </a:cubicBezTo>
                    <a:cubicBezTo>
                      <a:pt x="742" y="1143"/>
                      <a:pt x="1135" y="1337"/>
                      <a:pt x="1135" y="1337"/>
                    </a:cubicBezTo>
                    <a:cubicBezTo>
                      <a:pt x="1135" y="1337"/>
                      <a:pt x="894" y="661"/>
                      <a:pt x="805" y="530"/>
                    </a:cubicBezTo>
                    <a:cubicBezTo>
                      <a:pt x="721" y="400"/>
                      <a:pt x="239" y="49"/>
                      <a:pt x="150" y="7"/>
                    </a:cubicBezTo>
                    <a:cubicBezTo>
                      <a:pt x="144" y="3"/>
                      <a:pt x="138" y="1"/>
                      <a:pt x="1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3" name="Google Shape;1299;p38">
                <a:extLst>
                  <a:ext uri="{FF2B5EF4-FFF2-40B4-BE49-F238E27FC236}">
                    <a16:creationId xmlns:a16="http://schemas.microsoft.com/office/drawing/2014/main" id="{0D89C4A1-E531-4EA6-7CC7-F371060FEC6A}"/>
                  </a:ext>
                </a:extLst>
              </p:cNvPr>
              <p:cNvSpPr/>
              <p:nvPr/>
            </p:nvSpPr>
            <p:spPr>
              <a:xfrm>
                <a:off x="2542445" y="1388262"/>
                <a:ext cx="194665" cy="225071"/>
              </a:xfrm>
              <a:custGeom>
                <a:avLst/>
                <a:gdLst/>
                <a:ahLst/>
                <a:cxnLst/>
                <a:rect l="l" t="t" r="r" b="b"/>
                <a:pathLst>
                  <a:path w="1242" h="1436" extrusionOk="0">
                    <a:moveTo>
                      <a:pt x="173" y="100"/>
                    </a:moveTo>
                    <a:cubicBezTo>
                      <a:pt x="194" y="100"/>
                      <a:pt x="241" y="147"/>
                      <a:pt x="304" y="189"/>
                    </a:cubicBezTo>
                    <a:cubicBezTo>
                      <a:pt x="346" y="210"/>
                      <a:pt x="414" y="278"/>
                      <a:pt x="503" y="320"/>
                    </a:cubicBezTo>
                    <a:cubicBezTo>
                      <a:pt x="566" y="388"/>
                      <a:pt x="634" y="451"/>
                      <a:pt x="697" y="492"/>
                    </a:cubicBezTo>
                    <a:cubicBezTo>
                      <a:pt x="765" y="540"/>
                      <a:pt x="807" y="581"/>
                      <a:pt x="807" y="602"/>
                    </a:cubicBezTo>
                    <a:cubicBezTo>
                      <a:pt x="828" y="650"/>
                      <a:pt x="849" y="712"/>
                      <a:pt x="896" y="780"/>
                    </a:cubicBezTo>
                    <a:cubicBezTo>
                      <a:pt x="938" y="864"/>
                      <a:pt x="959" y="953"/>
                      <a:pt x="1001" y="1063"/>
                    </a:cubicBezTo>
                    <a:cubicBezTo>
                      <a:pt x="1048" y="1173"/>
                      <a:pt x="1069" y="1215"/>
                      <a:pt x="1090" y="1278"/>
                    </a:cubicBezTo>
                    <a:cubicBezTo>
                      <a:pt x="980" y="1236"/>
                      <a:pt x="765" y="1147"/>
                      <a:pt x="676" y="1105"/>
                    </a:cubicBezTo>
                    <a:cubicBezTo>
                      <a:pt x="646" y="1090"/>
                      <a:pt x="604" y="1076"/>
                      <a:pt x="559" y="1076"/>
                    </a:cubicBezTo>
                    <a:cubicBezTo>
                      <a:pt x="540" y="1076"/>
                      <a:pt x="522" y="1078"/>
                      <a:pt x="503" y="1084"/>
                    </a:cubicBezTo>
                    <a:cubicBezTo>
                      <a:pt x="456" y="1105"/>
                      <a:pt x="456" y="1147"/>
                      <a:pt x="435" y="1173"/>
                    </a:cubicBezTo>
                    <a:cubicBezTo>
                      <a:pt x="414" y="1147"/>
                      <a:pt x="414" y="1105"/>
                      <a:pt x="393" y="1042"/>
                    </a:cubicBezTo>
                    <a:cubicBezTo>
                      <a:pt x="346" y="974"/>
                      <a:pt x="325" y="864"/>
                      <a:pt x="283" y="754"/>
                    </a:cubicBezTo>
                    <a:cubicBezTo>
                      <a:pt x="241" y="670"/>
                      <a:pt x="194" y="561"/>
                      <a:pt x="173" y="471"/>
                    </a:cubicBezTo>
                    <a:cubicBezTo>
                      <a:pt x="152" y="409"/>
                      <a:pt x="131" y="320"/>
                      <a:pt x="110" y="320"/>
                    </a:cubicBezTo>
                    <a:cubicBezTo>
                      <a:pt x="110" y="278"/>
                      <a:pt x="131" y="210"/>
                      <a:pt x="152" y="147"/>
                    </a:cubicBezTo>
                    <a:cubicBezTo>
                      <a:pt x="152" y="126"/>
                      <a:pt x="173" y="126"/>
                      <a:pt x="173" y="100"/>
                    </a:cubicBezTo>
                    <a:close/>
                    <a:moveTo>
                      <a:pt x="171" y="0"/>
                    </a:moveTo>
                    <a:cubicBezTo>
                      <a:pt x="152" y="0"/>
                      <a:pt x="131" y="5"/>
                      <a:pt x="110" y="16"/>
                    </a:cubicBezTo>
                    <a:cubicBezTo>
                      <a:pt x="84" y="37"/>
                      <a:pt x="63" y="79"/>
                      <a:pt x="42" y="100"/>
                    </a:cubicBezTo>
                    <a:cubicBezTo>
                      <a:pt x="21" y="168"/>
                      <a:pt x="0" y="257"/>
                      <a:pt x="21" y="320"/>
                    </a:cubicBezTo>
                    <a:cubicBezTo>
                      <a:pt x="21" y="362"/>
                      <a:pt x="42" y="430"/>
                      <a:pt x="63" y="519"/>
                    </a:cubicBezTo>
                    <a:cubicBezTo>
                      <a:pt x="110" y="602"/>
                      <a:pt x="131" y="691"/>
                      <a:pt x="173" y="801"/>
                    </a:cubicBezTo>
                    <a:cubicBezTo>
                      <a:pt x="215" y="911"/>
                      <a:pt x="262" y="995"/>
                      <a:pt x="283" y="1084"/>
                    </a:cubicBezTo>
                    <a:cubicBezTo>
                      <a:pt x="325" y="1173"/>
                      <a:pt x="346" y="1236"/>
                      <a:pt x="346" y="1257"/>
                    </a:cubicBezTo>
                    <a:cubicBezTo>
                      <a:pt x="372" y="1325"/>
                      <a:pt x="393" y="1304"/>
                      <a:pt x="435" y="1325"/>
                    </a:cubicBezTo>
                    <a:cubicBezTo>
                      <a:pt x="456" y="1346"/>
                      <a:pt x="456" y="1388"/>
                      <a:pt x="477" y="1409"/>
                    </a:cubicBezTo>
                    <a:cubicBezTo>
                      <a:pt x="524" y="1435"/>
                      <a:pt x="545" y="1435"/>
                      <a:pt x="545" y="1435"/>
                    </a:cubicBezTo>
                    <a:lnTo>
                      <a:pt x="566" y="1435"/>
                    </a:lnTo>
                    <a:lnTo>
                      <a:pt x="587" y="1346"/>
                    </a:lnTo>
                    <a:cubicBezTo>
                      <a:pt x="587" y="1346"/>
                      <a:pt x="545" y="1304"/>
                      <a:pt x="503" y="1278"/>
                    </a:cubicBezTo>
                    <a:lnTo>
                      <a:pt x="503" y="1257"/>
                    </a:lnTo>
                    <a:cubicBezTo>
                      <a:pt x="503" y="1215"/>
                      <a:pt x="524" y="1194"/>
                      <a:pt x="545" y="1194"/>
                    </a:cubicBezTo>
                    <a:cubicBezTo>
                      <a:pt x="552" y="1187"/>
                      <a:pt x="559" y="1185"/>
                      <a:pt x="568" y="1185"/>
                    </a:cubicBezTo>
                    <a:cubicBezTo>
                      <a:pt x="585" y="1185"/>
                      <a:pt x="610" y="1194"/>
                      <a:pt x="655" y="1194"/>
                    </a:cubicBezTo>
                    <a:cubicBezTo>
                      <a:pt x="739" y="1236"/>
                      <a:pt x="1158" y="1435"/>
                      <a:pt x="1158" y="1435"/>
                    </a:cubicBezTo>
                    <a:lnTo>
                      <a:pt x="1242" y="1367"/>
                    </a:lnTo>
                    <a:cubicBezTo>
                      <a:pt x="1242" y="1367"/>
                      <a:pt x="1179" y="1194"/>
                      <a:pt x="1111" y="1016"/>
                    </a:cubicBezTo>
                    <a:cubicBezTo>
                      <a:pt x="1069" y="932"/>
                      <a:pt x="1027" y="822"/>
                      <a:pt x="1001" y="733"/>
                    </a:cubicBezTo>
                    <a:cubicBezTo>
                      <a:pt x="959" y="670"/>
                      <a:pt x="938" y="602"/>
                      <a:pt x="896" y="561"/>
                    </a:cubicBezTo>
                    <a:cubicBezTo>
                      <a:pt x="870" y="519"/>
                      <a:pt x="828" y="471"/>
                      <a:pt x="765" y="409"/>
                    </a:cubicBezTo>
                    <a:cubicBezTo>
                      <a:pt x="697" y="362"/>
                      <a:pt x="634" y="299"/>
                      <a:pt x="566" y="257"/>
                    </a:cubicBezTo>
                    <a:cubicBezTo>
                      <a:pt x="477" y="189"/>
                      <a:pt x="414" y="126"/>
                      <a:pt x="346" y="100"/>
                    </a:cubicBezTo>
                    <a:cubicBezTo>
                      <a:pt x="304" y="58"/>
                      <a:pt x="262" y="16"/>
                      <a:pt x="215" y="16"/>
                    </a:cubicBezTo>
                    <a:cubicBezTo>
                      <a:pt x="205" y="5"/>
                      <a:pt x="189" y="0"/>
                      <a:pt x="171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4" name="Google Shape;1300;p38">
                <a:extLst>
                  <a:ext uri="{FF2B5EF4-FFF2-40B4-BE49-F238E27FC236}">
                    <a16:creationId xmlns:a16="http://schemas.microsoft.com/office/drawing/2014/main" id="{A4EA5E23-DAD1-554B-B0F5-A1DC58D9DBC9}"/>
                  </a:ext>
                </a:extLst>
              </p:cNvPr>
              <p:cNvSpPr/>
              <p:nvPr/>
            </p:nvSpPr>
            <p:spPr>
              <a:xfrm>
                <a:off x="3653851" y="2085103"/>
                <a:ext cx="256262" cy="246387"/>
              </a:xfrm>
              <a:custGeom>
                <a:avLst/>
                <a:gdLst/>
                <a:ahLst/>
                <a:cxnLst/>
                <a:rect l="l" t="t" r="r" b="b"/>
                <a:pathLst>
                  <a:path w="1635" h="1572" extrusionOk="0">
                    <a:moveTo>
                      <a:pt x="173" y="0"/>
                    </a:moveTo>
                    <a:cubicBezTo>
                      <a:pt x="173" y="0"/>
                      <a:pt x="0" y="215"/>
                      <a:pt x="63" y="435"/>
                    </a:cubicBezTo>
                    <a:cubicBezTo>
                      <a:pt x="110" y="676"/>
                      <a:pt x="283" y="917"/>
                      <a:pt x="634" y="1152"/>
                    </a:cubicBezTo>
                    <a:cubicBezTo>
                      <a:pt x="906" y="1354"/>
                      <a:pt x="1197" y="1571"/>
                      <a:pt x="1348" y="1571"/>
                    </a:cubicBezTo>
                    <a:cubicBezTo>
                      <a:pt x="1378" y="1571"/>
                      <a:pt x="1402" y="1563"/>
                      <a:pt x="1419" y="1545"/>
                    </a:cubicBezTo>
                    <a:cubicBezTo>
                      <a:pt x="1529" y="1440"/>
                      <a:pt x="1634" y="1022"/>
                      <a:pt x="1372" y="697"/>
                    </a:cubicBezTo>
                    <a:cubicBezTo>
                      <a:pt x="1089" y="367"/>
                      <a:pt x="456" y="42"/>
                      <a:pt x="173" y="0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5" name="Google Shape;1301;p38">
                <a:extLst>
                  <a:ext uri="{FF2B5EF4-FFF2-40B4-BE49-F238E27FC236}">
                    <a16:creationId xmlns:a16="http://schemas.microsoft.com/office/drawing/2014/main" id="{AA2A9894-7A9C-90B7-ADE0-4427A4ABDB95}"/>
                  </a:ext>
                </a:extLst>
              </p:cNvPr>
              <p:cNvSpPr/>
              <p:nvPr/>
            </p:nvSpPr>
            <p:spPr>
              <a:xfrm>
                <a:off x="3657143" y="2077736"/>
                <a:ext cx="246387" cy="262531"/>
              </a:xfrm>
              <a:custGeom>
                <a:avLst/>
                <a:gdLst/>
                <a:ahLst/>
                <a:cxnLst/>
                <a:rect l="l" t="t" r="r" b="b"/>
                <a:pathLst>
                  <a:path w="1572" h="1675" extrusionOk="0">
                    <a:moveTo>
                      <a:pt x="173" y="0"/>
                    </a:moveTo>
                    <a:lnTo>
                      <a:pt x="110" y="21"/>
                    </a:lnTo>
                    <a:cubicBezTo>
                      <a:pt x="110" y="21"/>
                      <a:pt x="89" y="47"/>
                      <a:pt x="68" y="89"/>
                    </a:cubicBezTo>
                    <a:lnTo>
                      <a:pt x="110" y="89"/>
                    </a:lnTo>
                    <a:lnTo>
                      <a:pt x="199" y="110"/>
                    </a:lnTo>
                    <a:cubicBezTo>
                      <a:pt x="330" y="131"/>
                      <a:pt x="524" y="220"/>
                      <a:pt x="744" y="330"/>
                    </a:cubicBezTo>
                    <a:cubicBezTo>
                      <a:pt x="959" y="461"/>
                      <a:pt x="1178" y="634"/>
                      <a:pt x="1309" y="786"/>
                    </a:cubicBezTo>
                    <a:cubicBezTo>
                      <a:pt x="1440" y="938"/>
                      <a:pt x="1482" y="1095"/>
                      <a:pt x="1461" y="1247"/>
                    </a:cubicBezTo>
                    <a:cubicBezTo>
                      <a:pt x="1461" y="1398"/>
                      <a:pt x="1398" y="1529"/>
                      <a:pt x="1377" y="1550"/>
                    </a:cubicBezTo>
                    <a:cubicBezTo>
                      <a:pt x="1351" y="1571"/>
                      <a:pt x="1330" y="1571"/>
                      <a:pt x="1288" y="1571"/>
                    </a:cubicBezTo>
                    <a:cubicBezTo>
                      <a:pt x="1247" y="1550"/>
                      <a:pt x="1178" y="1529"/>
                      <a:pt x="1116" y="1487"/>
                    </a:cubicBezTo>
                    <a:cubicBezTo>
                      <a:pt x="985" y="1398"/>
                      <a:pt x="807" y="1288"/>
                      <a:pt x="634" y="1158"/>
                    </a:cubicBezTo>
                    <a:cubicBezTo>
                      <a:pt x="330" y="938"/>
                      <a:pt x="152" y="723"/>
                      <a:pt x="110" y="524"/>
                    </a:cubicBezTo>
                    <a:lnTo>
                      <a:pt x="89" y="524"/>
                    </a:lnTo>
                    <a:cubicBezTo>
                      <a:pt x="68" y="545"/>
                      <a:pt x="42" y="571"/>
                      <a:pt x="0" y="571"/>
                    </a:cubicBezTo>
                    <a:cubicBezTo>
                      <a:pt x="89" y="807"/>
                      <a:pt x="262" y="1027"/>
                      <a:pt x="566" y="1247"/>
                    </a:cubicBezTo>
                    <a:cubicBezTo>
                      <a:pt x="744" y="1357"/>
                      <a:pt x="917" y="1487"/>
                      <a:pt x="1068" y="1571"/>
                    </a:cubicBezTo>
                    <a:cubicBezTo>
                      <a:pt x="1137" y="1618"/>
                      <a:pt x="1199" y="1660"/>
                      <a:pt x="1267" y="1660"/>
                    </a:cubicBezTo>
                    <a:cubicBezTo>
                      <a:pt x="1294" y="1669"/>
                      <a:pt x="1320" y="1674"/>
                      <a:pt x="1346" y="1674"/>
                    </a:cubicBezTo>
                    <a:cubicBezTo>
                      <a:pt x="1382" y="1674"/>
                      <a:pt x="1416" y="1664"/>
                      <a:pt x="1440" y="1639"/>
                    </a:cubicBezTo>
                    <a:cubicBezTo>
                      <a:pt x="1508" y="1571"/>
                      <a:pt x="1571" y="1419"/>
                      <a:pt x="1571" y="1268"/>
                    </a:cubicBezTo>
                    <a:cubicBezTo>
                      <a:pt x="1571" y="1095"/>
                      <a:pt x="1550" y="896"/>
                      <a:pt x="1398" y="723"/>
                    </a:cubicBezTo>
                    <a:cubicBezTo>
                      <a:pt x="1247" y="545"/>
                      <a:pt x="1027" y="372"/>
                      <a:pt x="786" y="241"/>
                    </a:cubicBezTo>
                    <a:cubicBezTo>
                      <a:pt x="545" y="110"/>
                      <a:pt x="330" y="21"/>
                      <a:pt x="173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6" name="Google Shape;1302;p38">
                <a:extLst>
                  <a:ext uri="{FF2B5EF4-FFF2-40B4-BE49-F238E27FC236}">
                    <a16:creationId xmlns:a16="http://schemas.microsoft.com/office/drawing/2014/main" id="{5E30C2D4-44A2-F749-0DD9-55FDC5A3E472}"/>
                  </a:ext>
                </a:extLst>
              </p:cNvPr>
              <p:cNvSpPr/>
              <p:nvPr/>
            </p:nvSpPr>
            <p:spPr>
              <a:xfrm>
                <a:off x="3622661" y="2124443"/>
                <a:ext cx="277578" cy="272092"/>
              </a:xfrm>
              <a:custGeom>
                <a:avLst/>
                <a:gdLst/>
                <a:ahLst/>
                <a:cxnLst/>
                <a:rect l="l" t="t" r="r" b="b"/>
                <a:pathLst>
                  <a:path w="1771" h="1736" extrusionOk="0">
                    <a:moveTo>
                      <a:pt x="441" y="0"/>
                    </a:moveTo>
                    <a:cubicBezTo>
                      <a:pt x="325" y="0"/>
                      <a:pt x="200" y="105"/>
                      <a:pt x="89" y="273"/>
                    </a:cubicBezTo>
                    <a:cubicBezTo>
                      <a:pt x="89" y="273"/>
                      <a:pt x="0" y="357"/>
                      <a:pt x="26" y="446"/>
                    </a:cubicBezTo>
                    <a:cubicBezTo>
                      <a:pt x="68" y="556"/>
                      <a:pt x="220" y="577"/>
                      <a:pt x="524" y="839"/>
                    </a:cubicBezTo>
                    <a:cubicBezTo>
                      <a:pt x="854" y="1121"/>
                      <a:pt x="1006" y="1603"/>
                      <a:pt x="1205" y="1713"/>
                    </a:cubicBezTo>
                    <a:cubicBezTo>
                      <a:pt x="1240" y="1729"/>
                      <a:pt x="1278" y="1735"/>
                      <a:pt x="1317" y="1735"/>
                    </a:cubicBezTo>
                    <a:cubicBezTo>
                      <a:pt x="1488" y="1735"/>
                      <a:pt x="1673" y="1604"/>
                      <a:pt x="1728" y="1514"/>
                    </a:cubicBezTo>
                    <a:cubicBezTo>
                      <a:pt x="1770" y="1404"/>
                      <a:pt x="1770" y="1032"/>
                      <a:pt x="1419" y="666"/>
                    </a:cubicBezTo>
                    <a:cubicBezTo>
                      <a:pt x="1074" y="294"/>
                      <a:pt x="655" y="53"/>
                      <a:pt x="503" y="11"/>
                    </a:cubicBezTo>
                    <a:cubicBezTo>
                      <a:pt x="483" y="4"/>
                      <a:pt x="462" y="0"/>
                      <a:pt x="441" y="0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7" name="Google Shape;1303;p38">
                <a:extLst>
                  <a:ext uri="{FF2B5EF4-FFF2-40B4-BE49-F238E27FC236}">
                    <a16:creationId xmlns:a16="http://schemas.microsoft.com/office/drawing/2014/main" id="{F046331B-DEB2-8EA3-9B9C-0A119A54AB5B}"/>
                  </a:ext>
                </a:extLst>
              </p:cNvPr>
              <p:cNvSpPr/>
              <p:nvPr/>
            </p:nvSpPr>
            <p:spPr>
              <a:xfrm>
                <a:off x="3619370" y="2115509"/>
                <a:ext cx="287452" cy="289960"/>
              </a:xfrm>
              <a:custGeom>
                <a:avLst/>
                <a:gdLst/>
                <a:ahLst/>
                <a:cxnLst/>
                <a:rect l="l" t="t" r="r" b="b"/>
                <a:pathLst>
                  <a:path w="1834" h="1850" extrusionOk="0">
                    <a:moveTo>
                      <a:pt x="461" y="0"/>
                    </a:moveTo>
                    <a:cubicBezTo>
                      <a:pt x="461" y="42"/>
                      <a:pt x="461" y="68"/>
                      <a:pt x="440" y="110"/>
                    </a:cubicBezTo>
                    <a:lnTo>
                      <a:pt x="524" y="110"/>
                    </a:lnTo>
                    <a:cubicBezTo>
                      <a:pt x="571" y="131"/>
                      <a:pt x="723" y="199"/>
                      <a:pt x="875" y="330"/>
                    </a:cubicBezTo>
                    <a:cubicBezTo>
                      <a:pt x="1048" y="435"/>
                      <a:pt x="1247" y="592"/>
                      <a:pt x="1419" y="765"/>
                    </a:cubicBezTo>
                    <a:cubicBezTo>
                      <a:pt x="1571" y="937"/>
                      <a:pt x="1660" y="1116"/>
                      <a:pt x="1702" y="1246"/>
                    </a:cubicBezTo>
                    <a:cubicBezTo>
                      <a:pt x="1723" y="1398"/>
                      <a:pt x="1702" y="1508"/>
                      <a:pt x="1681" y="1550"/>
                    </a:cubicBezTo>
                    <a:cubicBezTo>
                      <a:pt x="1681" y="1592"/>
                      <a:pt x="1592" y="1660"/>
                      <a:pt x="1508" y="1702"/>
                    </a:cubicBezTo>
                    <a:cubicBezTo>
                      <a:pt x="1456" y="1727"/>
                      <a:pt x="1397" y="1737"/>
                      <a:pt x="1344" y="1737"/>
                    </a:cubicBezTo>
                    <a:cubicBezTo>
                      <a:pt x="1307" y="1737"/>
                      <a:pt x="1273" y="1732"/>
                      <a:pt x="1247" y="1723"/>
                    </a:cubicBezTo>
                    <a:cubicBezTo>
                      <a:pt x="1179" y="1681"/>
                      <a:pt x="1095" y="1529"/>
                      <a:pt x="985" y="1377"/>
                    </a:cubicBezTo>
                    <a:cubicBezTo>
                      <a:pt x="875" y="1199"/>
                      <a:pt x="765" y="1006"/>
                      <a:pt x="592" y="875"/>
                    </a:cubicBezTo>
                    <a:cubicBezTo>
                      <a:pt x="440" y="723"/>
                      <a:pt x="309" y="655"/>
                      <a:pt x="220" y="592"/>
                    </a:cubicBezTo>
                    <a:cubicBezTo>
                      <a:pt x="152" y="545"/>
                      <a:pt x="110" y="524"/>
                      <a:pt x="110" y="482"/>
                    </a:cubicBezTo>
                    <a:cubicBezTo>
                      <a:pt x="89" y="461"/>
                      <a:pt x="89" y="461"/>
                      <a:pt x="110" y="435"/>
                    </a:cubicBezTo>
                    <a:lnTo>
                      <a:pt x="110" y="435"/>
                    </a:lnTo>
                    <a:cubicBezTo>
                      <a:pt x="68" y="461"/>
                      <a:pt x="47" y="482"/>
                      <a:pt x="0" y="503"/>
                    </a:cubicBezTo>
                    <a:lnTo>
                      <a:pt x="0" y="524"/>
                    </a:lnTo>
                    <a:cubicBezTo>
                      <a:pt x="21" y="592"/>
                      <a:pt x="89" y="634"/>
                      <a:pt x="178" y="676"/>
                    </a:cubicBezTo>
                    <a:cubicBezTo>
                      <a:pt x="241" y="744"/>
                      <a:pt x="372" y="807"/>
                      <a:pt x="524" y="937"/>
                    </a:cubicBezTo>
                    <a:cubicBezTo>
                      <a:pt x="676" y="1068"/>
                      <a:pt x="786" y="1267"/>
                      <a:pt x="896" y="1419"/>
                    </a:cubicBezTo>
                    <a:cubicBezTo>
                      <a:pt x="1006" y="1592"/>
                      <a:pt x="1069" y="1744"/>
                      <a:pt x="1200" y="1812"/>
                    </a:cubicBezTo>
                    <a:cubicBezTo>
                      <a:pt x="1246" y="1838"/>
                      <a:pt x="1295" y="1850"/>
                      <a:pt x="1346" y="1850"/>
                    </a:cubicBezTo>
                    <a:cubicBezTo>
                      <a:pt x="1415" y="1850"/>
                      <a:pt x="1486" y="1828"/>
                      <a:pt x="1550" y="1791"/>
                    </a:cubicBezTo>
                    <a:cubicBezTo>
                      <a:pt x="1660" y="1744"/>
                      <a:pt x="1749" y="1681"/>
                      <a:pt x="1791" y="1592"/>
                    </a:cubicBezTo>
                    <a:cubicBezTo>
                      <a:pt x="1833" y="1508"/>
                      <a:pt x="1833" y="1398"/>
                      <a:pt x="1791" y="1220"/>
                    </a:cubicBezTo>
                    <a:cubicBezTo>
                      <a:pt x="1770" y="1068"/>
                      <a:pt x="1660" y="875"/>
                      <a:pt x="1488" y="697"/>
                    </a:cubicBezTo>
                    <a:cubicBezTo>
                      <a:pt x="1309" y="503"/>
                      <a:pt x="1116" y="351"/>
                      <a:pt x="938" y="241"/>
                    </a:cubicBezTo>
                    <a:cubicBezTo>
                      <a:pt x="765" y="110"/>
                      <a:pt x="634" y="42"/>
                      <a:pt x="545" y="21"/>
                    </a:cubicBezTo>
                    <a:cubicBezTo>
                      <a:pt x="524" y="0"/>
                      <a:pt x="482" y="0"/>
                      <a:pt x="461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8" name="Google Shape;1304;p38">
                <a:extLst>
                  <a:ext uri="{FF2B5EF4-FFF2-40B4-BE49-F238E27FC236}">
                    <a16:creationId xmlns:a16="http://schemas.microsoft.com/office/drawing/2014/main" id="{D15C658D-CC30-C97A-DE1A-4573FB026A05}"/>
                  </a:ext>
                </a:extLst>
              </p:cNvPr>
              <p:cNvSpPr/>
              <p:nvPr/>
            </p:nvSpPr>
            <p:spPr>
              <a:xfrm>
                <a:off x="3249946" y="2286193"/>
                <a:ext cx="318642" cy="213630"/>
              </a:xfrm>
              <a:custGeom>
                <a:avLst/>
                <a:gdLst/>
                <a:ahLst/>
                <a:cxnLst/>
                <a:rect l="l" t="t" r="r" b="b"/>
                <a:pathLst>
                  <a:path w="2033" h="1363" extrusionOk="0">
                    <a:moveTo>
                      <a:pt x="765" y="0"/>
                    </a:moveTo>
                    <a:cubicBezTo>
                      <a:pt x="262" y="27"/>
                      <a:pt x="200" y="0"/>
                      <a:pt x="90" y="262"/>
                    </a:cubicBezTo>
                    <a:cubicBezTo>
                      <a:pt x="1" y="503"/>
                      <a:pt x="111" y="550"/>
                      <a:pt x="310" y="744"/>
                    </a:cubicBezTo>
                    <a:cubicBezTo>
                      <a:pt x="503" y="943"/>
                      <a:pt x="807" y="985"/>
                      <a:pt x="1137" y="1158"/>
                    </a:cubicBezTo>
                    <a:cubicBezTo>
                      <a:pt x="1340" y="1269"/>
                      <a:pt x="1589" y="1362"/>
                      <a:pt x="1762" y="1362"/>
                    </a:cubicBezTo>
                    <a:cubicBezTo>
                      <a:pt x="1865" y="1362"/>
                      <a:pt x="1941" y="1329"/>
                      <a:pt x="1964" y="1247"/>
                    </a:cubicBezTo>
                    <a:cubicBezTo>
                      <a:pt x="2033" y="1048"/>
                      <a:pt x="2012" y="854"/>
                      <a:pt x="1771" y="702"/>
                    </a:cubicBezTo>
                    <a:cubicBezTo>
                      <a:pt x="1551" y="571"/>
                      <a:pt x="1509" y="440"/>
                      <a:pt x="1441" y="241"/>
                    </a:cubicBezTo>
                    <a:cubicBezTo>
                      <a:pt x="1441" y="241"/>
                      <a:pt x="1247" y="0"/>
                      <a:pt x="765" y="0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9" name="Google Shape;1305;p38">
                <a:extLst>
                  <a:ext uri="{FF2B5EF4-FFF2-40B4-BE49-F238E27FC236}">
                    <a16:creationId xmlns:a16="http://schemas.microsoft.com/office/drawing/2014/main" id="{A1D2D731-21F3-D111-3E87-A77E927EE537}"/>
                  </a:ext>
                </a:extLst>
              </p:cNvPr>
              <p:cNvSpPr/>
              <p:nvPr/>
            </p:nvSpPr>
            <p:spPr>
              <a:xfrm>
                <a:off x="3257313" y="2323966"/>
                <a:ext cx="314567" cy="184791"/>
              </a:xfrm>
              <a:custGeom>
                <a:avLst/>
                <a:gdLst/>
                <a:ahLst/>
                <a:cxnLst/>
                <a:rect l="l" t="t" r="r" b="b"/>
                <a:pathLst>
                  <a:path w="2007" h="1179" extrusionOk="0">
                    <a:moveTo>
                      <a:pt x="1441" y="0"/>
                    </a:moveTo>
                    <a:cubicBezTo>
                      <a:pt x="1415" y="68"/>
                      <a:pt x="1394" y="110"/>
                      <a:pt x="1394" y="152"/>
                    </a:cubicBezTo>
                    <a:cubicBezTo>
                      <a:pt x="1415" y="199"/>
                      <a:pt x="1441" y="241"/>
                      <a:pt x="1462" y="283"/>
                    </a:cubicBezTo>
                    <a:cubicBezTo>
                      <a:pt x="1504" y="372"/>
                      <a:pt x="1572" y="440"/>
                      <a:pt x="1703" y="503"/>
                    </a:cubicBezTo>
                    <a:cubicBezTo>
                      <a:pt x="1808" y="571"/>
                      <a:pt x="1855" y="655"/>
                      <a:pt x="1876" y="723"/>
                    </a:cubicBezTo>
                    <a:cubicBezTo>
                      <a:pt x="1897" y="807"/>
                      <a:pt x="1897" y="896"/>
                      <a:pt x="1876" y="1006"/>
                    </a:cubicBezTo>
                    <a:cubicBezTo>
                      <a:pt x="1855" y="1027"/>
                      <a:pt x="1834" y="1048"/>
                      <a:pt x="1787" y="1069"/>
                    </a:cubicBezTo>
                    <a:lnTo>
                      <a:pt x="1614" y="1069"/>
                    </a:lnTo>
                    <a:cubicBezTo>
                      <a:pt x="1462" y="1048"/>
                      <a:pt x="1284" y="964"/>
                      <a:pt x="1111" y="875"/>
                    </a:cubicBezTo>
                    <a:cubicBezTo>
                      <a:pt x="786" y="702"/>
                      <a:pt x="477" y="634"/>
                      <a:pt x="305" y="461"/>
                    </a:cubicBezTo>
                    <a:cubicBezTo>
                      <a:pt x="263" y="414"/>
                      <a:pt x="215" y="372"/>
                      <a:pt x="174" y="351"/>
                    </a:cubicBezTo>
                    <a:lnTo>
                      <a:pt x="1" y="309"/>
                    </a:lnTo>
                    <a:lnTo>
                      <a:pt x="1" y="309"/>
                    </a:lnTo>
                    <a:cubicBezTo>
                      <a:pt x="43" y="393"/>
                      <a:pt x="132" y="440"/>
                      <a:pt x="215" y="524"/>
                    </a:cubicBezTo>
                    <a:cubicBezTo>
                      <a:pt x="435" y="744"/>
                      <a:pt x="739" y="807"/>
                      <a:pt x="1069" y="964"/>
                    </a:cubicBezTo>
                    <a:cubicBezTo>
                      <a:pt x="1242" y="1069"/>
                      <a:pt x="1415" y="1137"/>
                      <a:pt x="1593" y="1179"/>
                    </a:cubicBezTo>
                    <a:cubicBezTo>
                      <a:pt x="1677" y="1179"/>
                      <a:pt x="1745" y="1179"/>
                      <a:pt x="1808" y="1158"/>
                    </a:cubicBezTo>
                    <a:cubicBezTo>
                      <a:pt x="1876" y="1158"/>
                      <a:pt x="1938" y="1095"/>
                      <a:pt x="1965" y="1027"/>
                    </a:cubicBezTo>
                    <a:cubicBezTo>
                      <a:pt x="2007" y="917"/>
                      <a:pt x="2007" y="807"/>
                      <a:pt x="1986" y="702"/>
                    </a:cubicBezTo>
                    <a:cubicBezTo>
                      <a:pt x="1965" y="592"/>
                      <a:pt x="1876" y="503"/>
                      <a:pt x="1745" y="414"/>
                    </a:cubicBezTo>
                    <a:cubicBezTo>
                      <a:pt x="1635" y="351"/>
                      <a:pt x="1593" y="283"/>
                      <a:pt x="1546" y="220"/>
                    </a:cubicBezTo>
                    <a:cubicBezTo>
                      <a:pt x="1504" y="152"/>
                      <a:pt x="1483" y="89"/>
                      <a:pt x="1441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0" name="Google Shape;1306;p38">
                <a:extLst>
                  <a:ext uri="{FF2B5EF4-FFF2-40B4-BE49-F238E27FC236}">
                    <a16:creationId xmlns:a16="http://schemas.microsoft.com/office/drawing/2014/main" id="{2370184E-DF6C-EDB1-3437-56B673C05CD2}"/>
                  </a:ext>
                </a:extLst>
              </p:cNvPr>
              <p:cNvSpPr/>
              <p:nvPr/>
            </p:nvSpPr>
            <p:spPr>
              <a:xfrm>
                <a:off x="3557773" y="2162843"/>
                <a:ext cx="294819" cy="287139"/>
              </a:xfrm>
              <a:custGeom>
                <a:avLst/>
                <a:gdLst/>
                <a:ahLst/>
                <a:cxnLst/>
                <a:rect l="l" t="t" r="r" b="b"/>
                <a:pathLst>
                  <a:path w="1881" h="1832" extrusionOk="0">
                    <a:moveTo>
                      <a:pt x="522" y="1"/>
                    </a:moveTo>
                    <a:cubicBezTo>
                      <a:pt x="515" y="1"/>
                      <a:pt x="509" y="1"/>
                      <a:pt x="503" y="2"/>
                    </a:cubicBezTo>
                    <a:cubicBezTo>
                      <a:pt x="372" y="2"/>
                      <a:pt x="131" y="201"/>
                      <a:pt x="48" y="442"/>
                    </a:cubicBezTo>
                    <a:cubicBezTo>
                      <a:pt x="48" y="442"/>
                      <a:pt x="0" y="552"/>
                      <a:pt x="110" y="656"/>
                    </a:cubicBezTo>
                    <a:cubicBezTo>
                      <a:pt x="199" y="766"/>
                      <a:pt x="372" y="814"/>
                      <a:pt x="702" y="1096"/>
                    </a:cubicBezTo>
                    <a:cubicBezTo>
                      <a:pt x="1027" y="1358"/>
                      <a:pt x="1226" y="1772"/>
                      <a:pt x="1420" y="1814"/>
                    </a:cubicBezTo>
                    <a:cubicBezTo>
                      <a:pt x="1458" y="1826"/>
                      <a:pt x="1498" y="1832"/>
                      <a:pt x="1537" y="1832"/>
                    </a:cubicBezTo>
                    <a:cubicBezTo>
                      <a:pt x="1717" y="1832"/>
                      <a:pt x="1881" y="1705"/>
                      <a:pt x="1881" y="1489"/>
                    </a:cubicBezTo>
                    <a:cubicBezTo>
                      <a:pt x="1881" y="1227"/>
                      <a:pt x="1723" y="918"/>
                      <a:pt x="1441" y="594"/>
                    </a:cubicBezTo>
                    <a:cubicBezTo>
                      <a:pt x="1148" y="256"/>
                      <a:pt x="691" y="1"/>
                      <a:pt x="522" y="1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1" name="Google Shape;1307;p38">
                <a:extLst>
                  <a:ext uri="{FF2B5EF4-FFF2-40B4-BE49-F238E27FC236}">
                    <a16:creationId xmlns:a16="http://schemas.microsoft.com/office/drawing/2014/main" id="{4A9B4E9F-5A8D-2973-FD1E-06C626E81870}"/>
                  </a:ext>
                </a:extLst>
              </p:cNvPr>
              <p:cNvSpPr/>
              <p:nvPr/>
            </p:nvSpPr>
            <p:spPr>
              <a:xfrm>
                <a:off x="3565139" y="2163000"/>
                <a:ext cx="297326" cy="294975"/>
              </a:xfrm>
              <a:custGeom>
                <a:avLst/>
                <a:gdLst/>
                <a:ahLst/>
                <a:cxnLst/>
                <a:rect l="l" t="t" r="r" b="b"/>
                <a:pathLst>
                  <a:path w="1897" h="1882" extrusionOk="0">
                    <a:moveTo>
                      <a:pt x="655" y="1"/>
                    </a:moveTo>
                    <a:cubicBezTo>
                      <a:pt x="629" y="27"/>
                      <a:pt x="587" y="48"/>
                      <a:pt x="545" y="69"/>
                    </a:cubicBezTo>
                    <a:cubicBezTo>
                      <a:pt x="566" y="69"/>
                      <a:pt x="587" y="69"/>
                      <a:pt x="608" y="90"/>
                    </a:cubicBezTo>
                    <a:cubicBezTo>
                      <a:pt x="676" y="111"/>
                      <a:pt x="760" y="158"/>
                      <a:pt x="849" y="200"/>
                    </a:cubicBezTo>
                    <a:cubicBezTo>
                      <a:pt x="1001" y="310"/>
                      <a:pt x="1200" y="462"/>
                      <a:pt x="1352" y="614"/>
                    </a:cubicBezTo>
                    <a:cubicBezTo>
                      <a:pt x="1635" y="964"/>
                      <a:pt x="1765" y="1247"/>
                      <a:pt x="1786" y="1488"/>
                    </a:cubicBezTo>
                    <a:cubicBezTo>
                      <a:pt x="1786" y="1619"/>
                      <a:pt x="1745" y="1682"/>
                      <a:pt x="1655" y="1729"/>
                    </a:cubicBezTo>
                    <a:cubicBezTo>
                      <a:pt x="1609" y="1760"/>
                      <a:pt x="1538" y="1779"/>
                      <a:pt x="1468" y="1779"/>
                    </a:cubicBezTo>
                    <a:cubicBezTo>
                      <a:pt x="1443" y="1779"/>
                      <a:pt x="1417" y="1776"/>
                      <a:pt x="1394" y="1771"/>
                    </a:cubicBezTo>
                    <a:cubicBezTo>
                      <a:pt x="1310" y="1750"/>
                      <a:pt x="1221" y="1640"/>
                      <a:pt x="1111" y="1509"/>
                    </a:cubicBezTo>
                    <a:cubicBezTo>
                      <a:pt x="980" y="1357"/>
                      <a:pt x="849" y="1179"/>
                      <a:pt x="676" y="1048"/>
                    </a:cubicBezTo>
                    <a:cubicBezTo>
                      <a:pt x="346" y="765"/>
                      <a:pt x="173" y="724"/>
                      <a:pt x="84" y="614"/>
                    </a:cubicBezTo>
                    <a:cubicBezTo>
                      <a:pt x="63" y="593"/>
                      <a:pt x="63" y="572"/>
                      <a:pt x="43" y="551"/>
                    </a:cubicBezTo>
                    <a:cubicBezTo>
                      <a:pt x="22" y="572"/>
                      <a:pt x="1" y="614"/>
                      <a:pt x="1" y="655"/>
                    </a:cubicBezTo>
                    <a:cubicBezTo>
                      <a:pt x="1" y="682"/>
                      <a:pt x="1" y="682"/>
                      <a:pt x="22" y="682"/>
                    </a:cubicBezTo>
                    <a:cubicBezTo>
                      <a:pt x="132" y="813"/>
                      <a:pt x="283" y="854"/>
                      <a:pt x="608" y="1116"/>
                    </a:cubicBezTo>
                    <a:cubicBezTo>
                      <a:pt x="786" y="1247"/>
                      <a:pt x="917" y="1420"/>
                      <a:pt x="1022" y="1572"/>
                    </a:cubicBezTo>
                    <a:cubicBezTo>
                      <a:pt x="1132" y="1703"/>
                      <a:pt x="1242" y="1834"/>
                      <a:pt x="1373" y="1860"/>
                    </a:cubicBezTo>
                    <a:cubicBezTo>
                      <a:pt x="1411" y="1875"/>
                      <a:pt x="1452" y="1881"/>
                      <a:pt x="1494" y="1881"/>
                    </a:cubicBezTo>
                    <a:cubicBezTo>
                      <a:pt x="1571" y="1881"/>
                      <a:pt x="1652" y="1857"/>
                      <a:pt x="1724" y="1813"/>
                    </a:cubicBezTo>
                    <a:cubicBezTo>
                      <a:pt x="1807" y="1750"/>
                      <a:pt x="1896" y="1640"/>
                      <a:pt x="1875" y="1488"/>
                    </a:cubicBezTo>
                    <a:cubicBezTo>
                      <a:pt x="1875" y="1226"/>
                      <a:pt x="1745" y="896"/>
                      <a:pt x="1441" y="551"/>
                    </a:cubicBezTo>
                    <a:cubicBezTo>
                      <a:pt x="1263" y="373"/>
                      <a:pt x="1069" y="221"/>
                      <a:pt x="891" y="111"/>
                    </a:cubicBezTo>
                    <a:cubicBezTo>
                      <a:pt x="807" y="69"/>
                      <a:pt x="718" y="27"/>
                      <a:pt x="655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2" name="Google Shape;1308;p38">
                <a:extLst>
                  <a:ext uri="{FF2B5EF4-FFF2-40B4-BE49-F238E27FC236}">
                    <a16:creationId xmlns:a16="http://schemas.microsoft.com/office/drawing/2014/main" id="{3AE4A540-F9FC-DC73-12D4-BAEE17A73B10}"/>
                  </a:ext>
                </a:extLst>
              </p:cNvPr>
              <p:cNvSpPr/>
              <p:nvPr/>
            </p:nvSpPr>
            <p:spPr>
              <a:xfrm>
                <a:off x="3503543" y="2220992"/>
                <a:ext cx="300148" cy="291057"/>
              </a:xfrm>
              <a:custGeom>
                <a:avLst/>
                <a:gdLst/>
                <a:ahLst/>
                <a:cxnLst/>
                <a:rect l="l" t="t" r="r" b="b"/>
                <a:pathLst>
                  <a:path w="1915" h="1857" extrusionOk="0">
                    <a:moveTo>
                      <a:pt x="440" y="0"/>
                    </a:moveTo>
                    <a:cubicBezTo>
                      <a:pt x="424" y="0"/>
                      <a:pt x="409" y="1"/>
                      <a:pt x="394" y="3"/>
                    </a:cubicBezTo>
                    <a:cubicBezTo>
                      <a:pt x="174" y="24"/>
                      <a:pt x="1" y="484"/>
                      <a:pt x="43" y="746"/>
                    </a:cubicBezTo>
                    <a:cubicBezTo>
                      <a:pt x="85" y="987"/>
                      <a:pt x="305" y="1139"/>
                      <a:pt x="305" y="1139"/>
                    </a:cubicBezTo>
                    <a:cubicBezTo>
                      <a:pt x="305" y="1139"/>
                      <a:pt x="587" y="1160"/>
                      <a:pt x="786" y="1270"/>
                    </a:cubicBezTo>
                    <a:cubicBezTo>
                      <a:pt x="1001" y="1380"/>
                      <a:pt x="1200" y="1773"/>
                      <a:pt x="1462" y="1836"/>
                    </a:cubicBezTo>
                    <a:cubicBezTo>
                      <a:pt x="1501" y="1850"/>
                      <a:pt x="1539" y="1857"/>
                      <a:pt x="1576" y="1857"/>
                    </a:cubicBezTo>
                    <a:cubicBezTo>
                      <a:pt x="1766" y="1857"/>
                      <a:pt x="1914" y="1673"/>
                      <a:pt x="1897" y="1401"/>
                    </a:cubicBezTo>
                    <a:cubicBezTo>
                      <a:pt x="1897" y="1071"/>
                      <a:pt x="1546" y="594"/>
                      <a:pt x="1242" y="354"/>
                    </a:cubicBezTo>
                    <a:cubicBezTo>
                      <a:pt x="959" y="129"/>
                      <a:pt x="654" y="0"/>
                      <a:pt x="440" y="0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3" name="Google Shape;1309;p38">
                <a:extLst>
                  <a:ext uri="{FF2B5EF4-FFF2-40B4-BE49-F238E27FC236}">
                    <a16:creationId xmlns:a16="http://schemas.microsoft.com/office/drawing/2014/main" id="{5A5D4E72-DA5C-A7EE-B5DF-918DB5E28DA5}"/>
                  </a:ext>
                </a:extLst>
              </p:cNvPr>
              <p:cNvSpPr/>
              <p:nvPr/>
            </p:nvSpPr>
            <p:spPr>
              <a:xfrm>
                <a:off x="3527366" y="2214722"/>
                <a:ext cx="284161" cy="307201"/>
              </a:xfrm>
              <a:custGeom>
                <a:avLst/>
                <a:gdLst/>
                <a:ahLst/>
                <a:cxnLst/>
                <a:rect l="l" t="t" r="r" b="b"/>
                <a:pathLst>
                  <a:path w="1813" h="1960" extrusionOk="0">
                    <a:moveTo>
                      <a:pt x="456" y="1"/>
                    </a:moveTo>
                    <a:cubicBezTo>
                      <a:pt x="414" y="43"/>
                      <a:pt x="393" y="64"/>
                      <a:pt x="373" y="111"/>
                    </a:cubicBezTo>
                    <a:cubicBezTo>
                      <a:pt x="566" y="132"/>
                      <a:pt x="807" y="242"/>
                      <a:pt x="1048" y="435"/>
                    </a:cubicBezTo>
                    <a:cubicBezTo>
                      <a:pt x="1200" y="566"/>
                      <a:pt x="1352" y="744"/>
                      <a:pt x="1483" y="917"/>
                    </a:cubicBezTo>
                    <a:cubicBezTo>
                      <a:pt x="1614" y="1090"/>
                      <a:pt x="1703" y="1289"/>
                      <a:pt x="1703" y="1441"/>
                    </a:cubicBezTo>
                    <a:cubicBezTo>
                      <a:pt x="1703" y="1593"/>
                      <a:pt x="1656" y="1703"/>
                      <a:pt x="1593" y="1766"/>
                    </a:cubicBezTo>
                    <a:cubicBezTo>
                      <a:pt x="1528" y="1815"/>
                      <a:pt x="1467" y="1850"/>
                      <a:pt x="1396" y="1850"/>
                    </a:cubicBezTo>
                    <a:cubicBezTo>
                      <a:pt x="1369" y="1850"/>
                      <a:pt x="1340" y="1845"/>
                      <a:pt x="1310" y="1834"/>
                    </a:cubicBezTo>
                    <a:cubicBezTo>
                      <a:pt x="1221" y="1813"/>
                      <a:pt x="1111" y="1703"/>
                      <a:pt x="1001" y="1572"/>
                    </a:cubicBezTo>
                    <a:cubicBezTo>
                      <a:pt x="896" y="1462"/>
                      <a:pt x="786" y="1331"/>
                      <a:pt x="676" y="1268"/>
                    </a:cubicBezTo>
                    <a:cubicBezTo>
                      <a:pt x="456" y="1158"/>
                      <a:pt x="215" y="1137"/>
                      <a:pt x="194" y="1137"/>
                    </a:cubicBezTo>
                    <a:lnTo>
                      <a:pt x="22" y="1111"/>
                    </a:lnTo>
                    <a:lnTo>
                      <a:pt x="1" y="1111"/>
                    </a:lnTo>
                    <a:cubicBezTo>
                      <a:pt x="64" y="1179"/>
                      <a:pt x="132" y="1221"/>
                      <a:pt x="132" y="1221"/>
                    </a:cubicBezTo>
                    <a:lnTo>
                      <a:pt x="153" y="1221"/>
                    </a:lnTo>
                    <a:cubicBezTo>
                      <a:pt x="153" y="1221"/>
                      <a:pt x="414" y="1242"/>
                      <a:pt x="608" y="1352"/>
                    </a:cubicBezTo>
                    <a:cubicBezTo>
                      <a:pt x="697" y="1399"/>
                      <a:pt x="807" y="1530"/>
                      <a:pt x="917" y="1635"/>
                    </a:cubicBezTo>
                    <a:cubicBezTo>
                      <a:pt x="1027" y="1766"/>
                      <a:pt x="1132" y="1896"/>
                      <a:pt x="1289" y="1944"/>
                    </a:cubicBezTo>
                    <a:cubicBezTo>
                      <a:pt x="1324" y="1955"/>
                      <a:pt x="1360" y="1960"/>
                      <a:pt x="1396" y="1960"/>
                    </a:cubicBezTo>
                    <a:cubicBezTo>
                      <a:pt x="1496" y="1960"/>
                      <a:pt x="1594" y="1920"/>
                      <a:pt x="1656" y="1855"/>
                    </a:cubicBezTo>
                    <a:cubicBezTo>
                      <a:pt x="1745" y="1766"/>
                      <a:pt x="1813" y="1614"/>
                      <a:pt x="1813" y="1441"/>
                    </a:cubicBezTo>
                    <a:cubicBezTo>
                      <a:pt x="1787" y="1268"/>
                      <a:pt x="1703" y="1048"/>
                      <a:pt x="1572" y="849"/>
                    </a:cubicBezTo>
                    <a:cubicBezTo>
                      <a:pt x="1441" y="655"/>
                      <a:pt x="1263" y="483"/>
                      <a:pt x="1111" y="352"/>
                    </a:cubicBezTo>
                    <a:cubicBezTo>
                      <a:pt x="896" y="174"/>
                      <a:pt x="655" y="64"/>
                      <a:pt x="456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4" name="Google Shape;1310;p38">
                <a:extLst>
                  <a:ext uri="{FF2B5EF4-FFF2-40B4-BE49-F238E27FC236}">
                    <a16:creationId xmlns:a16="http://schemas.microsoft.com/office/drawing/2014/main" id="{4810D3CA-9536-D179-B89F-A9E920067C43}"/>
                  </a:ext>
                </a:extLst>
              </p:cNvPr>
              <p:cNvSpPr/>
              <p:nvPr/>
            </p:nvSpPr>
            <p:spPr>
              <a:xfrm>
                <a:off x="1742158" y="1589509"/>
                <a:ext cx="509859" cy="933200"/>
              </a:xfrm>
              <a:custGeom>
                <a:avLst/>
                <a:gdLst/>
                <a:ahLst/>
                <a:cxnLst/>
                <a:rect l="l" t="t" r="r" b="b"/>
                <a:pathLst>
                  <a:path w="3253" h="5954" extrusionOk="0">
                    <a:moveTo>
                      <a:pt x="2583" y="1"/>
                    </a:moveTo>
                    <a:cubicBezTo>
                      <a:pt x="2546" y="1"/>
                      <a:pt x="2507" y="6"/>
                      <a:pt x="2467" y="20"/>
                    </a:cubicBezTo>
                    <a:cubicBezTo>
                      <a:pt x="2268" y="83"/>
                      <a:pt x="1592" y="151"/>
                      <a:pt x="1393" y="455"/>
                    </a:cubicBezTo>
                    <a:cubicBezTo>
                      <a:pt x="1221" y="759"/>
                      <a:pt x="131" y="3901"/>
                      <a:pt x="63" y="4314"/>
                    </a:cubicBezTo>
                    <a:cubicBezTo>
                      <a:pt x="0" y="4754"/>
                      <a:pt x="42" y="4775"/>
                      <a:pt x="152" y="5079"/>
                    </a:cubicBezTo>
                    <a:cubicBezTo>
                      <a:pt x="283" y="5388"/>
                      <a:pt x="1090" y="5954"/>
                      <a:pt x="1090" y="5954"/>
                    </a:cubicBezTo>
                    <a:cubicBezTo>
                      <a:pt x="1090" y="5954"/>
                      <a:pt x="1242" y="4969"/>
                      <a:pt x="1812" y="4273"/>
                    </a:cubicBezTo>
                    <a:cubicBezTo>
                      <a:pt x="2289" y="3703"/>
                      <a:pt x="2751" y="3658"/>
                      <a:pt x="2884" y="3658"/>
                    </a:cubicBezTo>
                    <a:cubicBezTo>
                      <a:pt x="2909" y="3658"/>
                      <a:pt x="2923" y="3660"/>
                      <a:pt x="2923" y="3660"/>
                    </a:cubicBezTo>
                    <a:cubicBezTo>
                      <a:pt x="2923" y="3660"/>
                      <a:pt x="3253" y="1523"/>
                      <a:pt x="3185" y="1282"/>
                    </a:cubicBezTo>
                    <a:cubicBezTo>
                      <a:pt x="3143" y="1041"/>
                      <a:pt x="2834" y="83"/>
                      <a:pt x="2834" y="83"/>
                    </a:cubicBezTo>
                    <a:cubicBezTo>
                      <a:pt x="2834" y="83"/>
                      <a:pt x="2725" y="1"/>
                      <a:pt x="258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5" name="Google Shape;1311;p38">
                <a:extLst>
                  <a:ext uri="{FF2B5EF4-FFF2-40B4-BE49-F238E27FC236}">
                    <a16:creationId xmlns:a16="http://schemas.microsoft.com/office/drawing/2014/main" id="{EB552B9E-0F6C-30D7-8111-86E7ABFBB589}"/>
                  </a:ext>
                </a:extLst>
              </p:cNvPr>
              <p:cNvSpPr/>
              <p:nvPr/>
            </p:nvSpPr>
            <p:spPr>
              <a:xfrm>
                <a:off x="1734792" y="1579478"/>
                <a:ext cx="517226" cy="949814"/>
              </a:xfrm>
              <a:custGeom>
                <a:avLst/>
                <a:gdLst/>
                <a:ahLst/>
                <a:cxnLst/>
                <a:rect l="l" t="t" r="r" b="b"/>
                <a:pathLst>
                  <a:path w="3300" h="6060" extrusionOk="0">
                    <a:moveTo>
                      <a:pt x="2636" y="106"/>
                    </a:moveTo>
                    <a:cubicBezTo>
                      <a:pt x="2756" y="106"/>
                      <a:pt x="2839" y="189"/>
                      <a:pt x="2839" y="189"/>
                    </a:cubicBezTo>
                    <a:cubicBezTo>
                      <a:pt x="2860" y="215"/>
                      <a:pt x="2928" y="430"/>
                      <a:pt x="2991" y="671"/>
                    </a:cubicBezTo>
                    <a:cubicBezTo>
                      <a:pt x="3080" y="953"/>
                      <a:pt x="3169" y="1262"/>
                      <a:pt x="3190" y="1367"/>
                    </a:cubicBezTo>
                    <a:lnTo>
                      <a:pt x="3190" y="1524"/>
                    </a:lnTo>
                    <a:cubicBezTo>
                      <a:pt x="3190" y="1587"/>
                      <a:pt x="3190" y="1697"/>
                      <a:pt x="3169" y="1807"/>
                    </a:cubicBezTo>
                    <a:cubicBezTo>
                      <a:pt x="3142" y="2048"/>
                      <a:pt x="3101" y="2331"/>
                      <a:pt x="3080" y="2614"/>
                    </a:cubicBezTo>
                    <a:cubicBezTo>
                      <a:pt x="2991" y="3158"/>
                      <a:pt x="2928" y="3661"/>
                      <a:pt x="2928" y="3682"/>
                    </a:cubicBezTo>
                    <a:cubicBezTo>
                      <a:pt x="2909" y="3682"/>
                      <a:pt x="2884" y="3679"/>
                      <a:pt x="2849" y="3679"/>
                    </a:cubicBezTo>
                    <a:cubicBezTo>
                      <a:pt x="2795" y="3679"/>
                      <a:pt x="2717" y="3686"/>
                      <a:pt x="2598" y="3724"/>
                    </a:cubicBezTo>
                    <a:cubicBezTo>
                      <a:pt x="2383" y="3792"/>
                      <a:pt x="2095" y="3965"/>
                      <a:pt x="1812" y="4316"/>
                    </a:cubicBezTo>
                    <a:cubicBezTo>
                      <a:pt x="1268" y="4970"/>
                      <a:pt x="1137" y="5798"/>
                      <a:pt x="1116" y="5929"/>
                    </a:cubicBezTo>
                    <a:cubicBezTo>
                      <a:pt x="1074" y="5887"/>
                      <a:pt x="943" y="5798"/>
                      <a:pt x="765" y="5646"/>
                    </a:cubicBezTo>
                    <a:cubicBezTo>
                      <a:pt x="655" y="5557"/>
                      <a:pt x="550" y="5473"/>
                      <a:pt x="440" y="5363"/>
                    </a:cubicBezTo>
                    <a:cubicBezTo>
                      <a:pt x="351" y="5274"/>
                      <a:pt x="288" y="5190"/>
                      <a:pt x="262" y="5122"/>
                    </a:cubicBezTo>
                    <a:cubicBezTo>
                      <a:pt x="131" y="4818"/>
                      <a:pt x="110" y="4818"/>
                      <a:pt x="157" y="4405"/>
                    </a:cubicBezTo>
                    <a:cubicBezTo>
                      <a:pt x="178" y="4295"/>
                      <a:pt x="262" y="4012"/>
                      <a:pt x="372" y="3661"/>
                    </a:cubicBezTo>
                    <a:cubicBezTo>
                      <a:pt x="482" y="3289"/>
                      <a:pt x="634" y="2854"/>
                      <a:pt x="786" y="2415"/>
                    </a:cubicBezTo>
                    <a:cubicBezTo>
                      <a:pt x="943" y="1980"/>
                      <a:pt x="1095" y="1545"/>
                      <a:pt x="1226" y="1215"/>
                    </a:cubicBezTo>
                    <a:cubicBezTo>
                      <a:pt x="1289" y="1043"/>
                      <a:pt x="1336" y="891"/>
                      <a:pt x="1399" y="781"/>
                    </a:cubicBezTo>
                    <a:cubicBezTo>
                      <a:pt x="1440" y="650"/>
                      <a:pt x="1488" y="582"/>
                      <a:pt x="1488" y="540"/>
                    </a:cubicBezTo>
                    <a:cubicBezTo>
                      <a:pt x="1571" y="409"/>
                      <a:pt x="1791" y="320"/>
                      <a:pt x="1990" y="257"/>
                    </a:cubicBezTo>
                    <a:cubicBezTo>
                      <a:pt x="2205" y="189"/>
                      <a:pt x="2425" y="168"/>
                      <a:pt x="2535" y="126"/>
                    </a:cubicBezTo>
                    <a:cubicBezTo>
                      <a:pt x="2571" y="112"/>
                      <a:pt x="2605" y="106"/>
                      <a:pt x="2636" y="106"/>
                    </a:cubicBezTo>
                    <a:close/>
                    <a:moveTo>
                      <a:pt x="2607" y="1"/>
                    </a:moveTo>
                    <a:cubicBezTo>
                      <a:pt x="2569" y="1"/>
                      <a:pt x="2529" y="5"/>
                      <a:pt x="2488" y="16"/>
                    </a:cubicBezTo>
                    <a:cubicBezTo>
                      <a:pt x="2404" y="58"/>
                      <a:pt x="2184" y="84"/>
                      <a:pt x="1964" y="147"/>
                    </a:cubicBezTo>
                    <a:cubicBezTo>
                      <a:pt x="1749" y="215"/>
                      <a:pt x="1509" y="299"/>
                      <a:pt x="1399" y="498"/>
                    </a:cubicBezTo>
                    <a:cubicBezTo>
                      <a:pt x="1378" y="540"/>
                      <a:pt x="1336" y="608"/>
                      <a:pt x="1289" y="739"/>
                    </a:cubicBezTo>
                    <a:cubicBezTo>
                      <a:pt x="1247" y="844"/>
                      <a:pt x="1179" y="1001"/>
                      <a:pt x="1116" y="1173"/>
                    </a:cubicBezTo>
                    <a:cubicBezTo>
                      <a:pt x="985" y="1524"/>
                      <a:pt x="833" y="1959"/>
                      <a:pt x="681" y="2394"/>
                    </a:cubicBezTo>
                    <a:cubicBezTo>
                      <a:pt x="524" y="2834"/>
                      <a:pt x="372" y="3268"/>
                      <a:pt x="262" y="3619"/>
                    </a:cubicBezTo>
                    <a:cubicBezTo>
                      <a:pt x="157" y="3986"/>
                      <a:pt x="68" y="4248"/>
                      <a:pt x="68" y="4378"/>
                    </a:cubicBezTo>
                    <a:cubicBezTo>
                      <a:pt x="0" y="4818"/>
                      <a:pt x="27" y="4860"/>
                      <a:pt x="157" y="5164"/>
                    </a:cubicBezTo>
                    <a:cubicBezTo>
                      <a:pt x="199" y="5253"/>
                      <a:pt x="262" y="5342"/>
                      <a:pt x="372" y="5452"/>
                    </a:cubicBezTo>
                    <a:cubicBezTo>
                      <a:pt x="461" y="5536"/>
                      <a:pt x="592" y="5646"/>
                      <a:pt x="702" y="5735"/>
                    </a:cubicBezTo>
                    <a:cubicBezTo>
                      <a:pt x="917" y="5929"/>
                      <a:pt x="1116" y="6059"/>
                      <a:pt x="1116" y="6059"/>
                    </a:cubicBezTo>
                    <a:lnTo>
                      <a:pt x="1205" y="6039"/>
                    </a:lnTo>
                    <a:cubicBezTo>
                      <a:pt x="1205" y="6039"/>
                      <a:pt x="1336" y="5059"/>
                      <a:pt x="1901" y="4378"/>
                    </a:cubicBezTo>
                    <a:cubicBezTo>
                      <a:pt x="2163" y="4033"/>
                      <a:pt x="2446" y="3902"/>
                      <a:pt x="2645" y="3834"/>
                    </a:cubicBezTo>
                    <a:cubicBezTo>
                      <a:pt x="2761" y="3796"/>
                      <a:pt x="2847" y="3789"/>
                      <a:pt x="2898" y="3789"/>
                    </a:cubicBezTo>
                    <a:cubicBezTo>
                      <a:pt x="2931" y="3789"/>
                      <a:pt x="2949" y="3792"/>
                      <a:pt x="2949" y="3792"/>
                    </a:cubicBezTo>
                    <a:lnTo>
                      <a:pt x="3012" y="3750"/>
                    </a:lnTo>
                    <a:cubicBezTo>
                      <a:pt x="3012" y="3750"/>
                      <a:pt x="3101" y="3200"/>
                      <a:pt x="3169" y="2635"/>
                    </a:cubicBezTo>
                    <a:cubicBezTo>
                      <a:pt x="3211" y="2352"/>
                      <a:pt x="3252" y="2069"/>
                      <a:pt x="3273" y="1828"/>
                    </a:cubicBezTo>
                    <a:cubicBezTo>
                      <a:pt x="3273" y="1718"/>
                      <a:pt x="3300" y="1608"/>
                      <a:pt x="3300" y="1524"/>
                    </a:cubicBezTo>
                    <a:lnTo>
                      <a:pt x="3300" y="1346"/>
                    </a:lnTo>
                    <a:cubicBezTo>
                      <a:pt x="3273" y="1215"/>
                      <a:pt x="3190" y="912"/>
                      <a:pt x="3101" y="650"/>
                    </a:cubicBezTo>
                    <a:cubicBezTo>
                      <a:pt x="3012" y="388"/>
                      <a:pt x="2949" y="147"/>
                      <a:pt x="2949" y="147"/>
                    </a:cubicBezTo>
                    <a:lnTo>
                      <a:pt x="2928" y="105"/>
                    </a:lnTo>
                    <a:cubicBezTo>
                      <a:pt x="2928" y="105"/>
                      <a:pt x="2791" y="1"/>
                      <a:pt x="2607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6" name="Google Shape;1312;p38">
                <a:extLst>
                  <a:ext uri="{FF2B5EF4-FFF2-40B4-BE49-F238E27FC236}">
                    <a16:creationId xmlns:a16="http://schemas.microsoft.com/office/drawing/2014/main" id="{16BF3F9A-B44E-07EE-2044-2807F819E7AA}"/>
                  </a:ext>
                </a:extLst>
              </p:cNvPr>
              <p:cNvSpPr/>
              <p:nvPr/>
            </p:nvSpPr>
            <p:spPr>
              <a:xfrm>
                <a:off x="1994971" y="2179300"/>
                <a:ext cx="790571" cy="507508"/>
              </a:xfrm>
              <a:custGeom>
                <a:avLst/>
                <a:gdLst/>
                <a:ahLst/>
                <a:cxnLst/>
                <a:rect l="l" t="t" r="r" b="b"/>
                <a:pathLst>
                  <a:path w="5044" h="3238" extrusionOk="0">
                    <a:moveTo>
                      <a:pt x="1562" y="1"/>
                    </a:moveTo>
                    <a:cubicBezTo>
                      <a:pt x="1232" y="1"/>
                      <a:pt x="807" y="104"/>
                      <a:pt x="524" y="551"/>
                    </a:cubicBezTo>
                    <a:cubicBezTo>
                      <a:pt x="0" y="1384"/>
                      <a:pt x="393" y="2494"/>
                      <a:pt x="393" y="2494"/>
                    </a:cubicBezTo>
                    <a:cubicBezTo>
                      <a:pt x="566" y="2714"/>
                      <a:pt x="1399" y="2934"/>
                      <a:pt x="2184" y="3086"/>
                    </a:cubicBezTo>
                    <a:cubicBezTo>
                      <a:pt x="2949" y="3238"/>
                      <a:pt x="3294" y="3238"/>
                      <a:pt x="3294" y="3238"/>
                    </a:cubicBezTo>
                    <a:cubicBezTo>
                      <a:pt x="3294" y="3238"/>
                      <a:pt x="4080" y="3217"/>
                      <a:pt x="4562" y="2473"/>
                    </a:cubicBezTo>
                    <a:cubicBezTo>
                      <a:pt x="5044" y="1756"/>
                      <a:pt x="4541" y="944"/>
                      <a:pt x="4541" y="944"/>
                    </a:cubicBezTo>
                    <a:lnTo>
                      <a:pt x="2053" y="75"/>
                    </a:lnTo>
                    <a:cubicBezTo>
                      <a:pt x="2053" y="75"/>
                      <a:pt x="1842" y="1"/>
                      <a:pt x="1562" y="1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7" name="Google Shape;1313;p38">
                <a:extLst>
                  <a:ext uri="{FF2B5EF4-FFF2-40B4-BE49-F238E27FC236}">
                    <a16:creationId xmlns:a16="http://schemas.microsoft.com/office/drawing/2014/main" id="{23400232-BC5D-3C0D-5CFC-1F9A15CF3C91}"/>
                  </a:ext>
                </a:extLst>
              </p:cNvPr>
              <p:cNvSpPr/>
              <p:nvPr/>
            </p:nvSpPr>
            <p:spPr>
              <a:xfrm>
                <a:off x="1985097" y="2173188"/>
                <a:ext cx="810320" cy="520203"/>
              </a:xfrm>
              <a:custGeom>
                <a:avLst/>
                <a:gdLst/>
                <a:ahLst/>
                <a:cxnLst/>
                <a:rect l="l" t="t" r="r" b="b"/>
                <a:pathLst>
                  <a:path w="5170" h="3319" extrusionOk="0">
                    <a:moveTo>
                      <a:pt x="1673" y="110"/>
                    </a:moveTo>
                    <a:cubicBezTo>
                      <a:pt x="1918" y="110"/>
                      <a:pt x="2095" y="156"/>
                      <a:pt x="2095" y="156"/>
                    </a:cubicBezTo>
                    <a:lnTo>
                      <a:pt x="4557" y="1009"/>
                    </a:lnTo>
                    <a:cubicBezTo>
                      <a:pt x="4583" y="1051"/>
                      <a:pt x="5018" y="1795"/>
                      <a:pt x="4583" y="2491"/>
                    </a:cubicBezTo>
                    <a:cubicBezTo>
                      <a:pt x="4122" y="3209"/>
                      <a:pt x="3357" y="3209"/>
                      <a:pt x="3357" y="3209"/>
                    </a:cubicBezTo>
                    <a:cubicBezTo>
                      <a:pt x="3357" y="3209"/>
                      <a:pt x="3033" y="3209"/>
                      <a:pt x="2247" y="3078"/>
                    </a:cubicBezTo>
                    <a:cubicBezTo>
                      <a:pt x="1875" y="2994"/>
                      <a:pt x="1462" y="2905"/>
                      <a:pt x="1132" y="2816"/>
                    </a:cubicBezTo>
                    <a:cubicBezTo>
                      <a:pt x="980" y="2753"/>
                      <a:pt x="828" y="2711"/>
                      <a:pt x="718" y="2643"/>
                    </a:cubicBezTo>
                    <a:cubicBezTo>
                      <a:pt x="608" y="2601"/>
                      <a:pt x="524" y="2554"/>
                      <a:pt x="498" y="2512"/>
                    </a:cubicBezTo>
                    <a:cubicBezTo>
                      <a:pt x="477" y="2491"/>
                      <a:pt x="132" y="1423"/>
                      <a:pt x="629" y="638"/>
                    </a:cubicBezTo>
                    <a:cubicBezTo>
                      <a:pt x="891" y="224"/>
                      <a:pt x="1242" y="114"/>
                      <a:pt x="1545" y="114"/>
                    </a:cubicBezTo>
                    <a:cubicBezTo>
                      <a:pt x="1590" y="111"/>
                      <a:pt x="1632" y="110"/>
                      <a:pt x="1673" y="110"/>
                    </a:cubicBezTo>
                    <a:close/>
                    <a:moveTo>
                      <a:pt x="1653" y="1"/>
                    </a:moveTo>
                    <a:cubicBezTo>
                      <a:pt x="1618" y="1"/>
                      <a:pt x="1582" y="2"/>
                      <a:pt x="1545" y="4"/>
                    </a:cubicBezTo>
                    <a:cubicBezTo>
                      <a:pt x="1221" y="25"/>
                      <a:pt x="807" y="135"/>
                      <a:pt x="545" y="569"/>
                    </a:cubicBezTo>
                    <a:cubicBezTo>
                      <a:pt x="1" y="1423"/>
                      <a:pt x="393" y="2554"/>
                      <a:pt x="393" y="2554"/>
                    </a:cubicBezTo>
                    <a:lnTo>
                      <a:pt x="414" y="2580"/>
                    </a:lnTo>
                    <a:cubicBezTo>
                      <a:pt x="456" y="2643"/>
                      <a:pt x="545" y="2685"/>
                      <a:pt x="676" y="2753"/>
                    </a:cubicBezTo>
                    <a:cubicBezTo>
                      <a:pt x="786" y="2795"/>
                      <a:pt x="938" y="2863"/>
                      <a:pt x="1111" y="2905"/>
                    </a:cubicBezTo>
                    <a:cubicBezTo>
                      <a:pt x="1441" y="3015"/>
                      <a:pt x="1854" y="3104"/>
                      <a:pt x="2226" y="3167"/>
                    </a:cubicBezTo>
                    <a:cubicBezTo>
                      <a:pt x="3012" y="3319"/>
                      <a:pt x="3357" y="3319"/>
                      <a:pt x="3357" y="3319"/>
                    </a:cubicBezTo>
                    <a:cubicBezTo>
                      <a:pt x="3357" y="3319"/>
                      <a:pt x="4190" y="3298"/>
                      <a:pt x="4667" y="2554"/>
                    </a:cubicBezTo>
                    <a:cubicBezTo>
                      <a:pt x="5169" y="1795"/>
                      <a:pt x="4646" y="941"/>
                      <a:pt x="4646" y="941"/>
                    </a:cubicBezTo>
                    <a:lnTo>
                      <a:pt x="4625" y="920"/>
                    </a:lnTo>
                    <a:lnTo>
                      <a:pt x="2137" y="67"/>
                    </a:lnTo>
                    <a:cubicBezTo>
                      <a:pt x="2137" y="67"/>
                      <a:pt x="1930" y="1"/>
                      <a:pt x="1653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8" name="Google Shape;1314;p38">
                <a:extLst>
                  <a:ext uri="{FF2B5EF4-FFF2-40B4-BE49-F238E27FC236}">
                    <a16:creationId xmlns:a16="http://schemas.microsoft.com/office/drawing/2014/main" id="{6732117B-6E12-D3C4-63CE-C394B42C0A91}"/>
                  </a:ext>
                </a:extLst>
              </p:cNvPr>
              <p:cNvSpPr/>
              <p:nvPr/>
            </p:nvSpPr>
            <p:spPr>
              <a:xfrm>
                <a:off x="1830870" y="2073818"/>
                <a:ext cx="506568" cy="555782"/>
              </a:xfrm>
              <a:custGeom>
                <a:avLst/>
                <a:gdLst/>
                <a:ahLst/>
                <a:cxnLst/>
                <a:rect l="l" t="t" r="r" b="b"/>
                <a:pathLst>
                  <a:path w="3232" h="3546" extrusionOk="0">
                    <a:moveTo>
                      <a:pt x="2225" y="0"/>
                    </a:moveTo>
                    <a:cubicBezTo>
                      <a:pt x="1963" y="0"/>
                      <a:pt x="995" y="300"/>
                      <a:pt x="524" y="1120"/>
                    </a:cubicBezTo>
                    <a:cubicBezTo>
                      <a:pt x="0" y="1989"/>
                      <a:pt x="152" y="2733"/>
                      <a:pt x="220" y="2864"/>
                    </a:cubicBezTo>
                    <a:cubicBezTo>
                      <a:pt x="283" y="2974"/>
                      <a:pt x="854" y="3408"/>
                      <a:pt x="1136" y="3518"/>
                    </a:cubicBezTo>
                    <a:cubicBezTo>
                      <a:pt x="1182" y="3537"/>
                      <a:pt x="1230" y="3545"/>
                      <a:pt x="1278" y="3545"/>
                    </a:cubicBezTo>
                    <a:cubicBezTo>
                      <a:pt x="1508" y="3545"/>
                      <a:pt x="1744" y="3366"/>
                      <a:pt x="1744" y="3366"/>
                    </a:cubicBezTo>
                    <a:lnTo>
                      <a:pt x="1461" y="3188"/>
                    </a:lnTo>
                    <a:cubicBezTo>
                      <a:pt x="1461" y="3188"/>
                      <a:pt x="1288" y="2429"/>
                      <a:pt x="1770" y="1685"/>
                    </a:cubicBezTo>
                    <a:cubicBezTo>
                      <a:pt x="2247" y="963"/>
                      <a:pt x="2378" y="942"/>
                      <a:pt x="2598" y="832"/>
                    </a:cubicBezTo>
                    <a:cubicBezTo>
                      <a:pt x="2708" y="790"/>
                      <a:pt x="2854" y="779"/>
                      <a:pt x="2973" y="779"/>
                    </a:cubicBezTo>
                    <a:cubicBezTo>
                      <a:pt x="3092" y="779"/>
                      <a:pt x="3184" y="790"/>
                      <a:pt x="3184" y="790"/>
                    </a:cubicBezTo>
                    <a:cubicBezTo>
                      <a:pt x="3184" y="790"/>
                      <a:pt x="3231" y="680"/>
                      <a:pt x="3121" y="486"/>
                    </a:cubicBezTo>
                    <a:cubicBezTo>
                      <a:pt x="3011" y="308"/>
                      <a:pt x="2446" y="72"/>
                      <a:pt x="2268" y="4"/>
                    </a:cubicBezTo>
                    <a:cubicBezTo>
                      <a:pt x="2257" y="2"/>
                      <a:pt x="2242" y="0"/>
                      <a:pt x="222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9" name="Google Shape;1315;p38">
                <a:extLst>
                  <a:ext uri="{FF2B5EF4-FFF2-40B4-BE49-F238E27FC236}">
                    <a16:creationId xmlns:a16="http://schemas.microsoft.com/office/drawing/2014/main" id="{3650EF2A-BAAA-9499-3625-6A46BE3E7B56}"/>
                  </a:ext>
                </a:extLst>
              </p:cNvPr>
              <p:cNvSpPr/>
              <p:nvPr/>
            </p:nvSpPr>
            <p:spPr>
              <a:xfrm>
                <a:off x="1844819" y="2067862"/>
                <a:ext cx="495910" cy="569418"/>
              </a:xfrm>
              <a:custGeom>
                <a:avLst/>
                <a:gdLst/>
                <a:ahLst/>
                <a:cxnLst/>
                <a:rect l="l" t="t" r="r" b="b"/>
                <a:pathLst>
                  <a:path w="3164" h="3633" extrusionOk="0">
                    <a:moveTo>
                      <a:pt x="2131" y="99"/>
                    </a:moveTo>
                    <a:cubicBezTo>
                      <a:pt x="2151" y="99"/>
                      <a:pt x="2165" y="110"/>
                      <a:pt x="2179" y="110"/>
                    </a:cubicBezTo>
                    <a:cubicBezTo>
                      <a:pt x="2247" y="131"/>
                      <a:pt x="2440" y="194"/>
                      <a:pt x="2619" y="283"/>
                    </a:cubicBezTo>
                    <a:cubicBezTo>
                      <a:pt x="2770" y="372"/>
                      <a:pt x="2943" y="477"/>
                      <a:pt x="2990" y="566"/>
                    </a:cubicBezTo>
                    <a:cubicBezTo>
                      <a:pt x="3032" y="655"/>
                      <a:pt x="3053" y="697"/>
                      <a:pt x="3053" y="739"/>
                    </a:cubicBezTo>
                    <a:lnTo>
                      <a:pt x="3053" y="765"/>
                    </a:lnTo>
                    <a:lnTo>
                      <a:pt x="2880" y="765"/>
                    </a:lnTo>
                    <a:cubicBezTo>
                      <a:pt x="2749" y="765"/>
                      <a:pt x="2598" y="786"/>
                      <a:pt x="2488" y="828"/>
                    </a:cubicBezTo>
                    <a:cubicBezTo>
                      <a:pt x="2378" y="870"/>
                      <a:pt x="2289" y="917"/>
                      <a:pt x="2158" y="1027"/>
                    </a:cubicBezTo>
                    <a:cubicBezTo>
                      <a:pt x="2027" y="1132"/>
                      <a:pt x="1875" y="1331"/>
                      <a:pt x="1634" y="1702"/>
                    </a:cubicBezTo>
                    <a:cubicBezTo>
                      <a:pt x="1131" y="2467"/>
                      <a:pt x="1330" y="3226"/>
                      <a:pt x="1330" y="3226"/>
                    </a:cubicBezTo>
                    <a:lnTo>
                      <a:pt x="1351" y="3273"/>
                    </a:lnTo>
                    <a:lnTo>
                      <a:pt x="1571" y="3404"/>
                    </a:lnTo>
                    <a:cubicBezTo>
                      <a:pt x="1524" y="3425"/>
                      <a:pt x="1503" y="3446"/>
                      <a:pt x="1440" y="3467"/>
                    </a:cubicBezTo>
                    <a:cubicBezTo>
                      <a:pt x="1362" y="3501"/>
                      <a:pt x="1263" y="3532"/>
                      <a:pt x="1172" y="3532"/>
                    </a:cubicBezTo>
                    <a:cubicBezTo>
                      <a:pt x="1136" y="3532"/>
                      <a:pt x="1100" y="3526"/>
                      <a:pt x="1068" y="3514"/>
                    </a:cubicBezTo>
                    <a:cubicBezTo>
                      <a:pt x="937" y="3467"/>
                      <a:pt x="718" y="3336"/>
                      <a:pt x="545" y="3184"/>
                    </a:cubicBezTo>
                    <a:cubicBezTo>
                      <a:pt x="456" y="3122"/>
                      <a:pt x="372" y="3053"/>
                      <a:pt x="304" y="2991"/>
                    </a:cubicBezTo>
                    <a:cubicBezTo>
                      <a:pt x="241" y="2943"/>
                      <a:pt x="194" y="2881"/>
                      <a:pt x="173" y="2881"/>
                    </a:cubicBezTo>
                    <a:cubicBezTo>
                      <a:pt x="173" y="2860"/>
                      <a:pt x="152" y="2792"/>
                      <a:pt x="131" y="2682"/>
                    </a:cubicBezTo>
                    <a:cubicBezTo>
                      <a:pt x="110" y="2598"/>
                      <a:pt x="110" y="2467"/>
                      <a:pt x="110" y="2310"/>
                    </a:cubicBezTo>
                    <a:cubicBezTo>
                      <a:pt x="131" y="2006"/>
                      <a:pt x="215" y="1613"/>
                      <a:pt x="477" y="1179"/>
                    </a:cubicBezTo>
                    <a:cubicBezTo>
                      <a:pt x="718" y="765"/>
                      <a:pt x="1110" y="477"/>
                      <a:pt x="1461" y="304"/>
                    </a:cubicBezTo>
                    <a:cubicBezTo>
                      <a:pt x="1634" y="215"/>
                      <a:pt x="1786" y="152"/>
                      <a:pt x="1917" y="131"/>
                    </a:cubicBezTo>
                    <a:cubicBezTo>
                      <a:pt x="1985" y="110"/>
                      <a:pt x="2048" y="110"/>
                      <a:pt x="2095" y="110"/>
                    </a:cubicBezTo>
                    <a:cubicBezTo>
                      <a:pt x="2109" y="102"/>
                      <a:pt x="2120" y="99"/>
                      <a:pt x="2131" y="99"/>
                    </a:cubicBezTo>
                    <a:close/>
                    <a:moveTo>
                      <a:pt x="2074" y="0"/>
                    </a:moveTo>
                    <a:cubicBezTo>
                      <a:pt x="2027" y="0"/>
                      <a:pt x="1964" y="0"/>
                      <a:pt x="1896" y="21"/>
                    </a:cubicBezTo>
                    <a:cubicBezTo>
                      <a:pt x="1765" y="63"/>
                      <a:pt x="1592" y="110"/>
                      <a:pt x="1419" y="194"/>
                    </a:cubicBezTo>
                    <a:cubicBezTo>
                      <a:pt x="1047" y="372"/>
                      <a:pt x="655" y="676"/>
                      <a:pt x="393" y="1132"/>
                    </a:cubicBezTo>
                    <a:cubicBezTo>
                      <a:pt x="131" y="1571"/>
                      <a:pt x="21" y="1985"/>
                      <a:pt x="0" y="2310"/>
                    </a:cubicBezTo>
                    <a:cubicBezTo>
                      <a:pt x="0" y="2467"/>
                      <a:pt x="0" y="2598"/>
                      <a:pt x="21" y="2703"/>
                    </a:cubicBezTo>
                    <a:cubicBezTo>
                      <a:pt x="42" y="2813"/>
                      <a:pt x="63" y="2881"/>
                      <a:pt x="84" y="2923"/>
                    </a:cubicBezTo>
                    <a:cubicBezTo>
                      <a:pt x="110" y="2964"/>
                      <a:pt x="173" y="3012"/>
                      <a:pt x="241" y="3074"/>
                    </a:cubicBezTo>
                    <a:cubicBezTo>
                      <a:pt x="304" y="3142"/>
                      <a:pt x="393" y="3205"/>
                      <a:pt x="477" y="3273"/>
                    </a:cubicBezTo>
                    <a:cubicBezTo>
                      <a:pt x="655" y="3425"/>
                      <a:pt x="869" y="3556"/>
                      <a:pt x="1027" y="3598"/>
                    </a:cubicBezTo>
                    <a:cubicBezTo>
                      <a:pt x="1082" y="3623"/>
                      <a:pt x="1140" y="3632"/>
                      <a:pt x="1198" y="3632"/>
                    </a:cubicBezTo>
                    <a:cubicBezTo>
                      <a:pt x="1299" y="3632"/>
                      <a:pt x="1399" y="3604"/>
                      <a:pt x="1482" y="3577"/>
                    </a:cubicBezTo>
                    <a:cubicBezTo>
                      <a:pt x="1613" y="3514"/>
                      <a:pt x="1702" y="3446"/>
                      <a:pt x="1702" y="3446"/>
                    </a:cubicBezTo>
                    <a:lnTo>
                      <a:pt x="1702" y="3357"/>
                    </a:lnTo>
                    <a:lnTo>
                      <a:pt x="1440" y="3184"/>
                    </a:lnTo>
                    <a:cubicBezTo>
                      <a:pt x="1419" y="3163"/>
                      <a:pt x="1262" y="2467"/>
                      <a:pt x="1723" y="1765"/>
                    </a:cubicBezTo>
                    <a:cubicBezTo>
                      <a:pt x="1964" y="1393"/>
                      <a:pt x="2116" y="1200"/>
                      <a:pt x="2226" y="1111"/>
                    </a:cubicBezTo>
                    <a:cubicBezTo>
                      <a:pt x="2336" y="1001"/>
                      <a:pt x="2420" y="980"/>
                      <a:pt x="2530" y="938"/>
                    </a:cubicBezTo>
                    <a:cubicBezTo>
                      <a:pt x="2619" y="896"/>
                      <a:pt x="2770" y="870"/>
                      <a:pt x="2880" y="870"/>
                    </a:cubicBezTo>
                    <a:lnTo>
                      <a:pt x="3095" y="870"/>
                    </a:lnTo>
                    <a:lnTo>
                      <a:pt x="3142" y="849"/>
                    </a:lnTo>
                    <a:cubicBezTo>
                      <a:pt x="3142" y="849"/>
                      <a:pt x="3163" y="807"/>
                      <a:pt x="3163" y="739"/>
                    </a:cubicBezTo>
                    <a:cubicBezTo>
                      <a:pt x="3163" y="676"/>
                      <a:pt x="3142" y="608"/>
                      <a:pt x="3074" y="503"/>
                    </a:cubicBezTo>
                    <a:cubicBezTo>
                      <a:pt x="3011" y="393"/>
                      <a:pt x="2833" y="283"/>
                      <a:pt x="2660" y="194"/>
                    </a:cubicBezTo>
                    <a:cubicBezTo>
                      <a:pt x="2488" y="110"/>
                      <a:pt x="2289" y="21"/>
                      <a:pt x="2205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0" name="Google Shape;1316;p38">
                <a:extLst>
                  <a:ext uri="{FF2B5EF4-FFF2-40B4-BE49-F238E27FC236}">
                    <a16:creationId xmlns:a16="http://schemas.microsoft.com/office/drawing/2014/main" id="{CB33D5BD-A72A-22CF-0ECC-2CB928412FC3}"/>
                  </a:ext>
                </a:extLst>
              </p:cNvPr>
              <p:cNvSpPr/>
              <p:nvPr/>
            </p:nvSpPr>
            <p:spPr>
              <a:xfrm>
                <a:off x="2473482" y="2249361"/>
                <a:ext cx="582114" cy="473496"/>
              </a:xfrm>
              <a:custGeom>
                <a:avLst/>
                <a:gdLst/>
                <a:ahLst/>
                <a:cxnLst/>
                <a:rect l="l" t="t" r="r" b="b"/>
                <a:pathLst>
                  <a:path w="3714" h="3021" extrusionOk="0">
                    <a:moveTo>
                      <a:pt x="3246" y="1"/>
                    </a:moveTo>
                    <a:cubicBezTo>
                      <a:pt x="3130" y="1"/>
                      <a:pt x="2975" y="41"/>
                      <a:pt x="2750" y="131"/>
                    </a:cubicBezTo>
                    <a:cubicBezTo>
                      <a:pt x="2252" y="303"/>
                      <a:pt x="1420" y="497"/>
                      <a:pt x="1116" y="497"/>
                    </a:cubicBezTo>
                    <a:cubicBezTo>
                      <a:pt x="1116" y="497"/>
                      <a:pt x="440" y="1199"/>
                      <a:pt x="220" y="1634"/>
                    </a:cubicBezTo>
                    <a:cubicBezTo>
                      <a:pt x="1" y="2047"/>
                      <a:pt x="27" y="2356"/>
                      <a:pt x="90" y="2550"/>
                    </a:cubicBezTo>
                    <a:cubicBezTo>
                      <a:pt x="131" y="2749"/>
                      <a:pt x="262" y="2770"/>
                      <a:pt x="482" y="2901"/>
                    </a:cubicBezTo>
                    <a:cubicBezTo>
                      <a:pt x="611" y="2965"/>
                      <a:pt x="748" y="3021"/>
                      <a:pt x="899" y="3021"/>
                    </a:cubicBezTo>
                    <a:cubicBezTo>
                      <a:pt x="1006" y="3021"/>
                      <a:pt x="1121" y="2993"/>
                      <a:pt x="1247" y="2922"/>
                    </a:cubicBezTo>
                    <a:cubicBezTo>
                      <a:pt x="1551" y="2749"/>
                      <a:pt x="2226" y="2356"/>
                      <a:pt x="2404" y="2288"/>
                    </a:cubicBezTo>
                    <a:cubicBezTo>
                      <a:pt x="2556" y="2225"/>
                      <a:pt x="3080" y="1675"/>
                      <a:pt x="3300" y="1262"/>
                    </a:cubicBezTo>
                    <a:cubicBezTo>
                      <a:pt x="3515" y="827"/>
                      <a:pt x="3714" y="366"/>
                      <a:pt x="3562" y="173"/>
                    </a:cubicBezTo>
                    <a:cubicBezTo>
                      <a:pt x="3475" y="63"/>
                      <a:pt x="3390" y="1"/>
                      <a:pt x="3246" y="1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1" name="Google Shape;1317;p38">
                <a:extLst>
                  <a:ext uri="{FF2B5EF4-FFF2-40B4-BE49-F238E27FC236}">
                    <a16:creationId xmlns:a16="http://schemas.microsoft.com/office/drawing/2014/main" id="{23C89278-DEBC-9728-B4CA-6C1A86004B08}"/>
                  </a:ext>
                </a:extLst>
              </p:cNvPr>
              <p:cNvSpPr/>
              <p:nvPr/>
            </p:nvSpPr>
            <p:spPr>
              <a:xfrm>
                <a:off x="2490723" y="2241837"/>
                <a:ext cx="564873" cy="490424"/>
              </a:xfrm>
              <a:custGeom>
                <a:avLst/>
                <a:gdLst/>
                <a:ahLst/>
                <a:cxnLst/>
                <a:rect l="l" t="t" r="r" b="b"/>
                <a:pathLst>
                  <a:path w="3604" h="3129" extrusionOk="0">
                    <a:moveTo>
                      <a:pt x="3122" y="1"/>
                    </a:moveTo>
                    <a:cubicBezTo>
                      <a:pt x="2991" y="1"/>
                      <a:pt x="2839" y="48"/>
                      <a:pt x="2619" y="111"/>
                    </a:cubicBezTo>
                    <a:cubicBezTo>
                      <a:pt x="2378" y="221"/>
                      <a:pt x="2032" y="310"/>
                      <a:pt x="1723" y="372"/>
                    </a:cubicBezTo>
                    <a:cubicBezTo>
                      <a:pt x="1488" y="440"/>
                      <a:pt x="1247" y="482"/>
                      <a:pt x="1095" y="482"/>
                    </a:cubicBezTo>
                    <a:lnTo>
                      <a:pt x="1310" y="571"/>
                    </a:lnTo>
                    <a:cubicBezTo>
                      <a:pt x="1441" y="545"/>
                      <a:pt x="1593" y="524"/>
                      <a:pt x="1771" y="482"/>
                    </a:cubicBezTo>
                    <a:cubicBezTo>
                      <a:pt x="2074" y="414"/>
                      <a:pt x="2404" y="310"/>
                      <a:pt x="2666" y="221"/>
                    </a:cubicBezTo>
                    <a:cubicBezTo>
                      <a:pt x="2862" y="147"/>
                      <a:pt x="3003" y="105"/>
                      <a:pt x="3105" y="105"/>
                    </a:cubicBezTo>
                    <a:cubicBezTo>
                      <a:pt x="3126" y="105"/>
                      <a:pt x="3146" y="107"/>
                      <a:pt x="3164" y="111"/>
                    </a:cubicBezTo>
                    <a:cubicBezTo>
                      <a:pt x="3274" y="111"/>
                      <a:pt x="3342" y="152"/>
                      <a:pt x="3405" y="262"/>
                    </a:cubicBezTo>
                    <a:cubicBezTo>
                      <a:pt x="3473" y="330"/>
                      <a:pt x="3473" y="482"/>
                      <a:pt x="3405" y="655"/>
                    </a:cubicBezTo>
                    <a:cubicBezTo>
                      <a:pt x="3363" y="854"/>
                      <a:pt x="3253" y="1069"/>
                      <a:pt x="3143" y="1289"/>
                    </a:cubicBezTo>
                    <a:cubicBezTo>
                      <a:pt x="3033" y="1488"/>
                      <a:pt x="2860" y="1723"/>
                      <a:pt x="2687" y="1923"/>
                    </a:cubicBezTo>
                    <a:cubicBezTo>
                      <a:pt x="2598" y="2012"/>
                      <a:pt x="2509" y="2095"/>
                      <a:pt x="2425" y="2163"/>
                    </a:cubicBezTo>
                    <a:cubicBezTo>
                      <a:pt x="2357" y="2226"/>
                      <a:pt x="2294" y="2273"/>
                      <a:pt x="2273" y="2294"/>
                    </a:cubicBezTo>
                    <a:cubicBezTo>
                      <a:pt x="2184" y="2315"/>
                      <a:pt x="1964" y="2446"/>
                      <a:pt x="1750" y="2556"/>
                    </a:cubicBezTo>
                    <a:cubicBezTo>
                      <a:pt x="1509" y="2687"/>
                      <a:pt x="1268" y="2839"/>
                      <a:pt x="1116" y="2928"/>
                    </a:cubicBezTo>
                    <a:cubicBezTo>
                      <a:pt x="991" y="2989"/>
                      <a:pt x="885" y="3015"/>
                      <a:pt x="789" y="3015"/>
                    </a:cubicBezTo>
                    <a:cubicBezTo>
                      <a:pt x="646" y="3015"/>
                      <a:pt x="525" y="2959"/>
                      <a:pt x="393" y="2881"/>
                    </a:cubicBezTo>
                    <a:cubicBezTo>
                      <a:pt x="283" y="2818"/>
                      <a:pt x="200" y="2797"/>
                      <a:pt x="131" y="2750"/>
                    </a:cubicBezTo>
                    <a:lnTo>
                      <a:pt x="1" y="2771"/>
                    </a:lnTo>
                    <a:cubicBezTo>
                      <a:pt x="21" y="2797"/>
                      <a:pt x="48" y="2818"/>
                      <a:pt x="90" y="2839"/>
                    </a:cubicBezTo>
                    <a:cubicBezTo>
                      <a:pt x="152" y="2881"/>
                      <a:pt x="241" y="2928"/>
                      <a:pt x="330" y="2991"/>
                    </a:cubicBezTo>
                    <a:cubicBezTo>
                      <a:pt x="470" y="3067"/>
                      <a:pt x="616" y="3128"/>
                      <a:pt x="778" y="3128"/>
                    </a:cubicBezTo>
                    <a:cubicBezTo>
                      <a:pt x="895" y="3128"/>
                      <a:pt x="1021" y="3096"/>
                      <a:pt x="1158" y="3012"/>
                    </a:cubicBezTo>
                    <a:cubicBezTo>
                      <a:pt x="1310" y="2928"/>
                      <a:pt x="1572" y="2771"/>
                      <a:pt x="1792" y="2666"/>
                    </a:cubicBezTo>
                    <a:cubicBezTo>
                      <a:pt x="2032" y="2535"/>
                      <a:pt x="2226" y="2425"/>
                      <a:pt x="2315" y="2378"/>
                    </a:cubicBezTo>
                    <a:cubicBezTo>
                      <a:pt x="2357" y="2357"/>
                      <a:pt x="2425" y="2315"/>
                      <a:pt x="2488" y="2247"/>
                    </a:cubicBezTo>
                    <a:cubicBezTo>
                      <a:pt x="2577" y="2184"/>
                      <a:pt x="2666" y="2095"/>
                      <a:pt x="2750" y="1985"/>
                    </a:cubicBezTo>
                    <a:cubicBezTo>
                      <a:pt x="2928" y="1792"/>
                      <a:pt x="3122" y="1551"/>
                      <a:pt x="3232" y="1331"/>
                    </a:cubicBezTo>
                    <a:cubicBezTo>
                      <a:pt x="3342" y="1116"/>
                      <a:pt x="3452" y="896"/>
                      <a:pt x="3514" y="702"/>
                    </a:cubicBezTo>
                    <a:cubicBezTo>
                      <a:pt x="3583" y="503"/>
                      <a:pt x="3604" y="310"/>
                      <a:pt x="3494" y="200"/>
                    </a:cubicBezTo>
                    <a:cubicBezTo>
                      <a:pt x="3405" y="90"/>
                      <a:pt x="3321" y="22"/>
                      <a:pt x="3190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2" name="Google Shape;1318;p38">
                <a:extLst>
                  <a:ext uri="{FF2B5EF4-FFF2-40B4-BE49-F238E27FC236}">
                    <a16:creationId xmlns:a16="http://schemas.microsoft.com/office/drawing/2014/main" id="{8486BA3B-DAFB-87DD-A7F9-A2A2C560E639}"/>
                  </a:ext>
                </a:extLst>
              </p:cNvPr>
              <p:cNvSpPr/>
              <p:nvPr/>
            </p:nvSpPr>
            <p:spPr>
              <a:xfrm>
                <a:off x="2891337" y="2239486"/>
                <a:ext cx="320993" cy="216921"/>
              </a:xfrm>
              <a:custGeom>
                <a:avLst/>
                <a:gdLst/>
                <a:ahLst/>
                <a:cxnLst/>
                <a:rect l="l" t="t" r="r" b="b"/>
                <a:pathLst>
                  <a:path w="2048" h="1384" extrusionOk="0">
                    <a:moveTo>
                      <a:pt x="1031" y="0"/>
                    </a:moveTo>
                    <a:cubicBezTo>
                      <a:pt x="723" y="0"/>
                      <a:pt x="285" y="108"/>
                      <a:pt x="194" y="126"/>
                    </a:cubicBezTo>
                    <a:cubicBezTo>
                      <a:pt x="84" y="167"/>
                      <a:pt x="21" y="215"/>
                      <a:pt x="0" y="387"/>
                    </a:cubicBezTo>
                    <a:cubicBezTo>
                      <a:pt x="0" y="387"/>
                      <a:pt x="152" y="560"/>
                      <a:pt x="346" y="717"/>
                    </a:cubicBezTo>
                    <a:cubicBezTo>
                      <a:pt x="545" y="869"/>
                      <a:pt x="1027" y="1152"/>
                      <a:pt x="1288" y="1283"/>
                    </a:cubicBezTo>
                    <a:cubicBezTo>
                      <a:pt x="1434" y="1340"/>
                      <a:pt x="1575" y="1384"/>
                      <a:pt x="1691" y="1384"/>
                    </a:cubicBezTo>
                    <a:cubicBezTo>
                      <a:pt x="1801" y="1384"/>
                      <a:pt x="1890" y="1345"/>
                      <a:pt x="1943" y="1241"/>
                    </a:cubicBezTo>
                    <a:cubicBezTo>
                      <a:pt x="2048" y="1042"/>
                      <a:pt x="1896" y="869"/>
                      <a:pt x="1681" y="607"/>
                    </a:cubicBezTo>
                    <a:cubicBezTo>
                      <a:pt x="1461" y="325"/>
                      <a:pt x="1482" y="84"/>
                      <a:pt x="1199" y="16"/>
                    </a:cubicBezTo>
                    <a:cubicBezTo>
                      <a:pt x="1151" y="5"/>
                      <a:pt x="1094" y="0"/>
                      <a:pt x="1031" y="0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3" name="Google Shape;1319;p38">
                <a:extLst>
                  <a:ext uri="{FF2B5EF4-FFF2-40B4-BE49-F238E27FC236}">
                    <a16:creationId xmlns:a16="http://schemas.microsoft.com/office/drawing/2014/main" id="{F4D499BF-89CB-AEE0-941B-D5CAE066622F}"/>
                  </a:ext>
                </a:extLst>
              </p:cNvPr>
              <p:cNvSpPr/>
              <p:nvPr/>
            </p:nvSpPr>
            <p:spPr>
              <a:xfrm>
                <a:off x="2883814" y="2231963"/>
                <a:ext cx="328517" cy="232438"/>
              </a:xfrm>
              <a:custGeom>
                <a:avLst/>
                <a:gdLst/>
                <a:ahLst/>
                <a:cxnLst/>
                <a:rect l="l" t="t" r="r" b="b"/>
                <a:pathLst>
                  <a:path w="2096" h="1483" extrusionOk="0">
                    <a:moveTo>
                      <a:pt x="1048" y="1"/>
                    </a:moveTo>
                    <a:cubicBezTo>
                      <a:pt x="944" y="1"/>
                      <a:pt x="787" y="1"/>
                      <a:pt x="656" y="22"/>
                    </a:cubicBezTo>
                    <a:cubicBezTo>
                      <a:pt x="462" y="64"/>
                      <a:pt x="289" y="111"/>
                      <a:pt x="221" y="132"/>
                    </a:cubicBezTo>
                    <a:cubicBezTo>
                      <a:pt x="158" y="153"/>
                      <a:pt x="111" y="174"/>
                      <a:pt x="69" y="215"/>
                    </a:cubicBezTo>
                    <a:cubicBezTo>
                      <a:pt x="48" y="242"/>
                      <a:pt x="27" y="284"/>
                      <a:pt x="1" y="325"/>
                    </a:cubicBezTo>
                    <a:lnTo>
                      <a:pt x="158" y="284"/>
                    </a:lnTo>
                    <a:cubicBezTo>
                      <a:pt x="179" y="263"/>
                      <a:pt x="200" y="242"/>
                      <a:pt x="242" y="242"/>
                    </a:cubicBezTo>
                    <a:cubicBezTo>
                      <a:pt x="310" y="215"/>
                      <a:pt x="483" y="174"/>
                      <a:pt x="682" y="132"/>
                    </a:cubicBezTo>
                    <a:cubicBezTo>
                      <a:pt x="818" y="117"/>
                      <a:pt x="976" y="100"/>
                      <a:pt x="1097" y="100"/>
                    </a:cubicBezTo>
                    <a:cubicBezTo>
                      <a:pt x="1149" y="100"/>
                      <a:pt x="1194" y="103"/>
                      <a:pt x="1226" y="111"/>
                    </a:cubicBezTo>
                    <a:cubicBezTo>
                      <a:pt x="1357" y="153"/>
                      <a:pt x="1399" y="215"/>
                      <a:pt x="1467" y="304"/>
                    </a:cubicBezTo>
                    <a:cubicBezTo>
                      <a:pt x="1509" y="414"/>
                      <a:pt x="1572" y="545"/>
                      <a:pt x="1682" y="676"/>
                    </a:cubicBezTo>
                    <a:cubicBezTo>
                      <a:pt x="1792" y="828"/>
                      <a:pt x="1881" y="917"/>
                      <a:pt x="1923" y="1027"/>
                    </a:cubicBezTo>
                    <a:cubicBezTo>
                      <a:pt x="1965" y="1111"/>
                      <a:pt x="1991" y="1179"/>
                      <a:pt x="1944" y="1263"/>
                    </a:cubicBezTo>
                    <a:cubicBezTo>
                      <a:pt x="1881" y="1352"/>
                      <a:pt x="1813" y="1373"/>
                      <a:pt x="1729" y="1373"/>
                    </a:cubicBezTo>
                    <a:cubicBezTo>
                      <a:pt x="1619" y="1373"/>
                      <a:pt x="1488" y="1331"/>
                      <a:pt x="1357" y="1263"/>
                    </a:cubicBezTo>
                    <a:cubicBezTo>
                      <a:pt x="1096" y="1158"/>
                      <a:pt x="614" y="870"/>
                      <a:pt x="441" y="718"/>
                    </a:cubicBezTo>
                    <a:cubicBezTo>
                      <a:pt x="242" y="587"/>
                      <a:pt x="111" y="435"/>
                      <a:pt x="111" y="414"/>
                    </a:cubicBezTo>
                    <a:cubicBezTo>
                      <a:pt x="90" y="456"/>
                      <a:pt x="69" y="477"/>
                      <a:pt x="48" y="524"/>
                    </a:cubicBezTo>
                    <a:cubicBezTo>
                      <a:pt x="111" y="587"/>
                      <a:pt x="221" y="697"/>
                      <a:pt x="373" y="807"/>
                    </a:cubicBezTo>
                    <a:cubicBezTo>
                      <a:pt x="572" y="959"/>
                      <a:pt x="1048" y="1242"/>
                      <a:pt x="1310" y="1373"/>
                    </a:cubicBezTo>
                    <a:cubicBezTo>
                      <a:pt x="1467" y="1441"/>
                      <a:pt x="1598" y="1483"/>
                      <a:pt x="1729" y="1483"/>
                    </a:cubicBezTo>
                    <a:cubicBezTo>
                      <a:pt x="1834" y="1483"/>
                      <a:pt x="1965" y="1441"/>
                      <a:pt x="2033" y="1310"/>
                    </a:cubicBezTo>
                    <a:cubicBezTo>
                      <a:pt x="2096" y="1200"/>
                      <a:pt x="2075" y="1069"/>
                      <a:pt x="2033" y="959"/>
                    </a:cubicBezTo>
                    <a:cubicBezTo>
                      <a:pt x="1965" y="849"/>
                      <a:pt x="1881" y="739"/>
                      <a:pt x="1771" y="608"/>
                    </a:cubicBezTo>
                    <a:cubicBezTo>
                      <a:pt x="1661" y="477"/>
                      <a:pt x="1619" y="373"/>
                      <a:pt x="1551" y="263"/>
                    </a:cubicBezTo>
                    <a:cubicBezTo>
                      <a:pt x="1488" y="153"/>
                      <a:pt x="1399" y="43"/>
                      <a:pt x="1247" y="22"/>
                    </a:cubicBezTo>
                    <a:cubicBezTo>
                      <a:pt x="1205" y="1"/>
                      <a:pt x="1137" y="1"/>
                      <a:pt x="1048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4" name="Google Shape;1320;p38">
                <a:extLst>
                  <a:ext uri="{FF2B5EF4-FFF2-40B4-BE49-F238E27FC236}">
                    <a16:creationId xmlns:a16="http://schemas.microsoft.com/office/drawing/2014/main" id="{9F68A483-4AED-02B0-D64D-FCDC57186FFC}"/>
                  </a:ext>
                </a:extLst>
              </p:cNvPr>
              <p:cNvSpPr/>
              <p:nvPr/>
            </p:nvSpPr>
            <p:spPr>
              <a:xfrm>
                <a:off x="2801841" y="2288544"/>
                <a:ext cx="397323" cy="214100"/>
              </a:xfrm>
              <a:custGeom>
                <a:avLst/>
                <a:gdLst/>
                <a:ahLst/>
                <a:cxnLst/>
                <a:rect l="l" t="t" r="r" b="b"/>
                <a:pathLst>
                  <a:path w="2535" h="1366" extrusionOk="0">
                    <a:moveTo>
                      <a:pt x="748" y="1"/>
                    </a:moveTo>
                    <a:cubicBezTo>
                      <a:pt x="597" y="1"/>
                      <a:pt x="473" y="15"/>
                      <a:pt x="419" y="53"/>
                    </a:cubicBezTo>
                    <a:cubicBezTo>
                      <a:pt x="288" y="163"/>
                      <a:pt x="110" y="336"/>
                      <a:pt x="68" y="509"/>
                    </a:cubicBezTo>
                    <a:cubicBezTo>
                      <a:pt x="68" y="509"/>
                      <a:pt x="0" y="666"/>
                      <a:pt x="47" y="687"/>
                    </a:cubicBezTo>
                    <a:cubicBezTo>
                      <a:pt x="110" y="708"/>
                      <a:pt x="550" y="771"/>
                      <a:pt x="896" y="860"/>
                    </a:cubicBezTo>
                    <a:cubicBezTo>
                      <a:pt x="1268" y="928"/>
                      <a:pt x="1467" y="1033"/>
                      <a:pt x="1681" y="1164"/>
                    </a:cubicBezTo>
                    <a:cubicBezTo>
                      <a:pt x="1880" y="1282"/>
                      <a:pt x="1989" y="1366"/>
                      <a:pt x="2119" y="1366"/>
                    </a:cubicBezTo>
                    <a:cubicBezTo>
                      <a:pt x="2134" y="1366"/>
                      <a:pt x="2148" y="1365"/>
                      <a:pt x="2163" y="1363"/>
                    </a:cubicBezTo>
                    <a:cubicBezTo>
                      <a:pt x="2294" y="1363"/>
                      <a:pt x="2514" y="1274"/>
                      <a:pt x="2535" y="1101"/>
                    </a:cubicBezTo>
                    <a:cubicBezTo>
                      <a:pt x="2535" y="902"/>
                      <a:pt x="2336" y="750"/>
                      <a:pt x="2142" y="509"/>
                    </a:cubicBezTo>
                    <a:cubicBezTo>
                      <a:pt x="1922" y="294"/>
                      <a:pt x="1859" y="95"/>
                      <a:pt x="1571" y="74"/>
                    </a:cubicBezTo>
                    <a:cubicBezTo>
                      <a:pt x="1389" y="47"/>
                      <a:pt x="1024" y="1"/>
                      <a:pt x="748" y="1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5" name="Google Shape;1321;p38">
                <a:extLst>
                  <a:ext uri="{FF2B5EF4-FFF2-40B4-BE49-F238E27FC236}">
                    <a16:creationId xmlns:a16="http://schemas.microsoft.com/office/drawing/2014/main" id="{E3E7720E-C946-BA49-E6D8-C310C5C18287}"/>
                  </a:ext>
                </a:extLst>
              </p:cNvPr>
              <p:cNvSpPr/>
              <p:nvPr/>
            </p:nvSpPr>
            <p:spPr>
              <a:xfrm>
                <a:off x="2815791" y="2279610"/>
                <a:ext cx="389957" cy="232438"/>
              </a:xfrm>
              <a:custGeom>
                <a:avLst/>
                <a:gdLst/>
                <a:ahLst/>
                <a:cxnLst/>
                <a:rect l="l" t="t" r="r" b="b"/>
                <a:pathLst>
                  <a:path w="2488" h="1483" extrusionOk="0">
                    <a:moveTo>
                      <a:pt x="503" y="0"/>
                    </a:moveTo>
                    <a:cubicBezTo>
                      <a:pt x="414" y="21"/>
                      <a:pt x="351" y="21"/>
                      <a:pt x="304" y="69"/>
                    </a:cubicBezTo>
                    <a:cubicBezTo>
                      <a:pt x="283" y="69"/>
                      <a:pt x="283" y="69"/>
                      <a:pt x="262" y="89"/>
                    </a:cubicBezTo>
                    <a:lnTo>
                      <a:pt x="503" y="0"/>
                    </a:lnTo>
                    <a:close/>
                    <a:moveTo>
                      <a:pt x="592" y="0"/>
                    </a:moveTo>
                    <a:cubicBezTo>
                      <a:pt x="566" y="21"/>
                      <a:pt x="566" y="69"/>
                      <a:pt x="545" y="110"/>
                    </a:cubicBezTo>
                    <a:lnTo>
                      <a:pt x="854" y="110"/>
                    </a:lnTo>
                    <a:cubicBezTo>
                      <a:pt x="1069" y="131"/>
                      <a:pt x="1331" y="152"/>
                      <a:pt x="1461" y="173"/>
                    </a:cubicBezTo>
                    <a:cubicBezTo>
                      <a:pt x="1592" y="199"/>
                      <a:pt x="1681" y="241"/>
                      <a:pt x="1744" y="304"/>
                    </a:cubicBezTo>
                    <a:cubicBezTo>
                      <a:pt x="1833" y="393"/>
                      <a:pt x="1901" y="482"/>
                      <a:pt x="2006" y="613"/>
                    </a:cubicBezTo>
                    <a:cubicBezTo>
                      <a:pt x="2116" y="723"/>
                      <a:pt x="2205" y="828"/>
                      <a:pt x="2294" y="917"/>
                    </a:cubicBezTo>
                    <a:cubicBezTo>
                      <a:pt x="2357" y="1006"/>
                      <a:pt x="2378" y="1069"/>
                      <a:pt x="2378" y="1158"/>
                    </a:cubicBezTo>
                    <a:cubicBezTo>
                      <a:pt x="2378" y="1221"/>
                      <a:pt x="2336" y="1268"/>
                      <a:pt x="2268" y="1310"/>
                    </a:cubicBezTo>
                    <a:cubicBezTo>
                      <a:pt x="2205" y="1352"/>
                      <a:pt x="2116" y="1378"/>
                      <a:pt x="2053" y="1378"/>
                    </a:cubicBezTo>
                    <a:cubicBezTo>
                      <a:pt x="2006" y="1378"/>
                      <a:pt x="1943" y="1352"/>
                      <a:pt x="1875" y="1331"/>
                    </a:cubicBezTo>
                    <a:cubicBezTo>
                      <a:pt x="1812" y="1289"/>
                      <a:pt x="1723" y="1247"/>
                      <a:pt x="1613" y="1179"/>
                    </a:cubicBezTo>
                    <a:cubicBezTo>
                      <a:pt x="1399" y="1048"/>
                      <a:pt x="1179" y="938"/>
                      <a:pt x="828" y="854"/>
                    </a:cubicBezTo>
                    <a:cubicBezTo>
                      <a:pt x="655" y="807"/>
                      <a:pt x="461" y="786"/>
                      <a:pt x="283" y="765"/>
                    </a:cubicBezTo>
                    <a:cubicBezTo>
                      <a:pt x="220" y="744"/>
                      <a:pt x="131" y="723"/>
                      <a:pt x="89" y="723"/>
                    </a:cubicBezTo>
                    <a:lnTo>
                      <a:pt x="68" y="723"/>
                    </a:lnTo>
                    <a:cubicBezTo>
                      <a:pt x="42" y="744"/>
                      <a:pt x="21" y="765"/>
                      <a:pt x="0" y="807"/>
                    </a:cubicBezTo>
                    <a:cubicBezTo>
                      <a:pt x="21" y="807"/>
                      <a:pt x="42" y="807"/>
                      <a:pt x="68" y="828"/>
                    </a:cubicBezTo>
                    <a:cubicBezTo>
                      <a:pt x="110" y="828"/>
                      <a:pt x="199" y="854"/>
                      <a:pt x="262" y="854"/>
                    </a:cubicBezTo>
                    <a:cubicBezTo>
                      <a:pt x="435" y="896"/>
                      <a:pt x="634" y="917"/>
                      <a:pt x="807" y="959"/>
                    </a:cubicBezTo>
                    <a:cubicBezTo>
                      <a:pt x="1158" y="1027"/>
                      <a:pt x="1351" y="1137"/>
                      <a:pt x="1571" y="1268"/>
                    </a:cubicBezTo>
                    <a:cubicBezTo>
                      <a:pt x="1681" y="1331"/>
                      <a:pt x="1744" y="1378"/>
                      <a:pt x="1833" y="1420"/>
                    </a:cubicBezTo>
                    <a:cubicBezTo>
                      <a:pt x="1922" y="1462"/>
                      <a:pt x="1985" y="1482"/>
                      <a:pt x="2074" y="1482"/>
                    </a:cubicBezTo>
                    <a:cubicBezTo>
                      <a:pt x="2137" y="1462"/>
                      <a:pt x="2247" y="1441"/>
                      <a:pt x="2336" y="1399"/>
                    </a:cubicBezTo>
                    <a:cubicBezTo>
                      <a:pt x="2399" y="1352"/>
                      <a:pt x="2488" y="1268"/>
                      <a:pt x="2488" y="1158"/>
                    </a:cubicBezTo>
                    <a:cubicBezTo>
                      <a:pt x="2488" y="1048"/>
                      <a:pt x="2446" y="938"/>
                      <a:pt x="2357" y="854"/>
                    </a:cubicBezTo>
                    <a:cubicBezTo>
                      <a:pt x="2294" y="744"/>
                      <a:pt x="2184" y="655"/>
                      <a:pt x="2095" y="545"/>
                    </a:cubicBezTo>
                    <a:cubicBezTo>
                      <a:pt x="1985" y="414"/>
                      <a:pt x="1922" y="330"/>
                      <a:pt x="1833" y="241"/>
                    </a:cubicBezTo>
                    <a:cubicBezTo>
                      <a:pt x="1744" y="152"/>
                      <a:pt x="1639" y="89"/>
                      <a:pt x="1482" y="69"/>
                    </a:cubicBezTo>
                    <a:cubicBezTo>
                      <a:pt x="1351" y="42"/>
                      <a:pt x="1090" y="21"/>
                      <a:pt x="854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6" name="Google Shape;1322;p38">
                <a:extLst>
                  <a:ext uri="{FF2B5EF4-FFF2-40B4-BE49-F238E27FC236}">
                    <a16:creationId xmlns:a16="http://schemas.microsoft.com/office/drawing/2014/main" id="{B13F7C58-7508-6E10-E976-58639D77D708}"/>
                  </a:ext>
                </a:extLst>
              </p:cNvPr>
              <p:cNvSpPr/>
              <p:nvPr/>
            </p:nvSpPr>
            <p:spPr>
              <a:xfrm>
                <a:off x="2740245" y="2351395"/>
                <a:ext cx="421304" cy="242939"/>
              </a:xfrm>
              <a:custGeom>
                <a:avLst/>
                <a:gdLst/>
                <a:ahLst/>
                <a:cxnLst/>
                <a:rect l="l" t="t" r="r" b="b"/>
                <a:pathLst>
                  <a:path w="2688" h="1550" extrusionOk="0">
                    <a:moveTo>
                      <a:pt x="1147" y="1"/>
                    </a:moveTo>
                    <a:cubicBezTo>
                      <a:pt x="1014" y="1"/>
                      <a:pt x="898" y="9"/>
                      <a:pt x="833" y="24"/>
                    </a:cubicBezTo>
                    <a:cubicBezTo>
                      <a:pt x="634" y="45"/>
                      <a:pt x="372" y="134"/>
                      <a:pt x="372" y="134"/>
                    </a:cubicBezTo>
                    <a:cubicBezTo>
                      <a:pt x="372" y="134"/>
                      <a:pt x="220" y="155"/>
                      <a:pt x="158" y="307"/>
                    </a:cubicBezTo>
                    <a:cubicBezTo>
                      <a:pt x="69" y="480"/>
                      <a:pt x="1" y="873"/>
                      <a:pt x="69" y="962"/>
                    </a:cubicBezTo>
                    <a:cubicBezTo>
                      <a:pt x="83" y="1001"/>
                      <a:pt x="118" y="1015"/>
                      <a:pt x="166" y="1015"/>
                    </a:cubicBezTo>
                    <a:cubicBezTo>
                      <a:pt x="253" y="1015"/>
                      <a:pt x="385" y="968"/>
                      <a:pt x="524" y="941"/>
                    </a:cubicBezTo>
                    <a:cubicBezTo>
                      <a:pt x="627" y="912"/>
                      <a:pt x="788" y="899"/>
                      <a:pt x="951" y="899"/>
                    </a:cubicBezTo>
                    <a:cubicBezTo>
                      <a:pt x="1171" y="899"/>
                      <a:pt x="1392" y="922"/>
                      <a:pt x="1467" y="962"/>
                    </a:cubicBezTo>
                    <a:cubicBezTo>
                      <a:pt x="1595" y="1023"/>
                      <a:pt x="2222" y="1549"/>
                      <a:pt x="2329" y="1549"/>
                    </a:cubicBezTo>
                    <a:cubicBezTo>
                      <a:pt x="2332" y="1549"/>
                      <a:pt x="2334" y="1549"/>
                      <a:pt x="2336" y="1548"/>
                    </a:cubicBezTo>
                    <a:cubicBezTo>
                      <a:pt x="2446" y="1527"/>
                      <a:pt x="2598" y="1417"/>
                      <a:pt x="2645" y="1182"/>
                    </a:cubicBezTo>
                    <a:cubicBezTo>
                      <a:pt x="2687" y="962"/>
                      <a:pt x="2619" y="894"/>
                      <a:pt x="2446" y="763"/>
                    </a:cubicBezTo>
                    <a:cubicBezTo>
                      <a:pt x="2252" y="611"/>
                      <a:pt x="2074" y="176"/>
                      <a:pt x="1881" y="87"/>
                    </a:cubicBezTo>
                    <a:cubicBezTo>
                      <a:pt x="1748" y="31"/>
                      <a:pt x="1413" y="1"/>
                      <a:pt x="1147" y="1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7" name="Google Shape;1323;p38">
                <a:extLst>
                  <a:ext uri="{FF2B5EF4-FFF2-40B4-BE49-F238E27FC236}">
                    <a16:creationId xmlns:a16="http://schemas.microsoft.com/office/drawing/2014/main" id="{01C92782-0128-485B-E656-A101B39BF663}"/>
                  </a:ext>
                </a:extLst>
              </p:cNvPr>
              <p:cNvSpPr/>
              <p:nvPr/>
            </p:nvSpPr>
            <p:spPr>
              <a:xfrm>
                <a:off x="2785384" y="2344498"/>
                <a:ext cx="379455" cy="258299"/>
              </a:xfrm>
              <a:custGeom>
                <a:avLst/>
                <a:gdLst/>
                <a:ahLst/>
                <a:cxnLst/>
                <a:rect l="l" t="t" r="r" b="b"/>
                <a:pathLst>
                  <a:path w="2421" h="1648" extrusionOk="0">
                    <a:moveTo>
                      <a:pt x="524" y="0"/>
                    </a:moveTo>
                    <a:cubicBezTo>
                      <a:pt x="477" y="47"/>
                      <a:pt x="435" y="89"/>
                      <a:pt x="393" y="152"/>
                    </a:cubicBezTo>
                    <a:cubicBezTo>
                      <a:pt x="435" y="131"/>
                      <a:pt x="498" y="110"/>
                      <a:pt x="545" y="110"/>
                    </a:cubicBezTo>
                    <a:cubicBezTo>
                      <a:pt x="601" y="110"/>
                      <a:pt x="717" y="101"/>
                      <a:pt x="854" y="101"/>
                    </a:cubicBezTo>
                    <a:cubicBezTo>
                      <a:pt x="922" y="101"/>
                      <a:pt x="996" y="103"/>
                      <a:pt x="1069" y="110"/>
                    </a:cubicBezTo>
                    <a:cubicBezTo>
                      <a:pt x="1284" y="110"/>
                      <a:pt x="1504" y="152"/>
                      <a:pt x="1572" y="199"/>
                    </a:cubicBezTo>
                    <a:cubicBezTo>
                      <a:pt x="1655" y="220"/>
                      <a:pt x="1744" y="351"/>
                      <a:pt x="1833" y="482"/>
                    </a:cubicBezTo>
                    <a:cubicBezTo>
                      <a:pt x="1917" y="613"/>
                      <a:pt x="2006" y="765"/>
                      <a:pt x="2116" y="854"/>
                    </a:cubicBezTo>
                    <a:cubicBezTo>
                      <a:pt x="2226" y="917"/>
                      <a:pt x="2268" y="964"/>
                      <a:pt x="2289" y="1006"/>
                    </a:cubicBezTo>
                    <a:cubicBezTo>
                      <a:pt x="2310" y="1048"/>
                      <a:pt x="2310" y="1116"/>
                      <a:pt x="2289" y="1226"/>
                    </a:cubicBezTo>
                    <a:cubicBezTo>
                      <a:pt x="2268" y="1419"/>
                      <a:pt x="2116" y="1529"/>
                      <a:pt x="2048" y="1550"/>
                    </a:cubicBezTo>
                    <a:cubicBezTo>
                      <a:pt x="2048" y="1550"/>
                      <a:pt x="2048" y="1529"/>
                      <a:pt x="2027" y="1529"/>
                    </a:cubicBezTo>
                    <a:cubicBezTo>
                      <a:pt x="2006" y="1508"/>
                      <a:pt x="1964" y="1508"/>
                      <a:pt x="1917" y="1461"/>
                    </a:cubicBezTo>
                    <a:cubicBezTo>
                      <a:pt x="1854" y="1419"/>
                      <a:pt x="1744" y="1357"/>
                      <a:pt x="1655" y="1288"/>
                    </a:cubicBezTo>
                    <a:cubicBezTo>
                      <a:pt x="1572" y="1226"/>
                      <a:pt x="1462" y="1137"/>
                      <a:pt x="1373" y="1095"/>
                    </a:cubicBezTo>
                    <a:cubicBezTo>
                      <a:pt x="1310" y="1027"/>
                      <a:pt x="1242" y="985"/>
                      <a:pt x="1200" y="964"/>
                    </a:cubicBezTo>
                    <a:cubicBezTo>
                      <a:pt x="1153" y="938"/>
                      <a:pt x="1090" y="917"/>
                      <a:pt x="1022" y="917"/>
                    </a:cubicBezTo>
                    <a:cubicBezTo>
                      <a:pt x="938" y="896"/>
                      <a:pt x="849" y="896"/>
                      <a:pt x="739" y="896"/>
                    </a:cubicBezTo>
                    <a:cubicBezTo>
                      <a:pt x="688" y="890"/>
                      <a:pt x="635" y="887"/>
                      <a:pt x="583" y="887"/>
                    </a:cubicBezTo>
                    <a:cubicBezTo>
                      <a:pt x="455" y="887"/>
                      <a:pt x="329" y="902"/>
                      <a:pt x="236" y="917"/>
                    </a:cubicBezTo>
                    <a:cubicBezTo>
                      <a:pt x="152" y="938"/>
                      <a:pt x="63" y="964"/>
                      <a:pt x="1" y="985"/>
                    </a:cubicBezTo>
                    <a:lnTo>
                      <a:pt x="1" y="1095"/>
                    </a:lnTo>
                    <a:cubicBezTo>
                      <a:pt x="84" y="1068"/>
                      <a:pt x="173" y="1048"/>
                      <a:pt x="262" y="1027"/>
                    </a:cubicBezTo>
                    <a:cubicBezTo>
                      <a:pt x="336" y="1012"/>
                      <a:pt x="458" y="997"/>
                      <a:pt x="583" y="997"/>
                    </a:cubicBezTo>
                    <a:cubicBezTo>
                      <a:pt x="635" y="997"/>
                      <a:pt x="688" y="1000"/>
                      <a:pt x="739" y="1006"/>
                    </a:cubicBezTo>
                    <a:lnTo>
                      <a:pt x="1001" y="1006"/>
                    </a:lnTo>
                    <a:cubicBezTo>
                      <a:pt x="1069" y="1027"/>
                      <a:pt x="1132" y="1048"/>
                      <a:pt x="1153" y="1048"/>
                    </a:cubicBezTo>
                    <a:cubicBezTo>
                      <a:pt x="1179" y="1068"/>
                      <a:pt x="1242" y="1116"/>
                      <a:pt x="1331" y="1158"/>
                    </a:cubicBezTo>
                    <a:cubicBezTo>
                      <a:pt x="1394" y="1226"/>
                      <a:pt x="1504" y="1309"/>
                      <a:pt x="1593" y="1377"/>
                    </a:cubicBezTo>
                    <a:cubicBezTo>
                      <a:pt x="1703" y="1440"/>
                      <a:pt x="1786" y="1508"/>
                      <a:pt x="1875" y="1571"/>
                    </a:cubicBezTo>
                    <a:cubicBezTo>
                      <a:pt x="1896" y="1592"/>
                      <a:pt x="1938" y="1618"/>
                      <a:pt x="1985" y="1618"/>
                    </a:cubicBezTo>
                    <a:cubicBezTo>
                      <a:pt x="2000" y="1633"/>
                      <a:pt x="2015" y="1648"/>
                      <a:pt x="2037" y="1648"/>
                    </a:cubicBezTo>
                    <a:cubicBezTo>
                      <a:pt x="2046" y="1648"/>
                      <a:pt x="2057" y="1645"/>
                      <a:pt x="2069" y="1639"/>
                    </a:cubicBezTo>
                    <a:cubicBezTo>
                      <a:pt x="2200" y="1618"/>
                      <a:pt x="2357" y="1487"/>
                      <a:pt x="2399" y="1247"/>
                    </a:cubicBezTo>
                    <a:cubicBezTo>
                      <a:pt x="2420" y="1137"/>
                      <a:pt x="2420" y="1048"/>
                      <a:pt x="2378" y="964"/>
                    </a:cubicBezTo>
                    <a:cubicBezTo>
                      <a:pt x="2357" y="896"/>
                      <a:pt x="2289" y="833"/>
                      <a:pt x="2179" y="765"/>
                    </a:cubicBezTo>
                    <a:cubicBezTo>
                      <a:pt x="2116" y="702"/>
                      <a:pt x="2006" y="545"/>
                      <a:pt x="1917" y="414"/>
                    </a:cubicBezTo>
                    <a:cubicBezTo>
                      <a:pt x="1833" y="283"/>
                      <a:pt x="1744" y="152"/>
                      <a:pt x="1614" y="89"/>
                    </a:cubicBezTo>
                    <a:cubicBezTo>
                      <a:pt x="1504" y="47"/>
                      <a:pt x="1284" y="21"/>
                      <a:pt x="1069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8" name="Google Shape;1324;p38">
                <a:extLst>
                  <a:ext uri="{FF2B5EF4-FFF2-40B4-BE49-F238E27FC236}">
                    <a16:creationId xmlns:a16="http://schemas.microsoft.com/office/drawing/2014/main" id="{31378C42-49E0-6A2C-4731-910B77EE2DA3}"/>
                  </a:ext>
                </a:extLst>
              </p:cNvPr>
              <p:cNvSpPr/>
              <p:nvPr/>
            </p:nvSpPr>
            <p:spPr>
              <a:xfrm>
                <a:off x="2706547" y="2447002"/>
                <a:ext cx="417229" cy="210338"/>
              </a:xfrm>
              <a:custGeom>
                <a:avLst/>
                <a:gdLst/>
                <a:ahLst/>
                <a:cxnLst/>
                <a:rect l="l" t="t" r="r" b="b"/>
                <a:pathLst>
                  <a:path w="2662" h="1342" extrusionOk="0">
                    <a:moveTo>
                      <a:pt x="959" y="1"/>
                    </a:moveTo>
                    <a:cubicBezTo>
                      <a:pt x="765" y="1"/>
                      <a:pt x="216" y="263"/>
                      <a:pt x="216" y="263"/>
                    </a:cubicBezTo>
                    <a:cubicBezTo>
                      <a:pt x="216" y="263"/>
                      <a:pt x="1" y="854"/>
                      <a:pt x="195" y="1027"/>
                    </a:cubicBezTo>
                    <a:cubicBezTo>
                      <a:pt x="294" y="1127"/>
                      <a:pt x="404" y="1159"/>
                      <a:pt x="508" y="1159"/>
                    </a:cubicBezTo>
                    <a:cubicBezTo>
                      <a:pt x="612" y="1159"/>
                      <a:pt x="710" y="1127"/>
                      <a:pt x="786" y="1095"/>
                    </a:cubicBezTo>
                    <a:cubicBezTo>
                      <a:pt x="938" y="1027"/>
                      <a:pt x="1310" y="1006"/>
                      <a:pt x="1441" y="1006"/>
                    </a:cubicBezTo>
                    <a:cubicBezTo>
                      <a:pt x="1454" y="1005"/>
                      <a:pt x="1466" y="1004"/>
                      <a:pt x="1478" y="1004"/>
                    </a:cubicBezTo>
                    <a:cubicBezTo>
                      <a:pt x="1604" y="1004"/>
                      <a:pt x="1667" y="1102"/>
                      <a:pt x="1787" y="1179"/>
                    </a:cubicBezTo>
                    <a:cubicBezTo>
                      <a:pt x="1895" y="1241"/>
                      <a:pt x="2156" y="1342"/>
                      <a:pt x="2343" y="1342"/>
                    </a:cubicBezTo>
                    <a:cubicBezTo>
                      <a:pt x="2427" y="1342"/>
                      <a:pt x="2496" y="1322"/>
                      <a:pt x="2530" y="1268"/>
                    </a:cubicBezTo>
                    <a:cubicBezTo>
                      <a:pt x="2619" y="1069"/>
                      <a:pt x="2661" y="833"/>
                      <a:pt x="2467" y="655"/>
                    </a:cubicBezTo>
                    <a:cubicBezTo>
                      <a:pt x="2247" y="483"/>
                      <a:pt x="1986" y="179"/>
                      <a:pt x="1855" y="111"/>
                    </a:cubicBezTo>
                    <a:cubicBezTo>
                      <a:pt x="1724" y="48"/>
                      <a:pt x="1158" y="1"/>
                      <a:pt x="959" y="1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9" name="Google Shape;1325;p38">
                <a:extLst>
                  <a:ext uri="{FF2B5EF4-FFF2-40B4-BE49-F238E27FC236}">
                    <a16:creationId xmlns:a16="http://schemas.microsoft.com/office/drawing/2014/main" id="{9991613D-71C4-FAAC-EF32-A95F906DFD31}"/>
                  </a:ext>
                </a:extLst>
              </p:cNvPr>
              <p:cNvSpPr/>
              <p:nvPr/>
            </p:nvSpPr>
            <p:spPr>
              <a:xfrm>
                <a:off x="2774726" y="2437128"/>
                <a:ext cx="349049" cy="229303"/>
              </a:xfrm>
              <a:custGeom>
                <a:avLst/>
                <a:gdLst/>
                <a:ahLst/>
                <a:cxnLst/>
                <a:rect l="l" t="t" r="r" b="b"/>
                <a:pathLst>
                  <a:path w="2227" h="1463" extrusionOk="0">
                    <a:moveTo>
                      <a:pt x="524" y="1"/>
                    </a:moveTo>
                    <a:cubicBezTo>
                      <a:pt x="414" y="22"/>
                      <a:pt x="262" y="64"/>
                      <a:pt x="110" y="132"/>
                    </a:cubicBezTo>
                    <a:cubicBezTo>
                      <a:pt x="110" y="153"/>
                      <a:pt x="90" y="195"/>
                      <a:pt x="90" y="216"/>
                    </a:cubicBezTo>
                    <a:lnTo>
                      <a:pt x="90" y="263"/>
                    </a:lnTo>
                    <a:lnTo>
                      <a:pt x="110" y="242"/>
                    </a:lnTo>
                    <a:cubicBezTo>
                      <a:pt x="262" y="174"/>
                      <a:pt x="435" y="111"/>
                      <a:pt x="524" y="111"/>
                    </a:cubicBezTo>
                    <a:cubicBezTo>
                      <a:pt x="613" y="111"/>
                      <a:pt x="807" y="132"/>
                      <a:pt x="985" y="153"/>
                    </a:cubicBezTo>
                    <a:cubicBezTo>
                      <a:pt x="1090" y="153"/>
                      <a:pt x="1179" y="174"/>
                      <a:pt x="1247" y="174"/>
                    </a:cubicBezTo>
                    <a:cubicBezTo>
                      <a:pt x="1310" y="195"/>
                      <a:pt x="1378" y="216"/>
                      <a:pt x="1399" y="216"/>
                    </a:cubicBezTo>
                    <a:cubicBezTo>
                      <a:pt x="1441" y="263"/>
                      <a:pt x="1551" y="347"/>
                      <a:pt x="1661" y="436"/>
                    </a:cubicBezTo>
                    <a:cubicBezTo>
                      <a:pt x="1771" y="546"/>
                      <a:pt x="1875" y="656"/>
                      <a:pt x="1985" y="766"/>
                    </a:cubicBezTo>
                    <a:cubicBezTo>
                      <a:pt x="2074" y="828"/>
                      <a:pt x="2116" y="917"/>
                      <a:pt x="2116" y="1027"/>
                    </a:cubicBezTo>
                    <a:cubicBezTo>
                      <a:pt x="2116" y="1111"/>
                      <a:pt x="2095" y="1221"/>
                      <a:pt x="2032" y="1310"/>
                    </a:cubicBezTo>
                    <a:cubicBezTo>
                      <a:pt x="2032" y="1331"/>
                      <a:pt x="1985" y="1352"/>
                      <a:pt x="1943" y="1352"/>
                    </a:cubicBezTo>
                    <a:cubicBezTo>
                      <a:pt x="1901" y="1352"/>
                      <a:pt x="1833" y="1352"/>
                      <a:pt x="1744" y="1331"/>
                    </a:cubicBezTo>
                    <a:cubicBezTo>
                      <a:pt x="1613" y="1310"/>
                      <a:pt x="1462" y="1242"/>
                      <a:pt x="1378" y="1200"/>
                    </a:cubicBezTo>
                    <a:cubicBezTo>
                      <a:pt x="1310" y="1158"/>
                      <a:pt x="1268" y="1111"/>
                      <a:pt x="1221" y="1069"/>
                    </a:cubicBezTo>
                    <a:cubicBezTo>
                      <a:pt x="1158" y="1048"/>
                      <a:pt x="1090" y="1001"/>
                      <a:pt x="1006" y="1001"/>
                    </a:cubicBezTo>
                    <a:cubicBezTo>
                      <a:pt x="938" y="1001"/>
                      <a:pt x="807" y="1027"/>
                      <a:pt x="676" y="1027"/>
                    </a:cubicBezTo>
                    <a:cubicBezTo>
                      <a:pt x="545" y="1048"/>
                      <a:pt x="414" y="1069"/>
                      <a:pt x="330" y="1111"/>
                    </a:cubicBezTo>
                    <a:cubicBezTo>
                      <a:pt x="283" y="1132"/>
                      <a:pt x="241" y="1132"/>
                      <a:pt x="220" y="1158"/>
                    </a:cubicBezTo>
                    <a:lnTo>
                      <a:pt x="199" y="1179"/>
                    </a:lnTo>
                    <a:lnTo>
                      <a:pt x="0" y="1263"/>
                    </a:lnTo>
                    <a:cubicBezTo>
                      <a:pt x="21" y="1263"/>
                      <a:pt x="42" y="1289"/>
                      <a:pt x="69" y="1289"/>
                    </a:cubicBezTo>
                    <a:cubicBezTo>
                      <a:pt x="173" y="1289"/>
                      <a:pt x="283" y="1242"/>
                      <a:pt x="372" y="1200"/>
                    </a:cubicBezTo>
                    <a:cubicBezTo>
                      <a:pt x="435" y="1179"/>
                      <a:pt x="566" y="1158"/>
                      <a:pt x="697" y="1132"/>
                    </a:cubicBezTo>
                    <a:cubicBezTo>
                      <a:pt x="828" y="1132"/>
                      <a:pt x="938" y="1111"/>
                      <a:pt x="1027" y="1111"/>
                    </a:cubicBezTo>
                    <a:cubicBezTo>
                      <a:pt x="1069" y="1111"/>
                      <a:pt x="1116" y="1132"/>
                      <a:pt x="1158" y="1158"/>
                    </a:cubicBezTo>
                    <a:cubicBezTo>
                      <a:pt x="1200" y="1200"/>
                      <a:pt x="1268" y="1242"/>
                      <a:pt x="1331" y="1289"/>
                    </a:cubicBezTo>
                    <a:cubicBezTo>
                      <a:pt x="1420" y="1331"/>
                      <a:pt x="1572" y="1394"/>
                      <a:pt x="1723" y="1441"/>
                    </a:cubicBezTo>
                    <a:cubicBezTo>
                      <a:pt x="1812" y="1462"/>
                      <a:pt x="1875" y="1462"/>
                      <a:pt x="1964" y="1462"/>
                    </a:cubicBezTo>
                    <a:cubicBezTo>
                      <a:pt x="2032" y="1441"/>
                      <a:pt x="2095" y="1420"/>
                      <a:pt x="2137" y="1352"/>
                    </a:cubicBezTo>
                    <a:cubicBezTo>
                      <a:pt x="2184" y="1242"/>
                      <a:pt x="2226" y="1132"/>
                      <a:pt x="2226" y="1001"/>
                    </a:cubicBezTo>
                    <a:cubicBezTo>
                      <a:pt x="2226" y="896"/>
                      <a:pt x="2163" y="766"/>
                      <a:pt x="2053" y="677"/>
                    </a:cubicBezTo>
                    <a:cubicBezTo>
                      <a:pt x="1964" y="587"/>
                      <a:pt x="1833" y="477"/>
                      <a:pt x="1723" y="373"/>
                    </a:cubicBezTo>
                    <a:cubicBezTo>
                      <a:pt x="1613" y="263"/>
                      <a:pt x="1530" y="174"/>
                      <a:pt x="1441" y="132"/>
                    </a:cubicBezTo>
                    <a:cubicBezTo>
                      <a:pt x="1399" y="111"/>
                      <a:pt x="1352" y="85"/>
                      <a:pt x="1268" y="85"/>
                    </a:cubicBezTo>
                    <a:cubicBezTo>
                      <a:pt x="1179" y="64"/>
                      <a:pt x="1090" y="43"/>
                      <a:pt x="1006" y="43"/>
                    </a:cubicBezTo>
                    <a:cubicBezTo>
                      <a:pt x="828" y="22"/>
                      <a:pt x="676" y="1"/>
                      <a:pt x="566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0" name="Google Shape;1326;p38">
                <a:extLst>
                  <a:ext uri="{FF2B5EF4-FFF2-40B4-BE49-F238E27FC236}">
                    <a16:creationId xmlns:a16="http://schemas.microsoft.com/office/drawing/2014/main" id="{83057C49-5396-E67A-B7D9-B479FCEDA180}"/>
                  </a:ext>
                </a:extLst>
              </p:cNvPr>
              <p:cNvSpPr/>
              <p:nvPr/>
            </p:nvSpPr>
            <p:spPr>
              <a:xfrm>
                <a:off x="2555611" y="798941"/>
                <a:ext cx="321934" cy="328360"/>
              </a:xfrm>
              <a:custGeom>
                <a:avLst/>
                <a:gdLst/>
                <a:ahLst/>
                <a:cxnLst/>
                <a:rect l="l" t="t" r="r" b="b"/>
                <a:pathLst>
                  <a:path w="2054" h="2095" extrusionOk="0">
                    <a:moveTo>
                      <a:pt x="592" y="0"/>
                    </a:moveTo>
                    <a:cubicBezTo>
                      <a:pt x="262" y="0"/>
                      <a:pt x="0" y="262"/>
                      <a:pt x="0" y="587"/>
                    </a:cubicBezTo>
                    <a:lnTo>
                      <a:pt x="0" y="1503"/>
                    </a:lnTo>
                    <a:cubicBezTo>
                      <a:pt x="0" y="1833"/>
                      <a:pt x="262" y="2095"/>
                      <a:pt x="592" y="2095"/>
                    </a:cubicBezTo>
                    <a:lnTo>
                      <a:pt x="1467" y="2095"/>
                    </a:lnTo>
                    <a:cubicBezTo>
                      <a:pt x="1791" y="2095"/>
                      <a:pt x="2053" y="1833"/>
                      <a:pt x="2053" y="1503"/>
                    </a:cubicBezTo>
                    <a:lnTo>
                      <a:pt x="2053" y="587"/>
                    </a:lnTo>
                    <a:cubicBezTo>
                      <a:pt x="2053" y="262"/>
                      <a:pt x="1791" y="0"/>
                      <a:pt x="146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1" name="Google Shape;1327;p38">
                <a:extLst>
                  <a:ext uri="{FF2B5EF4-FFF2-40B4-BE49-F238E27FC236}">
                    <a16:creationId xmlns:a16="http://schemas.microsoft.com/office/drawing/2014/main" id="{50193D23-B12A-45A0-BB8C-4A3527EDB981}"/>
                  </a:ext>
                </a:extLst>
              </p:cNvPr>
              <p:cNvSpPr/>
              <p:nvPr/>
            </p:nvSpPr>
            <p:spPr>
              <a:xfrm>
                <a:off x="2549028" y="792358"/>
                <a:ext cx="334943" cy="344817"/>
              </a:xfrm>
              <a:custGeom>
                <a:avLst/>
                <a:gdLst/>
                <a:ahLst/>
                <a:cxnLst/>
                <a:rect l="l" t="t" r="r" b="b"/>
                <a:pathLst>
                  <a:path w="2137" h="2200" extrusionOk="0">
                    <a:moveTo>
                      <a:pt x="1509" y="105"/>
                    </a:moveTo>
                    <a:cubicBezTo>
                      <a:pt x="1791" y="105"/>
                      <a:pt x="2032" y="346"/>
                      <a:pt x="2032" y="629"/>
                    </a:cubicBezTo>
                    <a:lnTo>
                      <a:pt x="2032" y="1545"/>
                    </a:lnTo>
                    <a:cubicBezTo>
                      <a:pt x="2032" y="1854"/>
                      <a:pt x="1791" y="2095"/>
                      <a:pt x="1509" y="2095"/>
                    </a:cubicBezTo>
                    <a:lnTo>
                      <a:pt x="634" y="2095"/>
                    </a:lnTo>
                    <a:cubicBezTo>
                      <a:pt x="351" y="2095"/>
                      <a:pt x="110" y="1854"/>
                      <a:pt x="110" y="1545"/>
                    </a:cubicBezTo>
                    <a:lnTo>
                      <a:pt x="110" y="629"/>
                    </a:lnTo>
                    <a:cubicBezTo>
                      <a:pt x="110" y="346"/>
                      <a:pt x="351" y="105"/>
                      <a:pt x="634" y="105"/>
                    </a:cubicBezTo>
                    <a:close/>
                    <a:moveTo>
                      <a:pt x="634" y="0"/>
                    </a:moveTo>
                    <a:cubicBezTo>
                      <a:pt x="283" y="0"/>
                      <a:pt x="0" y="283"/>
                      <a:pt x="0" y="629"/>
                    </a:cubicBezTo>
                    <a:lnTo>
                      <a:pt x="0" y="1545"/>
                    </a:lnTo>
                    <a:cubicBezTo>
                      <a:pt x="0" y="1917"/>
                      <a:pt x="283" y="2200"/>
                      <a:pt x="634" y="2200"/>
                    </a:cubicBezTo>
                    <a:lnTo>
                      <a:pt x="1509" y="2200"/>
                    </a:lnTo>
                    <a:cubicBezTo>
                      <a:pt x="1854" y="2200"/>
                      <a:pt x="2137" y="1917"/>
                      <a:pt x="2137" y="1545"/>
                    </a:cubicBezTo>
                    <a:lnTo>
                      <a:pt x="2137" y="629"/>
                    </a:lnTo>
                    <a:cubicBezTo>
                      <a:pt x="2137" y="283"/>
                      <a:pt x="1854" y="0"/>
                      <a:pt x="1509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2" name="Google Shape;1328;p38">
                <a:extLst>
                  <a:ext uri="{FF2B5EF4-FFF2-40B4-BE49-F238E27FC236}">
                    <a16:creationId xmlns:a16="http://schemas.microsoft.com/office/drawing/2014/main" id="{A10433D4-2842-7079-475B-4B0FFCA9D201}"/>
                  </a:ext>
                </a:extLst>
              </p:cNvPr>
              <p:cNvSpPr/>
              <p:nvPr/>
            </p:nvSpPr>
            <p:spPr>
              <a:xfrm>
                <a:off x="2511255" y="798941"/>
                <a:ext cx="318642" cy="328360"/>
              </a:xfrm>
              <a:custGeom>
                <a:avLst/>
                <a:gdLst/>
                <a:ahLst/>
                <a:cxnLst/>
                <a:rect l="l" t="t" r="r" b="b"/>
                <a:pathLst>
                  <a:path w="2033" h="2095" extrusionOk="0">
                    <a:moveTo>
                      <a:pt x="592" y="0"/>
                    </a:moveTo>
                    <a:cubicBezTo>
                      <a:pt x="262" y="0"/>
                      <a:pt x="0" y="262"/>
                      <a:pt x="0" y="587"/>
                    </a:cubicBezTo>
                    <a:lnTo>
                      <a:pt x="0" y="1503"/>
                    </a:lnTo>
                    <a:cubicBezTo>
                      <a:pt x="0" y="1833"/>
                      <a:pt x="262" y="2095"/>
                      <a:pt x="592" y="2095"/>
                    </a:cubicBezTo>
                    <a:lnTo>
                      <a:pt x="1441" y="2095"/>
                    </a:lnTo>
                    <a:cubicBezTo>
                      <a:pt x="1771" y="2095"/>
                      <a:pt x="2032" y="1833"/>
                      <a:pt x="2032" y="1503"/>
                    </a:cubicBezTo>
                    <a:lnTo>
                      <a:pt x="2032" y="587"/>
                    </a:lnTo>
                    <a:cubicBezTo>
                      <a:pt x="2032" y="262"/>
                      <a:pt x="1771" y="0"/>
                      <a:pt x="144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3" name="Google Shape;1329;p38">
                <a:extLst>
                  <a:ext uri="{FF2B5EF4-FFF2-40B4-BE49-F238E27FC236}">
                    <a16:creationId xmlns:a16="http://schemas.microsoft.com/office/drawing/2014/main" id="{7B621066-88C9-0BA5-192A-5D6D99E54DFA}"/>
                  </a:ext>
                </a:extLst>
              </p:cNvPr>
              <p:cNvSpPr/>
              <p:nvPr/>
            </p:nvSpPr>
            <p:spPr>
              <a:xfrm>
                <a:off x="2501381" y="792358"/>
                <a:ext cx="338391" cy="344817"/>
              </a:xfrm>
              <a:custGeom>
                <a:avLst/>
                <a:gdLst/>
                <a:ahLst/>
                <a:cxnLst/>
                <a:rect l="l" t="t" r="r" b="b"/>
                <a:pathLst>
                  <a:path w="2159" h="2200" extrusionOk="0">
                    <a:moveTo>
                      <a:pt x="1504" y="105"/>
                    </a:moveTo>
                    <a:cubicBezTo>
                      <a:pt x="1813" y="105"/>
                      <a:pt x="2048" y="346"/>
                      <a:pt x="2048" y="629"/>
                    </a:cubicBezTo>
                    <a:lnTo>
                      <a:pt x="2048" y="1545"/>
                    </a:lnTo>
                    <a:cubicBezTo>
                      <a:pt x="2048" y="1854"/>
                      <a:pt x="1813" y="2095"/>
                      <a:pt x="1504" y="2095"/>
                    </a:cubicBezTo>
                    <a:lnTo>
                      <a:pt x="655" y="2095"/>
                    </a:lnTo>
                    <a:cubicBezTo>
                      <a:pt x="346" y="2095"/>
                      <a:pt x="111" y="1854"/>
                      <a:pt x="111" y="1545"/>
                    </a:cubicBezTo>
                    <a:lnTo>
                      <a:pt x="111" y="629"/>
                    </a:lnTo>
                    <a:cubicBezTo>
                      <a:pt x="111" y="346"/>
                      <a:pt x="346" y="105"/>
                      <a:pt x="655" y="105"/>
                    </a:cubicBezTo>
                    <a:close/>
                    <a:moveTo>
                      <a:pt x="655" y="0"/>
                    </a:moveTo>
                    <a:cubicBezTo>
                      <a:pt x="304" y="0"/>
                      <a:pt x="1" y="283"/>
                      <a:pt x="1" y="629"/>
                    </a:cubicBezTo>
                    <a:lnTo>
                      <a:pt x="1" y="1545"/>
                    </a:lnTo>
                    <a:cubicBezTo>
                      <a:pt x="1" y="1917"/>
                      <a:pt x="304" y="2200"/>
                      <a:pt x="655" y="2200"/>
                    </a:cubicBezTo>
                    <a:lnTo>
                      <a:pt x="1504" y="2200"/>
                    </a:lnTo>
                    <a:cubicBezTo>
                      <a:pt x="1875" y="2200"/>
                      <a:pt x="2158" y="1917"/>
                      <a:pt x="2158" y="1545"/>
                    </a:cubicBezTo>
                    <a:lnTo>
                      <a:pt x="2158" y="629"/>
                    </a:lnTo>
                    <a:cubicBezTo>
                      <a:pt x="2158" y="283"/>
                      <a:pt x="1875" y="0"/>
                      <a:pt x="1504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4" name="Google Shape;1330;p38">
                <a:extLst>
                  <a:ext uri="{FF2B5EF4-FFF2-40B4-BE49-F238E27FC236}">
                    <a16:creationId xmlns:a16="http://schemas.microsoft.com/office/drawing/2014/main" id="{EB76C636-040E-2290-A592-746397A8E0F2}"/>
                  </a:ext>
                </a:extLst>
              </p:cNvPr>
              <p:cNvSpPr/>
              <p:nvPr/>
            </p:nvSpPr>
            <p:spPr>
              <a:xfrm>
                <a:off x="2480849" y="798941"/>
                <a:ext cx="317859" cy="328360"/>
              </a:xfrm>
              <a:custGeom>
                <a:avLst/>
                <a:gdLst/>
                <a:ahLst/>
                <a:cxnLst/>
                <a:rect l="l" t="t" r="r" b="b"/>
                <a:pathLst>
                  <a:path w="2028" h="2095" extrusionOk="0">
                    <a:moveTo>
                      <a:pt x="587" y="0"/>
                    </a:moveTo>
                    <a:cubicBezTo>
                      <a:pt x="263" y="0"/>
                      <a:pt x="1" y="262"/>
                      <a:pt x="1" y="587"/>
                    </a:cubicBezTo>
                    <a:lnTo>
                      <a:pt x="1" y="1503"/>
                    </a:lnTo>
                    <a:cubicBezTo>
                      <a:pt x="1" y="1833"/>
                      <a:pt x="263" y="2095"/>
                      <a:pt x="587" y="2095"/>
                    </a:cubicBezTo>
                    <a:lnTo>
                      <a:pt x="1462" y="2095"/>
                    </a:lnTo>
                    <a:cubicBezTo>
                      <a:pt x="1766" y="2095"/>
                      <a:pt x="2027" y="1833"/>
                      <a:pt x="2027" y="1503"/>
                    </a:cubicBezTo>
                    <a:lnTo>
                      <a:pt x="2027" y="587"/>
                    </a:lnTo>
                    <a:cubicBezTo>
                      <a:pt x="2027" y="262"/>
                      <a:pt x="1766" y="0"/>
                      <a:pt x="146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5" name="Google Shape;1331;p38">
                <a:extLst>
                  <a:ext uri="{FF2B5EF4-FFF2-40B4-BE49-F238E27FC236}">
                    <a16:creationId xmlns:a16="http://schemas.microsoft.com/office/drawing/2014/main" id="{7508F79A-EA5A-53D5-F68D-57A9B6317389}"/>
                  </a:ext>
                </a:extLst>
              </p:cNvPr>
              <p:cNvSpPr/>
              <p:nvPr/>
            </p:nvSpPr>
            <p:spPr>
              <a:xfrm>
                <a:off x="2477332" y="792358"/>
                <a:ext cx="335883" cy="344817"/>
              </a:xfrm>
              <a:custGeom>
                <a:avLst/>
                <a:gdLst/>
                <a:ahLst/>
                <a:cxnLst/>
                <a:rect l="l" t="t" r="r" b="b"/>
                <a:pathLst>
                  <a:path w="2143" h="2200" extrusionOk="0">
                    <a:moveTo>
                      <a:pt x="1509" y="105"/>
                    </a:moveTo>
                    <a:cubicBezTo>
                      <a:pt x="1792" y="105"/>
                      <a:pt x="2032" y="346"/>
                      <a:pt x="2032" y="629"/>
                    </a:cubicBezTo>
                    <a:lnTo>
                      <a:pt x="2032" y="1545"/>
                    </a:lnTo>
                    <a:cubicBezTo>
                      <a:pt x="2032" y="1854"/>
                      <a:pt x="1792" y="2095"/>
                      <a:pt x="1509" y="2095"/>
                    </a:cubicBezTo>
                    <a:lnTo>
                      <a:pt x="634" y="2095"/>
                    </a:lnTo>
                    <a:cubicBezTo>
                      <a:pt x="330" y="2095"/>
                      <a:pt x="111" y="1854"/>
                      <a:pt x="111" y="1545"/>
                    </a:cubicBezTo>
                    <a:lnTo>
                      <a:pt x="111" y="629"/>
                    </a:lnTo>
                    <a:cubicBezTo>
                      <a:pt x="111" y="346"/>
                      <a:pt x="330" y="105"/>
                      <a:pt x="634" y="105"/>
                    </a:cubicBezTo>
                    <a:close/>
                    <a:moveTo>
                      <a:pt x="634" y="0"/>
                    </a:moveTo>
                    <a:cubicBezTo>
                      <a:pt x="289" y="0"/>
                      <a:pt x="1" y="283"/>
                      <a:pt x="1" y="629"/>
                    </a:cubicBezTo>
                    <a:lnTo>
                      <a:pt x="1" y="1545"/>
                    </a:lnTo>
                    <a:cubicBezTo>
                      <a:pt x="1" y="1917"/>
                      <a:pt x="289" y="2200"/>
                      <a:pt x="634" y="2200"/>
                    </a:cubicBezTo>
                    <a:lnTo>
                      <a:pt x="1509" y="2200"/>
                    </a:lnTo>
                    <a:cubicBezTo>
                      <a:pt x="1860" y="2200"/>
                      <a:pt x="2142" y="1917"/>
                      <a:pt x="2142" y="1545"/>
                    </a:cubicBezTo>
                    <a:lnTo>
                      <a:pt x="2142" y="629"/>
                    </a:lnTo>
                    <a:cubicBezTo>
                      <a:pt x="2142" y="283"/>
                      <a:pt x="1860" y="0"/>
                      <a:pt x="1509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6" name="Google Shape;1332;p38">
                <a:extLst>
                  <a:ext uri="{FF2B5EF4-FFF2-40B4-BE49-F238E27FC236}">
                    <a16:creationId xmlns:a16="http://schemas.microsoft.com/office/drawing/2014/main" id="{CDA17FF3-426A-3363-0D26-5D0DC46684C8}"/>
                  </a:ext>
                </a:extLst>
              </p:cNvPr>
              <p:cNvSpPr/>
              <p:nvPr/>
            </p:nvSpPr>
            <p:spPr>
              <a:xfrm>
                <a:off x="2525205" y="843140"/>
                <a:ext cx="232438" cy="239961"/>
              </a:xfrm>
              <a:custGeom>
                <a:avLst/>
                <a:gdLst/>
                <a:ahLst/>
                <a:cxnLst/>
                <a:rect l="l" t="t" r="r" b="b"/>
                <a:pathLst>
                  <a:path w="1483" h="1531" extrusionOk="0">
                    <a:moveTo>
                      <a:pt x="414" y="1"/>
                    </a:moveTo>
                    <a:cubicBezTo>
                      <a:pt x="173" y="1"/>
                      <a:pt x="0" y="200"/>
                      <a:pt x="0" y="436"/>
                    </a:cubicBezTo>
                    <a:lnTo>
                      <a:pt x="0" y="1116"/>
                    </a:lnTo>
                    <a:cubicBezTo>
                      <a:pt x="0" y="1352"/>
                      <a:pt x="173" y="1530"/>
                      <a:pt x="414" y="1530"/>
                    </a:cubicBezTo>
                    <a:lnTo>
                      <a:pt x="1048" y="1530"/>
                    </a:lnTo>
                    <a:cubicBezTo>
                      <a:pt x="1289" y="1530"/>
                      <a:pt x="1483" y="1352"/>
                      <a:pt x="1483" y="1116"/>
                    </a:cubicBezTo>
                    <a:lnTo>
                      <a:pt x="1483" y="436"/>
                    </a:lnTo>
                    <a:cubicBezTo>
                      <a:pt x="1483" y="200"/>
                      <a:pt x="1289" y="1"/>
                      <a:pt x="104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7" name="Google Shape;1333;p38">
                <a:extLst>
                  <a:ext uri="{FF2B5EF4-FFF2-40B4-BE49-F238E27FC236}">
                    <a16:creationId xmlns:a16="http://schemas.microsoft.com/office/drawing/2014/main" id="{6C7F96B2-6B5F-AE0C-F2CD-3C4F08A47D68}"/>
                  </a:ext>
                </a:extLst>
              </p:cNvPr>
              <p:cNvSpPr/>
              <p:nvPr/>
            </p:nvSpPr>
            <p:spPr>
              <a:xfrm>
                <a:off x="2514547" y="836557"/>
                <a:ext cx="253754" cy="256262"/>
              </a:xfrm>
              <a:custGeom>
                <a:avLst/>
                <a:gdLst/>
                <a:ahLst/>
                <a:cxnLst/>
                <a:rect l="l" t="t" r="r" b="b"/>
                <a:pathLst>
                  <a:path w="1619" h="1635" extrusionOk="0">
                    <a:moveTo>
                      <a:pt x="1116" y="111"/>
                    </a:moveTo>
                    <a:cubicBezTo>
                      <a:pt x="1336" y="111"/>
                      <a:pt x="1509" y="263"/>
                      <a:pt x="1509" y="478"/>
                    </a:cubicBezTo>
                    <a:lnTo>
                      <a:pt x="1509" y="1158"/>
                    </a:lnTo>
                    <a:cubicBezTo>
                      <a:pt x="1509" y="1352"/>
                      <a:pt x="1336" y="1525"/>
                      <a:pt x="1116" y="1525"/>
                    </a:cubicBezTo>
                    <a:lnTo>
                      <a:pt x="482" y="1525"/>
                    </a:lnTo>
                    <a:cubicBezTo>
                      <a:pt x="288" y="1525"/>
                      <a:pt x="110" y="1352"/>
                      <a:pt x="110" y="1158"/>
                    </a:cubicBezTo>
                    <a:lnTo>
                      <a:pt x="110" y="478"/>
                    </a:lnTo>
                    <a:cubicBezTo>
                      <a:pt x="110" y="263"/>
                      <a:pt x="288" y="111"/>
                      <a:pt x="482" y="111"/>
                    </a:cubicBezTo>
                    <a:close/>
                    <a:moveTo>
                      <a:pt x="482" y="1"/>
                    </a:moveTo>
                    <a:cubicBezTo>
                      <a:pt x="220" y="1"/>
                      <a:pt x="0" y="216"/>
                      <a:pt x="0" y="478"/>
                    </a:cubicBezTo>
                    <a:lnTo>
                      <a:pt x="0" y="1158"/>
                    </a:lnTo>
                    <a:cubicBezTo>
                      <a:pt x="0" y="1420"/>
                      <a:pt x="220" y="1635"/>
                      <a:pt x="482" y="1635"/>
                    </a:cubicBezTo>
                    <a:lnTo>
                      <a:pt x="1116" y="1635"/>
                    </a:lnTo>
                    <a:cubicBezTo>
                      <a:pt x="1399" y="1635"/>
                      <a:pt x="1619" y="1420"/>
                      <a:pt x="1619" y="1158"/>
                    </a:cubicBezTo>
                    <a:lnTo>
                      <a:pt x="1619" y="478"/>
                    </a:lnTo>
                    <a:cubicBezTo>
                      <a:pt x="1619" y="216"/>
                      <a:pt x="1399" y="1"/>
                      <a:pt x="1116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8" name="Google Shape;1334;p38">
                <a:extLst>
                  <a:ext uri="{FF2B5EF4-FFF2-40B4-BE49-F238E27FC236}">
                    <a16:creationId xmlns:a16="http://schemas.microsoft.com/office/drawing/2014/main" id="{6DFA3630-CA98-3BAE-E124-AD1CA3784812}"/>
                  </a:ext>
                </a:extLst>
              </p:cNvPr>
              <p:cNvSpPr/>
              <p:nvPr/>
            </p:nvSpPr>
            <p:spPr>
              <a:xfrm>
                <a:off x="2580219" y="843140"/>
                <a:ext cx="177424" cy="239961"/>
              </a:xfrm>
              <a:custGeom>
                <a:avLst/>
                <a:gdLst/>
                <a:ahLst/>
                <a:cxnLst/>
                <a:rect l="l" t="t" r="r" b="b"/>
                <a:pathLst>
                  <a:path w="1132" h="1531" extrusionOk="0">
                    <a:moveTo>
                      <a:pt x="414" y="1"/>
                    </a:moveTo>
                    <a:cubicBezTo>
                      <a:pt x="194" y="1"/>
                      <a:pt x="0" y="200"/>
                      <a:pt x="0" y="436"/>
                    </a:cubicBezTo>
                    <a:lnTo>
                      <a:pt x="0" y="1116"/>
                    </a:lnTo>
                    <a:cubicBezTo>
                      <a:pt x="0" y="1352"/>
                      <a:pt x="194" y="1530"/>
                      <a:pt x="414" y="1530"/>
                    </a:cubicBezTo>
                    <a:lnTo>
                      <a:pt x="697" y="1530"/>
                    </a:lnTo>
                    <a:cubicBezTo>
                      <a:pt x="938" y="1530"/>
                      <a:pt x="1132" y="1352"/>
                      <a:pt x="1132" y="1116"/>
                    </a:cubicBezTo>
                    <a:lnTo>
                      <a:pt x="1132" y="436"/>
                    </a:lnTo>
                    <a:cubicBezTo>
                      <a:pt x="1132" y="200"/>
                      <a:pt x="938" y="1"/>
                      <a:pt x="69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9" name="Google Shape;1335;p38">
                <a:extLst>
                  <a:ext uri="{FF2B5EF4-FFF2-40B4-BE49-F238E27FC236}">
                    <a16:creationId xmlns:a16="http://schemas.microsoft.com/office/drawing/2014/main" id="{90579E5E-31F2-A1E5-FF96-3AEB0107B040}"/>
                  </a:ext>
                </a:extLst>
              </p:cNvPr>
              <p:cNvSpPr/>
              <p:nvPr/>
            </p:nvSpPr>
            <p:spPr>
              <a:xfrm>
                <a:off x="2569561" y="836557"/>
                <a:ext cx="198740" cy="256262"/>
              </a:xfrm>
              <a:custGeom>
                <a:avLst/>
                <a:gdLst/>
                <a:ahLst/>
                <a:cxnLst/>
                <a:rect l="l" t="t" r="r" b="b"/>
                <a:pathLst>
                  <a:path w="1268" h="1635" extrusionOk="0">
                    <a:moveTo>
                      <a:pt x="765" y="111"/>
                    </a:moveTo>
                    <a:cubicBezTo>
                      <a:pt x="985" y="111"/>
                      <a:pt x="1158" y="263"/>
                      <a:pt x="1158" y="478"/>
                    </a:cubicBezTo>
                    <a:lnTo>
                      <a:pt x="1158" y="1158"/>
                    </a:lnTo>
                    <a:cubicBezTo>
                      <a:pt x="1158" y="1352"/>
                      <a:pt x="985" y="1525"/>
                      <a:pt x="765" y="1525"/>
                    </a:cubicBezTo>
                    <a:lnTo>
                      <a:pt x="482" y="1525"/>
                    </a:lnTo>
                    <a:cubicBezTo>
                      <a:pt x="283" y="1525"/>
                      <a:pt x="110" y="1352"/>
                      <a:pt x="110" y="1158"/>
                    </a:cubicBezTo>
                    <a:lnTo>
                      <a:pt x="110" y="478"/>
                    </a:lnTo>
                    <a:cubicBezTo>
                      <a:pt x="110" y="263"/>
                      <a:pt x="283" y="111"/>
                      <a:pt x="482" y="111"/>
                    </a:cubicBezTo>
                    <a:close/>
                    <a:moveTo>
                      <a:pt x="482" y="1"/>
                    </a:moveTo>
                    <a:cubicBezTo>
                      <a:pt x="220" y="1"/>
                      <a:pt x="0" y="216"/>
                      <a:pt x="0" y="478"/>
                    </a:cubicBezTo>
                    <a:lnTo>
                      <a:pt x="0" y="1158"/>
                    </a:lnTo>
                    <a:cubicBezTo>
                      <a:pt x="0" y="1420"/>
                      <a:pt x="220" y="1635"/>
                      <a:pt x="482" y="1635"/>
                    </a:cubicBezTo>
                    <a:lnTo>
                      <a:pt x="765" y="1635"/>
                    </a:lnTo>
                    <a:cubicBezTo>
                      <a:pt x="1048" y="1635"/>
                      <a:pt x="1268" y="1420"/>
                      <a:pt x="1268" y="1158"/>
                    </a:cubicBezTo>
                    <a:lnTo>
                      <a:pt x="1268" y="478"/>
                    </a:lnTo>
                    <a:cubicBezTo>
                      <a:pt x="1268" y="216"/>
                      <a:pt x="1048" y="1"/>
                      <a:pt x="765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0" name="Google Shape;1336;p38">
                <a:extLst>
                  <a:ext uri="{FF2B5EF4-FFF2-40B4-BE49-F238E27FC236}">
                    <a16:creationId xmlns:a16="http://schemas.microsoft.com/office/drawing/2014/main" id="{82148CD5-37F1-67CC-696D-7EF3A6D0BE32}"/>
                  </a:ext>
                </a:extLst>
              </p:cNvPr>
              <p:cNvSpPr/>
              <p:nvPr/>
            </p:nvSpPr>
            <p:spPr>
              <a:xfrm>
                <a:off x="1851245" y="461962"/>
                <a:ext cx="988528" cy="816589"/>
              </a:xfrm>
              <a:custGeom>
                <a:avLst/>
                <a:gdLst/>
                <a:ahLst/>
                <a:cxnLst/>
                <a:rect l="l" t="t" r="r" b="b"/>
                <a:pathLst>
                  <a:path w="6307" h="5210" extrusionOk="0">
                    <a:moveTo>
                      <a:pt x="5308" y="0"/>
                    </a:moveTo>
                    <a:cubicBezTo>
                      <a:pt x="5024" y="0"/>
                      <a:pt x="4728" y="272"/>
                      <a:pt x="4389" y="380"/>
                    </a:cubicBezTo>
                    <a:cubicBezTo>
                      <a:pt x="4133" y="447"/>
                      <a:pt x="3654" y="463"/>
                      <a:pt x="3163" y="463"/>
                    </a:cubicBezTo>
                    <a:cubicBezTo>
                      <a:pt x="2692" y="463"/>
                      <a:pt x="2210" y="448"/>
                      <a:pt x="1902" y="448"/>
                    </a:cubicBezTo>
                    <a:cubicBezTo>
                      <a:pt x="1247" y="448"/>
                      <a:pt x="828" y="993"/>
                      <a:pt x="828" y="1516"/>
                    </a:cubicBezTo>
                    <a:cubicBezTo>
                      <a:pt x="808" y="2050"/>
                      <a:pt x="853" y="2146"/>
                      <a:pt x="855" y="2150"/>
                    </a:cubicBezTo>
                    <a:lnTo>
                      <a:pt x="855" y="2150"/>
                    </a:lnTo>
                    <a:cubicBezTo>
                      <a:pt x="850" y="2141"/>
                      <a:pt x="584" y="1618"/>
                      <a:pt x="321" y="1618"/>
                    </a:cubicBezTo>
                    <a:cubicBezTo>
                      <a:pt x="301" y="1618"/>
                      <a:pt x="282" y="1620"/>
                      <a:pt x="263" y="1626"/>
                    </a:cubicBezTo>
                    <a:cubicBezTo>
                      <a:pt x="1" y="1736"/>
                      <a:pt x="525" y="2281"/>
                      <a:pt x="525" y="2281"/>
                    </a:cubicBezTo>
                    <a:cubicBezTo>
                      <a:pt x="525" y="2281"/>
                      <a:pt x="424" y="2251"/>
                      <a:pt x="318" y="2251"/>
                    </a:cubicBezTo>
                    <a:cubicBezTo>
                      <a:pt x="202" y="2251"/>
                      <a:pt x="80" y="2286"/>
                      <a:pt x="69" y="2433"/>
                    </a:cubicBezTo>
                    <a:cubicBezTo>
                      <a:pt x="39" y="2610"/>
                      <a:pt x="254" y="2643"/>
                      <a:pt x="417" y="2643"/>
                    </a:cubicBezTo>
                    <a:cubicBezTo>
                      <a:pt x="514" y="2643"/>
                      <a:pt x="593" y="2632"/>
                      <a:pt x="593" y="2632"/>
                    </a:cubicBezTo>
                    <a:lnTo>
                      <a:pt x="593" y="2632"/>
                    </a:lnTo>
                    <a:cubicBezTo>
                      <a:pt x="593" y="2632"/>
                      <a:pt x="331" y="3025"/>
                      <a:pt x="415" y="3548"/>
                    </a:cubicBezTo>
                    <a:cubicBezTo>
                      <a:pt x="525" y="4072"/>
                      <a:pt x="766" y="4224"/>
                      <a:pt x="787" y="4549"/>
                    </a:cubicBezTo>
                    <a:cubicBezTo>
                      <a:pt x="807" y="4899"/>
                      <a:pt x="745" y="5009"/>
                      <a:pt x="896" y="5072"/>
                    </a:cubicBezTo>
                    <a:cubicBezTo>
                      <a:pt x="928" y="5090"/>
                      <a:pt x="964" y="5098"/>
                      <a:pt x="1003" y="5098"/>
                    </a:cubicBezTo>
                    <a:cubicBezTo>
                      <a:pt x="1152" y="5098"/>
                      <a:pt x="1331" y="4988"/>
                      <a:pt x="1331" y="4988"/>
                    </a:cubicBezTo>
                    <a:lnTo>
                      <a:pt x="1331" y="4988"/>
                    </a:lnTo>
                    <a:cubicBezTo>
                      <a:pt x="1331" y="4988"/>
                      <a:pt x="1289" y="5140"/>
                      <a:pt x="1614" y="5203"/>
                    </a:cubicBezTo>
                    <a:cubicBezTo>
                      <a:pt x="1646" y="5208"/>
                      <a:pt x="1677" y="5210"/>
                      <a:pt x="1708" y="5210"/>
                    </a:cubicBezTo>
                    <a:cubicBezTo>
                      <a:pt x="1992" y="5210"/>
                      <a:pt x="2206" y="5030"/>
                      <a:pt x="2206" y="5030"/>
                    </a:cubicBezTo>
                    <a:lnTo>
                      <a:pt x="5479" y="2957"/>
                    </a:lnTo>
                    <a:cubicBezTo>
                      <a:pt x="5479" y="2957"/>
                      <a:pt x="5482" y="2957"/>
                      <a:pt x="5487" y="2957"/>
                    </a:cubicBezTo>
                    <a:cubicBezTo>
                      <a:pt x="5530" y="2957"/>
                      <a:pt x="5738" y="2940"/>
                      <a:pt x="5892" y="2632"/>
                    </a:cubicBezTo>
                    <a:cubicBezTo>
                      <a:pt x="6065" y="2302"/>
                      <a:pt x="5913" y="2108"/>
                      <a:pt x="5913" y="2108"/>
                    </a:cubicBezTo>
                    <a:cubicBezTo>
                      <a:pt x="5913" y="2108"/>
                      <a:pt x="6306" y="1977"/>
                      <a:pt x="6285" y="1406"/>
                    </a:cubicBezTo>
                    <a:cubicBezTo>
                      <a:pt x="6267" y="934"/>
                      <a:pt x="5722" y="903"/>
                      <a:pt x="5577" y="903"/>
                    </a:cubicBezTo>
                    <a:cubicBezTo>
                      <a:pt x="5554" y="903"/>
                      <a:pt x="5542" y="904"/>
                      <a:pt x="5542" y="904"/>
                    </a:cubicBezTo>
                    <a:cubicBezTo>
                      <a:pt x="5542" y="904"/>
                      <a:pt x="6023" y="558"/>
                      <a:pt x="5652" y="165"/>
                    </a:cubicBezTo>
                    <a:cubicBezTo>
                      <a:pt x="5538" y="45"/>
                      <a:pt x="5424" y="0"/>
                      <a:pt x="5308" y="0"/>
                    </a:cubicBezTo>
                    <a:close/>
                  </a:path>
                </a:pathLst>
              </a:custGeom>
              <a:solidFill>
                <a:srgbClr val="356B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1" name="Google Shape;1337;p38">
                <a:extLst>
                  <a:ext uri="{FF2B5EF4-FFF2-40B4-BE49-F238E27FC236}">
                    <a16:creationId xmlns:a16="http://schemas.microsoft.com/office/drawing/2014/main" id="{6754DAD3-8A58-AE81-6459-DFA8044F327A}"/>
                  </a:ext>
                </a:extLst>
              </p:cNvPr>
              <p:cNvSpPr/>
              <p:nvPr/>
            </p:nvSpPr>
            <p:spPr>
              <a:xfrm>
                <a:off x="1851245" y="453342"/>
                <a:ext cx="995894" cy="832420"/>
              </a:xfrm>
              <a:custGeom>
                <a:avLst/>
                <a:gdLst/>
                <a:ahLst/>
                <a:cxnLst/>
                <a:rect l="l" t="t" r="r" b="b"/>
                <a:pathLst>
                  <a:path w="6354" h="5311" extrusionOk="0">
                    <a:moveTo>
                      <a:pt x="5348" y="110"/>
                    </a:moveTo>
                    <a:cubicBezTo>
                      <a:pt x="5437" y="110"/>
                      <a:pt x="5521" y="152"/>
                      <a:pt x="5610" y="241"/>
                    </a:cubicBezTo>
                    <a:cubicBezTo>
                      <a:pt x="5699" y="351"/>
                      <a:pt x="5720" y="414"/>
                      <a:pt x="5741" y="503"/>
                    </a:cubicBezTo>
                    <a:cubicBezTo>
                      <a:pt x="5741" y="566"/>
                      <a:pt x="5720" y="655"/>
                      <a:pt x="5699" y="697"/>
                    </a:cubicBezTo>
                    <a:cubicBezTo>
                      <a:pt x="5631" y="828"/>
                      <a:pt x="5500" y="917"/>
                      <a:pt x="5500" y="917"/>
                    </a:cubicBezTo>
                    <a:lnTo>
                      <a:pt x="5542" y="1006"/>
                    </a:lnTo>
                    <a:cubicBezTo>
                      <a:pt x="5542" y="1006"/>
                      <a:pt x="5720" y="1006"/>
                      <a:pt x="5892" y="1048"/>
                    </a:cubicBezTo>
                    <a:cubicBezTo>
                      <a:pt x="5982" y="1069"/>
                      <a:pt x="6065" y="1116"/>
                      <a:pt x="6112" y="1179"/>
                    </a:cubicBezTo>
                    <a:cubicBezTo>
                      <a:pt x="6175" y="1247"/>
                      <a:pt x="6222" y="1351"/>
                      <a:pt x="6243" y="1461"/>
                    </a:cubicBezTo>
                    <a:cubicBezTo>
                      <a:pt x="6243" y="1744"/>
                      <a:pt x="6154" y="1901"/>
                      <a:pt x="6065" y="1985"/>
                    </a:cubicBezTo>
                    <a:cubicBezTo>
                      <a:pt x="5982" y="2074"/>
                      <a:pt x="5892" y="2095"/>
                      <a:pt x="5892" y="2095"/>
                    </a:cubicBezTo>
                    <a:lnTo>
                      <a:pt x="5872" y="2184"/>
                    </a:lnTo>
                    <a:cubicBezTo>
                      <a:pt x="5872" y="2184"/>
                      <a:pt x="5892" y="2226"/>
                      <a:pt x="5913" y="2315"/>
                    </a:cubicBezTo>
                    <a:cubicBezTo>
                      <a:pt x="5934" y="2378"/>
                      <a:pt x="5934" y="2509"/>
                      <a:pt x="5851" y="2661"/>
                    </a:cubicBezTo>
                    <a:cubicBezTo>
                      <a:pt x="5762" y="2839"/>
                      <a:pt x="5673" y="2902"/>
                      <a:pt x="5610" y="2923"/>
                    </a:cubicBezTo>
                    <a:cubicBezTo>
                      <a:pt x="5521" y="2970"/>
                      <a:pt x="5479" y="2970"/>
                      <a:pt x="5479" y="2970"/>
                    </a:cubicBezTo>
                    <a:lnTo>
                      <a:pt x="5458" y="2970"/>
                    </a:lnTo>
                    <a:lnTo>
                      <a:pt x="2164" y="5043"/>
                    </a:lnTo>
                    <a:lnTo>
                      <a:pt x="2164" y="5064"/>
                    </a:lnTo>
                    <a:cubicBezTo>
                      <a:pt x="2164" y="5064"/>
                      <a:pt x="1989" y="5202"/>
                      <a:pt x="1736" y="5202"/>
                    </a:cubicBezTo>
                    <a:cubicBezTo>
                      <a:pt x="1705" y="5202"/>
                      <a:pt x="1673" y="5200"/>
                      <a:pt x="1640" y="5195"/>
                    </a:cubicBezTo>
                    <a:cubicBezTo>
                      <a:pt x="1462" y="5174"/>
                      <a:pt x="1420" y="5127"/>
                      <a:pt x="1399" y="5106"/>
                    </a:cubicBezTo>
                    <a:cubicBezTo>
                      <a:pt x="1378" y="5085"/>
                      <a:pt x="1378" y="5064"/>
                      <a:pt x="1378" y="5064"/>
                    </a:cubicBezTo>
                    <a:lnTo>
                      <a:pt x="1289" y="4996"/>
                    </a:lnTo>
                    <a:cubicBezTo>
                      <a:pt x="1289" y="4996"/>
                      <a:pt x="1221" y="5043"/>
                      <a:pt x="1158" y="5064"/>
                    </a:cubicBezTo>
                    <a:cubicBezTo>
                      <a:pt x="1106" y="5089"/>
                      <a:pt x="1056" y="5099"/>
                      <a:pt x="1009" y="5099"/>
                    </a:cubicBezTo>
                    <a:cubicBezTo>
                      <a:pt x="977" y="5099"/>
                      <a:pt x="946" y="5094"/>
                      <a:pt x="917" y="5085"/>
                    </a:cubicBezTo>
                    <a:cubicBezTo>
                      <a:pt x="896" y="5085"/>
                      <a:pt x="876" y="5064"/>
                      <a:pt x="876" y="5043"/>
                    </a:cubicBezTo>
                    <a:cubicBezTo>
                      <a:pt x="855" y="5017"/>
                      <a:pt x="855" y="4996"/>
                      <a:pt x="855" y="4975"/>
                    </a:cubicBezTo>
                    <a:lnTo>
                      <a:pt x="855" y="4604"/>
                    </a:lnTo>
                    <a:cubicBezTo>
                      <a:pt x="828" y="4431"/>
                      <a:pt x="766" y="4300"/>
                      <a:pt x="677" y="4148"/>
                    </a:cubicBezTo>
                    <a:cubicBezTo>
                      <a:pt x="614" y="4017"/>
                      <a:pt x="525" y="3839"/>
                      <a:pt x="483" y="3603"/>
                    </a:cubicBezTo>
                    <a:cubicBezTo>
                      <a:pt x="373" y="3101"/>
                      <a:pt x="635" y="2708"/>
                      <a:pt x="635" y="2708"/>
                    </a:cubicBezTo>
                    <a:lnTo>
                      <a:pt x="593" y="2619"/>
                    </a:lnTo>
                    <a:cubicBezTo>
                      <a:pt x="593" y="2619"/>
                      <a:pt x="436" y="2640"/>
                      <a:pt x="331" y="2640"/>
                    </a:cubicBezTo>
                    <a:cubicBezTo>
                      <a:pt x="263" y="2640"/>
                      <a:pt x="200" y="2619"/>
                      <a:pt x="153" y="2598"/>
                    </a:cubicBezTo>
                    <a:cubicBezTo>
                      <a:pt x="111" y="2577"/>
                      <a:pt x="111" y="2556"/>
                      <a:pt x="111" y="2488"/>
                    </a:cubicBezTo>
                    <a:cubicBezTo>
                      <a:pt x="111" y="2446"/>
                      <a:pt x="132" y="2425"/>
                      <a:pt x="174" y="2399"/>
                    </a:cubicBezTo>
                    <a:cubicBezTo>
                      <a:pt x="200" y="2378"/>
                      <a:pt x="263" y="2357"/>
                      <a:pt x="305" y="2357"/>
                    </a:cubicBezTo>
                    <a:cubicBezTo>
                      <a:pt x="415" y="2357"/>
                      <a:pt x="525" y="2378"/>
                      <a:pt x="525" y="2378"/>
                    </a:cubicBezTo>
                    <a:lnTo>
                      <a:pt x="567" y="2294"/>
                    </a:lnTo>
                    <a:cubicBezTo>
                      <a:pt x="567" y="2294"/>
                      <a:pt x="436" y="2163"/>
                      <a:pt x="331" y="2006"/>
                    </a:cubicBezTo>
                    <a:cubicBezTo>
                      <a:pt x="284" y="1943"/>
                      <a:pt x="263" y="1875"/>
                      <a:pt x="242" y="1812"/>
                    </a:cubicBezTo>
                    <a:lnTo>
                      <a:pt x="242" y="1770"/>
                    </a:lnTo>
                    <a:cubicBezTo>
                      <a:pt x="263" y="1744"/>
                      <a:pt x="263" y="1744"/>
                      <a:pt x="284" y="1744"/>
                    </a:cubicBezTo>
                    <a:cubicBezTo>
                      <a:pt x="303" y="1736"/>
                      <a:pt x="324" y="1731"/>
                      <a:pt x="346" y="1731"/>
                    </a:cubicBezTo>
                    <a:cubicBezTo>
                      <a:pt x="378" y="1731"/>
                      <a:pt x="411" y="1742"/>
                      <a:pt x="436" y="1770"/>
                    </a:cubicBezTo>
                    <a:cubicBezTo>
                      <a:pt x="504" y="1812"/>
                      <a:pt x="567" y="1875"/>
                      <a:pt x="614" y="1943"/>
                    </a:cubicBezTo>
                    <a:cubicBezTo>
                      <a:pt x="724" y="2074"/>
                      <a:pt x="787" y="2226"/>
                      <a:pt x="787" y="2226"/>
                    </a:cubicBezTo>
                    <a:lnTo>
                      <a:pt x="896" y="2184"/>
                    </a:lnTo>
                    <a:lnTo>
                      <a:pt x="876" y="2095"/>
                    </a:lnTo>
                    <a:lnTo>
                      <a:pt x="876" y="1571"/>
                    </a:lnTo>
                    <a:cubicBezTo>
                      <a:pt x="896" y="1069"/>
                      <a:pt x="1289" y="566"/>
                      <a:pt x="1902" y="566"/>
                    </a:cubicBezTo>
                    <a:cubicBezTo>
                      <a:pt x="2104" y="566"/>
                      <a:pt x="2395" y="578"/>
                      <a:pt x="2708" y="578"/>
                    </a:cubicBezTo>
                    <a:cubicBezTo>
                      <a:pt x="2864" y="578"/>
                      <a:pt x="3026" y="575"/>
                      <a:pt x="3185" y="566"/>
                    </a:cubicBezTo>
                    <a:cubicBezTo>
                      <a:pt x="3667" y="566"/>
                      <a:pt x="4128" y="545"/>
                      <a:pt x="4389" y="482"/>
                    </a:cubicBezTo>
                    <a:cubicBezTo>
                      <a:pt x="4651" y="414"/>
                      <a:pt x="4866" y="241"/>
                      <a:pt x="5065" y="173"/>
                    </a:cubicBezTo>
                    <a:cubicBezTo>
                      <a:pt x="5175" y="131"/>
                      <a:pt x="5259" y="110"/>
                      <a:pt x="5348" y="110"/>
                    </a:cubicBezTo>
                    <a:close/>
                    <a:moveTo>
                      <a:pt x="5369" y="0"/>
                    </a:moveTo>
                    <a:cubicBezTo>
                      <a:pt x="5238" y="0"/>
                      <a:pt x="5128" y="21"/>
                      <a:pt x="5044" y="68"/>
                    </a:cubicBezTo>
                    <a:cubicBezTo>
                      <a:pt x="4824" y="152"/>
                      <a:pt x="4604" y="304"/>
                      <a:pt x="4363" y="372"/>
                    </a:cubicBezTo>
                    <a:cubicBezTo>
                      <a:pt x="4128" y="435"/>
                      <a:pt x="3667" y="461"/>
                      <a:pt x="3185" y="482"/>
                    </a:cubicBezTo>
                    <a:cubicBezTo>
                      <a:pt x="2708" y="482"/>
                      <a:pt x="2206" y="461"/>
                      <a:pt x="1902" y="461"/>
                    </a:cubicBezTo>
                    <a:cubicBezTo>
                      <a:pt x="1221" y="461"/>
                      <a:pt x="787" y="1027"/>
                      <a:pt x="766" y="1571"/>
                    </a:cubicBezTo>
                    <a:cubicBezTo>
                      <a:pt x="766" y="1791"/>
                      <a:pt x="766" y="1901"/>
                      <a:pt x="787" y="1985"/>
                    </a:cubicBezTo>
                    <a:cubicBezTo>
                      <a:pt x="745" y="1943"/>
                      <a:pt x="745" y="1943"/>
                      <a:pt x="697" y="1875"/>
                    </a:cubicBezTo>
                    <a:cubicBezTo>
                      <a:pt x="635" y="1812"/>
                      <a:pt x="567" y="1723"/>
                      <a:pt x="504" y="1681"/>
                    </a:cubicBezTo>
                    <a:cubicBezTo>
                      <a:pt x="454" y="1651"/>
                      <a:pt x="397" y="1629"/>
                      <a:pt x="335" y="1629"/>
                    </a:cubicBezTo>
                    <a:cubicBezTo>
                      <a:pt x="312" y="1629"/>
                      <a:pt x="287" y="1632"/>
                      <a:pt x="263" y="1639"/>
                    </a:cubicBezTo>
                    <a:cubicBezTo>
                      <a:pt x="200" y="1660"/>
                      <a:pt x="174" y="1681"/>
                      <a:pt x="153" y="1723"/>
                    </a:cubicBezTo>
                    <a:cubicBezTo>
                      <a:pt x="132" y="1744"/>
                      <a:pt x="132" y="1791"/>
                      <a:pt x="132" y="1833"/>
                    </a:cubicBezTo>
                    <a:cubicBezTo>
                      <a:pt x="153" y="1922"/>
                      <a:pt x="200" y="1985"/>
                      <a:pt x="242" y="2074"/>
                    </a:cubicBezTo>
                    <a:cubicBezTo>
                      <a:pt x="331" y="2163"/>
                      <a:pt x="352" y="2205"/>
                      <a:pt x="415" y="2268"/>
                    </a:cubicBezTo>
                    <a:cubicBezTo>
                      <a:pt x="373" y="2247"/>
                      <a:pt x="352" y="2247"/>
                      <a:pt x="305" y="2247"/>
                    </a:cubicBezTo>
                    <a:cubicBezTo>
                      <a:pt x="242" y="2247"/>
                      <a:pt x="174" y="2268"/>
                      <a:pt x="111" y="2294"/>
                    </a:cubicBezTo>
                    <a:cubicBezTo>
                      <a:pt x="69" y="2336"/>
                      <a:pt x="1" y="2399"/>
                      <a:pt x="1" y="2488"/>
                    </a:cubicBezTo>
                    <a:cubicBezTo>
                      <a:pt x="1" y="2577"/>
                      <a:pt x="43" y="2640"/>
                      <a:pt x="90" y="2687"/>
                    </a:cubicBezTo>
                    <a:cubicBezTo>
                      <a:pt x="153" y="2729"/>
                      <a:pt x="242" y="2729"/>
                      <a:pt x="305" y="2750"/>
                    </a:cubicBezTo>
                    <a:cubicBezTo>
                      <a:pt x="415" y="2750"/>
                      <a:pt x="462" y="2750"/>
                      <a:pt x="504" y="2729"/>
                    </a:cubicBezTo>
                    <a:lnTo>
                      <a:pt x="504" y="2729"/>
                    </a:lnTo>
                    <a:cubicBezTo>
                      <a:pt x="436" y="2839"/>
                      <a:pt x="284" y="3142"/>
                      <a:pt x="373" y="3624"/>
                    </a:cubicBezTo>
                    <a:cubicBezTo>
                      <a:pt x="415" y="3886"/>
                      <a:pt x="504" y="4059"/>
                      <a:pt x="593" y="4211"/>
                    </a:cubicBezTo>
                    <a:cubicBezTo>
                      <a:pt x="677" y="4342"/>
                      <a:pt x="745" y="4452"/>
                      <a:pt x="745" y="4604"/>
                    </a:cubicBezTo>
                    <a:cubicBezTo>
                      <a:pt x="766" y="4782"/>
                      <a:pt x="745" y="4886"/>
                      <a:pt x="745" y="4975"/>
                    </a:cubicBezTo>
                    <a:cubicBezTo>
                      <a:pt x="745" y="5017"/>
                      <a:pt x="766" y="5064"/>
                      <a:pt x="787" y="5106"/>
                    </a:cubicBezTo>
                    <a:cubicBezTo>
                      <a:pt x="807" y="5127"/>
                      <a:pt x="828" y="5174"/>
                      <a:pt x="876" y="5195"/>
                    </a:cubicBezTo>
                    <a:cubicBezTo>
                      <a:pt x="910" y="5208"/>
                      <a:pt x="943" y="5213"/>
                      <a:pt x="976" y="5213"/>
                    </a:cubicBezTo>
                    <a:cubicBezTo>
                      <a:pt x="1049" y="5213"/>
                      <a:pt x="1118" y="5189"/>
                      <a:pt x="1179" y="5174"/>
                    </a:cubicBezTo>
                    <a:cubicBezTo>
                      <a:pt x="1247" y="5148"/>
                      <a:pt x="1268" y="5127"/>
                      <a:pt x="1289" y="5127"/>
                    </a:cubicBezTo>
                    <a:cubicBezTo>
                      <a:pt x="1289" y="5127"/>
                      <a:pt x="1289" y="5148"/>
                      <a:pt x="1310" y="5148"/>
                    </a:cubicBezTo>
                    <a:cubicBezTo>
                      <a:pt x="1352" y="5216"/>
                      <a:pt x="1441" y="5279"/>
                      <a:pt x="1614" y="5305"/>
                    </a:cubicBezTo>
                    <a:cubicBezTo>
                      <a:pt x="1644" y="5309"/>
                      <a:pt x="1674" y="5311"/>
                      <a:pt x="1703" y="5311"/>
                    </a:cubicBezTo>
                    <a:cubicBezTo>
                      <a:pt x="2008" y="5311"/>
                      <a:pt x="2227" y="5127"/>
                      <a:pt x="2227" y="5127"/>
                    </a:cubicBezTo>
                    <a:lnTo>
                      <a:pt x="5500" y="3053"/>
                    </a:lnTo>
                    <a:cubicBezTo>
                      <a:pt x="5521" y="3053"/>
                      <a:pt x="5568" y="3053"/>
                      <a:pt x="5652" y="3032"/>
                    </a:cubicBezTo>
                    <a:cubicBezTo>
                      <a:pt x="5741" y="2991"/>
                      <a:pt x="5851" y="2902"/>
                      <a:pt x="5934" y="2729"/>
                    </a:cubicBezTo>
                    <a:cubicBezTo>
                      <a:pt x="6044" y="2530"/>
                      <a:pt x="6044" y="2378"/>
                      <a:pt x="6023" y="2294"/>
                    </a:cubicBezTo>
                    <a:cubicBezTo>
                      <a:pt x="6002" y="2205"/>
                      <a:pt x="5982" y="2205"/>
                      <a:pt x="5961" y="2184"/>
                    </a:cubicBezTo>
                    <a:cubicBezTo>
                      <a:pt x="6002" y="2163"/>
                      <a:pt x="6065" y="2137"/>
                      <a:pt x="6133" y="2053"/>
                    </a:cubicBezTo>
                    <a:cubicBezTo>
                      <a:pt x="6243" y="1943"/>
                      <a:pt x="6353" y="1770"/>
                      <a:pt x="6327" y="1461"/>
                    </a:cubicBezTo>
                    <a:cubicBezTo>
                      <a:pt x="6327" y="1310"/>
                      <a:pt x="6285" y="1200"/>
                      <a:pt x="6196" y="1116"/>
                    </a:cubicBezTo>
                    <a:cubicBezTo>
                      <a:pt x="6112" y="1027"/>
                      <a:pt x="6023" y="985"/>
                      <a:pt x="5913" y="938"/>
                    </a:cubicBezTo>
                    <a:cubicBezTo>
                      <a:pt x="5848" y="917"/>
                      <a:pt x="5794" y="912"/>
                      <a:pt x="5748" y="912"/>
                    </a:cubicBezTo>
                    <a:cubicBezTo>
                      <a:pt x="5703" y="912"/>
                      <a:pt x="5665" y="917"/>
                      <a:pt x="5631" y="917"/>
                    </a:cubicBezTo>
                    <a:cubicBezTo>
                      <a:pt x="5699" y="875"/>
                      <a:pt x="5720" y="854"/>
                      <a:pt x="5783" y="765"/>
                    </a:cubicBezTo>
                    <a:cubicBezTo>
                      <a:pt x="5830" y="676"/>
                      <a:pt x="5851" y="592"/>
                      <a:pt x="5851" y="482"/>
                    </a:cubicBezTo>
                    <a:cubicBezTo>
                      <a:pt x="5830" y="393"/>
                      <a:pt x="5783" y="283"/>
                      <a:pt x="5673" y="173"/>
                    </a:cubicBezTo>
                    <a:cubicBezTo>
                      <a:pt x="5589" y="68"/>
                      <a:pt x="5479" y="21"/>
                      <a:pt x="5369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2" name="Google Shape;1338;p38">
                <a:extLst>
                  <a:ext uri="{FF2B5EF4-FFF2-40B4-BE49-F238E27FC236}">
                    <a16:creationId xmlns:a16="http://schemas.microsoft.com/office/drawing/2014/main" id="{98C60D15-174D-AD12-A144-1827397430E1}"/>
                  </a:ext>
                </a:extLst>
              </p:cNvPr>
              <p:cNvSpPr/>
              <p:nvPr/>
            </p:nvSpPr>
            <p:spPr>
              <a:xfrm>
                <a:off x="2083683" y="730762"/>
                <a:ext cx="664086" cy="703113"/>
              </a:xfrm>
              <a:custGeom>
                <a:avLst/>
                <a:gdLst/>
                <a:ahLst/>
                <a:cxnLst/>
                <a:rect l="l" t="t" r="r" b="b"/>
                <a:pathLst>
                  <a:path w="4237" h="4486" extrusionOk="0">
                    <a:moveTo>
                      <a:pt x="3320" y="0"/>
                    </a:moveTo>
                    <a:cubicBezTo>
                      <a:pt x="3320" y="0"/>
                      <a:pt x="3320" y="1"/>
                      <a:pt x="3320" y="1"/>
                    </a:cubicBezTo>
                    <a:lnTo>
                      <a:pt x="3320" y="1"/>
                    </a:lnTo>
                    <a:cubicBezTo>
                      <a:pt x="3320" y="1"/>
                      <a:pt x="3320" y="0"/>
                      <a:pt x="3320" y="0"/>
                    </a:cubicBezTo>
                    <a:close/>
                    <a:moveTo>
                      <a:pt x="3320" y="1"/>
                    </a:moveTo>
                    <a:cubicBezTo>
                      <a:pt x="3312" y="13"/>
                      <a:pt x="3195" y="174"/>
                      <a:pt x="2797" y="194"/>
                    </a:cubicBezTo>
                    <a:cubicBezTo>
                      <a:pt x="2357" y="194"/>
                      <a:pt x="2095" y="21"/>
                      <a:pt x="2095" y="21"/>
                    </a:cubicBezTo>
                    <a:cubicBezTo>
                      <a:pt x="2095" y="21"/>
                      <a:pt x="2032" y="414"/>
                      <a:pt x="1597" y="760"/>
                    </a:cubicBezTo>
                    <a:cubicBezTo>
                      <a:pt x="1412" y="901"/>
                      <a:pt x="1270" y="943"/>
                      <a:pt x="1167" y="943"/>
                    </a:cubicBezTo>
                    <a:cubicBezTo>
                      <a:pt x="1012" y="943"/>
                      <a:pt x="943" y="849"/>
                      <a:pt x="943" y="849"/>
                    </a:cubicBezTo>
                    <a:cubicBezTo>
                      <a:pt x="943" y="849"/>
                      <a:pt x="875" y="1372"/>
                      <a:pt x="550" y="1545"/>
                    </a:cubicBezTo>
                    <a:cubicBezTo>
                      <a:pt x="440" y="1612"/>
                      <a:pt x="342" y="1634"/>
                      <a:pt x="261" y="1634"/>
                    </a:cubicBezTo>
                    <a:cubicBezTo>
                      <a:pt x="98" y="1634"/>
                      <a:pt x="0" y="1545"/>
                      <a:pt x="0" y="1545"/>
                    </a:cubicBezTo>
                    <a:lnTo>
                      <a:pt x="0" y="1545"/>
                    </a:lnTo>
                    <a:lnTo>
                      <a:pt x="178" y="2399"/>
                    </a:lnTo>
                    <a:cubicBezTo>
                      <a:pt x="178" y="2399"/>
                      <a:pt x="330" y="3054"/>
                      <a:pt x="482" y="3619"/>
                    </a:cubicBezTo>
                    <a:cubicBezTo>
                      <a:pt x="600" y="4152"/>
                      <a:pt x="1091" y="4485"/>
                      <a:pt x="2124" y="4485"/>
                    </a:cubicBezTo>
                    <a:cubicBezTo>
                      <a:pt x="2239" y="4485"/>
                      <a:pt x="2360" y="4481"/>
                      <a:pt x="2488" y="4473"/>
                    </a:cubicBezTo>
                    <a:cubicBezTo>
                      <a:pt x="3797" y="4384"/>
                      <a:pt x="4148" y="3818"/>
                      <a:pt x="4190" y="3184"/>
                    </a:cubicBezTo>
                    <a:cubicBezTo>
                      <a:pt x="4237" y="2551"/>
                      <a:pt x="4059" y="1723"/>
                      <a:pt x="4059" y="980"/>
                    </a:cubicBezTo>
                    <a:cubicBezTo>
                      <a:pt x="4059" y="980"/>
                      <a:pt x="3907" y="739"/>
                      <a:pt x="3797" y="524"/>
                    </a:cubicBezTo>
                    <a:cubicBezTo>
                      <a:pt x="3692" y="304"/>
                      <a:pt x="3734" y="152"/>
                      <a:pt x="3734" y="152"/>
                    </a:cubicBezTo>
                    <a:lnTo>
                      <a:pt x="3734" y="152"/>
                    </a:lnTo>
                    <a:cubicBezTo>
                      <a:pt x="3734" y="152"/>
                      <a:pt x="3694" y="180"/>
                      <a:pt x="3617" y="180"/>
                    </a:cubicBezTo>
                    <a:cubicBezTo>
                      <a:pt x="3578" y="180"/>
                      <a:pt x="3530" y="173"/>
                      <a:pt x="3472" y="152"/>
                    </a:cubicBezTo>
                    <a:cubicBezTo>
                      <a:pt x="3285" y="69"/>
                      <a:pt x="3315" y="8"/>
                      <a:pt x="3320" y="1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3" name="Google Shape;1339;p38">
                <a:extLst>
                  <a:ext uri="{FF2B5EF4-FFF2-40B4-BE49-F238E27FC236}">
                    <a16:creationId xmlns:a16="http://schemas.microsoft.com/office/drawing/2014/main" id="{DCE1279F-8E10-6DCC-F812-967D4FAF0D4C}"/>
                  </a:ext>
                </a:extLst>
              </p:cNvPr>
              <p:cNvSpPr/>
              <p:nvPr/>
            </p:nvSpPr>
            <p:spPr>
              <a:xfrm>
                <a:off x="2073809" y="723395"/>
                <a:ext cx="683835" cy="720354"/>
              </a:xfrm>
              <a:custGeom>
                <a:avLst/>
                <a:gdLst/>
                <a:ahLst/>
                <a:cxnLst/>
                <a:rect l="l" t="t" r="r" b="b"/>
                <a:pathLst>
                  <a:path w="4363" h="4596" extrusionOk="0">
                    <a:moveTo>
                      <a:pt x="3362" y="131"/>
                    </a:moveTo>
                    <a:cubicBezTo>
                      <a:pt x="3383" y="178"/>
                      <a:pt x="3425" y="199"/>
                      <a:pt x="3514" y="241"/>
                    </a:cubicBezTo>
                    <a:cubicBezTo>
                      <a:pt x="3598" y="283"/>
                      <a:pt x="3687" y="283"/>
                      <a:pt x="3729" y="283"/>
                    </a:cubicBezTo>
                    <a:lnTo>
                      <a:pt x="3729" y="309"/>
                    </a:lnTo>
                    <a:cubicBezTo>
                      <a:pt x="3755" y="372"/>
                      <a:pt x="3755" y="482"/>
                      <a:pt x="3818" y="592"/>
                    </a:cubicBezTo>
                    <a:cubicBezTo>
                      <a:pt x="3928" y="807"/>
                      <a:pt x="4059" y="1027"/>
                      <a:pt x="4080" y="1048"/>
                    </a:cubicBezTo>
                    <a:cubicBezTo>
                      <a:pt x="4080" y="1791"/>
                      <a:pt x="4253" y="2619"/>
                      <a:pt x="4211" y="3231"/>
                    </a:cubicBezTo>
                    <a:cubicBezTo>
                      <a:pt x="4190" y="3535"/>
                      <a:pt x="4080" y="3818"/>
                      <a:pt x="3839" y="4038"/>
                    </a:cubicBezTo>
                    <a:cubicBezTo>
                      <a:pt x="3598" y="4258"/>
                      <a:pt x="3184" y="4431"/>
                      <a:pt x="2551" y="4473"/>
                    </a:cubicBezTo>
                    <a:cubicBezTo>
                      <a:pt x="2418" y="4483"/>
                      <a:pt x="2293" y="4487"/>
                      <a:pt x="2176" y="4487"/>
                    </a:cubicBezTo>
                    <a:cubicBezTo>
                      <a:pt x="1734" y="4487"/>
                      <a:pt x="1393" y="4420"/>
                      <a:pt x="1137" y="4300"/>
                    </a:cubicBezTo>
                    <a:cubicBezTo>
                      <a:pt x="828" y="4148"/>
                      <a:pt x="655" y="3928"/>
                      <a:pt x="587" y="3666"/>
                    </a:cubicBezTo>
                    <a:cubicBezTo>
                      <a:pt x="456" y="3080"/>
                      <a:pt x="304" y="2446"/>
                      <a:pt x="304" y="2446"/>
                    </a:cubicBezTo>
                    <a:lnTo>
                      <a:pt x="131" y="1681"/>
                    </a:lnTo>
                    <a:lnTo>
                      <a:pt x="131" y="1681"/>
                    </a:lnTo>
                    <a:cubicBezTo>
                      <a:pt x="152" y="1702"/>
                      <a:pt x="152" y="1702"/>
                      <a:pt x="194" y="1723"/>
                    </a:cubicBezTo>
                    <a:cubicBezTo>
                      <a:pt x="233" y="1732"/>
                      <a:pt x="276" y="1738"/>
                      <a:pt x="325" y="1738"/>
                    </a:cubicBezTo>
                    <a:cubicBezTo>
                      <a:pt x="414" y="1738"/>
                      <a:pt x="518" y="1718"/>
                      <a:pt x="634" y="1660"/>
                    </a:cubicBezTo>
                    <a:cubicBezTo>
                      <a:pt x="828" y="1550"/>
                      <a:pt x="938" y="1378"/>
                      <a:pt x="979" y="1200"/>
                    </a:cubicBezTo>
                    <a:cubicBezTo>
                      <a:pt x="1027" y="1095"/>
                      <a:pt x="1048" y="1027"/>
                      <a:pt x="1048" y="985"/>
                    </a:cubicBezTo>
                    <a:cubicBezTo>
                      <a:pt x="1069" y="1006"/>
                      <a:pt x="1089" y="1027"/>
                      <a:pt x="1158" y="1048"/>
                    </a:cubicBezTo>
                    <a:cubicBezTo>
                      <a:pt x="1174" y="1051"/>
                      <a:pt x="1193" y="1053"/>
                      <a:pt x="1214" y="1053"/>
                    </a:cubicBezTo>
                    <a:cubicBezTo>
                      <a:pt x="1328" y="1053"/>
                      <a:pt x="1495" y="1000"/>
                      <a:pt x="1681" y="854"/>
                    </a:cubicBezTo>
                    <a:cubicBezTo>
                      <a:pt x="1922" y="655"/>
                      <a:pt x="2053" y="482"/>
                      <a:pt x="2116" y="330"/>
                    </a:cubicBezTo>
                    <a:cubicBezTo>
                      <a:pt x="2184" y="220"/>
                      <a:pt x="2184" y="178"/>
                      <a:pt x="2205" y="152"/>
                    </a:cubicBezTo>
                    <a:cubicBezTo>
                      <a:pt x="2262" y="176"/>
                      <a:pt x="2432" y="286"/>
                      <a:pt x="2758" y="286"/>
                    </a:cubicBezTo>
                    <a:cubicBezTo>
                      <a:pt x="2790" y="286"/>
                      <a:pt x="2824" y="285"/>
                      <a:pt x="2860" y="283"/>
                    </a:cubicBezTo>
                    <a:cubicBezTo>
                      <a:pt x="3074" y="283"/>
                      <a:pt x="3231" y="220"/>
                      <a:pt x="3315" y="178"/>
                    </a:cubicBezTo>
                    <a:cubicBezTo>
                      <a:pt x="3336" y="152"/>
                      <a:pt x="3336" y="152"/>
                      <a:pt x="3362" y="131"/>
                    </a:cubicBezTo>
                    <a:close/>
                    <a:moveTo>
                      <a:pt x="3336" y="0"/>
                    </a:moveTo>
                    <a:cubicBezTo>
                      <a:pt x="3336" y="0"/>
                      <a:pt x="3336" y="21"/>
                      <a:pt x="3315" y="21"/>
                    </a:cubicBezTo>
                    <a:cubicBezTo>
                      <a:pt x="3315" y="47"/>
                      <a:pt x="3294" y="68"/>
                      <a:pt x="3252" y="89"/>
                    </a:cubicBezTo>
                    <a:cubicBezTo>
                      <a:pt x="3184" y="131"/>
                      <a:pt x="3053" y="178"/>
                      <a:pt x="2839" y="178"/>
                    </a:cubicBezTo>
                    <a:cubicBezTo>
                      <a:pt x="2815" y="179"/>
                      <a:pt x="2793" y="180"/>
                      <a:pt x="2771" y="180"/>
                    </a:cubicBezTo>
                    <a:cubicBezTo>
                      <a:pt x="2396" y="180"/>
                      <a:pt x="2205" y="21"/>
                      <a:pt x="2205" y="21"/>
                    </a:cubicBezTo>
                    <a:lnTo>
                      <a:pt x="2116" y="68"/>
                    </a:lnTo>
                    <a:cubicBezTo>
                      <a:pt x="2116" y="68"/>
                      <a:pt x="2095" y="152"/>
                      <a:pt x="2027" y="283"/>
                    </a:cubicBezTo>
                    <a:cubicBezTo>
                      <a:pt x="1964" y="414"/>
                      <a:pt x="1833" y="592"/>
                      <a:pt x="1613" y="765"/>
                    </a:cubicBezTo>
                    <a:cubicBezTo>
                      <a:pt x="1444" y="901"/>
                      <a:pt x="1326" y="946"/>
                      <a:pt x="1241" y="946"/>
                    </a:cubicBezTo>
                    <a:cubicBezTo>
                      <a:pt x="1218" y="946"/>
                      <a:pt x="1197" y="943"/>
                      <a:pt x="1178" y="938"/>
                    </a:cubicBezTo>
                    <a:cubicBezTo>
                      <a:pt x="1089" y="917"/>
                      <a:pt x="1048" y="875"/>
                      <a:pt x="1048" y="875"/>
                    </a:cubicBezTo>
                    <a:lnTo>
                      <a:pt x="959" y="896"/>
                    </a:lnTo>
                    <a:cubicBezTo>
                      <a:pt x="959" y="896"/>
                      <a:pt x="938" y="1027"/>
                      <a:pt x="896" y="1179"/>
                    </a:cubicBezTo>
                    <a:cubicBezTo>
                      <a:pt x="828" y="1309"/>
                      <a:pt x="744" y="1488"/>
                      <a:pt x="587" y="1550"/>
                    </a:cubicBezTo>
                    <a:cubicBezTo>
                      <a:pt x="484" y="1610"/>
                      <a:pt x="392" y="1630"/>
                      <a:pt x="316" y="1630"/>
                    </a:cubicBezTo>
                    <a:cubicBezTo>
                      <a:pt x="280" y="1630"/>
                      <a:pt x="247" y="1625"/>
                      <a:pt x="220" y="1618"/>
                    </a:cubicBezTo>
                    <a:cubicBezTo>
                      <a:pt x="131" y="1592"/>
                      <a:pt x="89" y="1550"/>
                      <a:pt x="89" y="1550"/>
                    </a:cubicBezTo>
                    <a:lnTo>
                      <a:pt x="0" y="1618"/>
                    </a:lnTo>
                    <a:lnTo>
                      <a:pt x="194" y="2467"/>
                    </a:lnTo>
                    <a:cubicBezTo>
                      <a:pt x="194" y="2467"/>
                      <a:pt x="351" y="3101"/>
                      <a:pt x="482" y="3687"/>
                    </a:cubicBezTo>
                    <a:cubicBezTo>
                      <a:pt x="566" y="3996"/>
                      <a:pt x="765" y="4237"/>
                      <a:pt x="1089" y="4389"/>
                    </a:cubicBezTo>
                    <a:cubicBezTo>
                      <a:pt x="1376" y="4513"/>
                      <a:pt x="1751" y="4595"/>
                      <a:pt x="2222" y="4595"/>
                    </a:cubicBezTo>
                    <a:cubicBezTo>
                      <a:pt x="2327" y="4595"/>
                      <a:pt x="2436" y="4591"/>
                      <a:pt x="2551" y="4583"/>
                    </a:cubicBezTo>
                    <a:cubicBezTo>
                      <a:pt x="3205" y="4541"/>
                      <a:pt x="3645" y="4368"/>
                      <a:pt x="3907" y="4127"/>
                    </a:cubicBezTo>
                    <a:cubicBezTo>
                      <a:pt x="4190" y="3865"/>
                      <a:pt x="4279" y="3556"/>
                      <a:pt x="4321" y="3231"/>
                    </a:cubicBezTo>
                    <a:cubicBezTo>
                      <a:pt x="4363" y="2598"/>
                      <a:pt x="4190" y="1770"/>
                      <a:pt x="4169" y="1027"/>
                    </a:cubicBezTo>
                    <a:lnTo>
                      <a:pt x="4169" y="1006"/>
                    </a:lnTo>
                    <a:cubicBezTo>
                      <a:pt x="4169" y="1006"/>
                      <a:pt x="4017" y="744"/>
                      <a:pt x="3907" y="545"/>
                    </a:cubicBezTo>
                    <a:cubicBezTo>
                      <a:pt x="3860" y="440"/>
                      <a:pt x="3839" y="372"/>
                      <a:pt x="3839" y="309"/>
                    </a:cubicBezTo>
                    <a:lnTo>
                      <a:pt x="3839" y="220"/>
                    </a:lnTo>
                    <a:lnTo>
                      <a:pt x="3755" y="152"/>
                    </a:lnTo>
                    <a:cubicBezTo>
                      <a:pt x="3755" y="152"/>
                      <a:pt x="3755" y="178"/>
                      <a:pt x="3708" y="178"/>
                    </a:cubicBezTo>
                    <a:cubicBezTo>
                      <a:pt x="3687" y="178"/>
                      <a:pt x="3624" y="178"/>
                      <a:pt x="3556" y="131"/>
                    </a:cubicBezTo>
                    <a:cubicBezTo>
                      <a:pt x="3467" y="110"/>
                      <a:pt x="3446" y="68"/>
                      <a:pt x="3446" y="68"/>
                    </a:cubicBezTo>
                    <a:lnTo>
                      <a:pt x="3425" y="68"/>
                    </a:lnTo>
                    <a:lnTo>
                      <a:pt x="3336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4" name="Google Shape;1340;p38">
                <a:extLst>
                  <a:ext uri="{FF2B5EF4-FFF2-40B4-BE49-F238E27FC236}">
                    <a16:creationId xmlns:a16="http://schemas.microsoft.com/office/drawing/2014/main" id="{C0332E56-F42D-20D4-2919-1DEDC986937B}"/>
                  </a:ext>
                </a:extLst>
              </p:cNvPr>
              <p:cNvSpPr/>
              <p:nvPr/>
            </p:nvSpPr>
            <p:spPr>
              <a:xfrm>
                <a:off x="2083683" y="928560"/>
                <a:ext cx="660795" cy="505314"/>
              </a:xfrm>
              <a:custGeom>
                <a:avLst/>
                <a:gdLst/>
                <a:ahLst/>
                <a:cxnLst/>
                <a:rect l="l" t="t" r="r" b="b"/>
                <a:pathLst>
                  <a:path w="4216" h="3224" extrusionOk="0">
                    <a:moveTo>
                      <a:pt x="812" y="0"/>
                    </a:moveTo>
                    <a:cubicBezTo>
                      <a:pt x="765" y="131"/>
                      <a:pt x="681" y="241"/>
                      <a:pt x="550" y="283"/>
                    </a:cubicBezTo>
                    <a:cubicBezTo>
                      <a:pt x="440" y="350"/>
                      <a:pt x="342" y="372"/>
                      <a:pt x="261" y="372"/>
                    </a:cubicBezTo>
                    <a:cubicBezTo>
                      <a:pt x="98" y="372"/>
                      <a:pt x="0" y="283"/>
                      <a:pt x="0" y="283"/>
                    </a:cubicBezTo>
                    <a:lnTo>
                      <a:pt x="0" y="283"/>
                    </a:lnTo>
                    <a:lnTo>
                      <a:pt x="178" y="1137"/>
                    </a:lnTo>
                    <a:cubicBezTo>
                      <a:pt x="178" y="1137"/>
                      <a:pt x="330" y="1792"/>
                      <a:pt x="482" y="2357"/>
                    </a:cubicBezTo>
                    <a:cubicBezTo>
                      <a:pt x="600" y="2890"/>
                      <a:pt x="1091" y="3223"/>
                      <a:pt x="2124" y="3223"/>
                    </a:cubicBezTo>
                    <a:cubicBezTo>
                      <a:pt x="2239" y="3223"/>
                      <a:pt x="2360" y="3219"/>
                      <a:pt x="2488" y="3211"/>
                    </a:cubicBezTo>
                    <a:cubicBezTo>
                      <a:pt x="3797" y="3122"/>
                      <a:pt x="4148" y="2556"/>
                      <a:pt x="4190" y="1922"/>
                    </a:cubicBezTo>
                    <a:cubicBezTo>
                      <a:pt x="4216" y="1702"/>
                      <a:pt x="4190" y="1462"/>
                      <a:pt x="4169" y="1200"/>
                    </a:cubicBezTo>
                    <a:cubicBezTo>
                      <a:pt x="3920" y="1038"/>
                      <a:pt x="3499" y="941"/>
                      <a:pt x="3107" y="941"/>
                    </a:cubicBezTo>
                    <a:cubicBezTo>
                      <a:pt x="2813" y="941"/>
                      <a:pt x="2536" y="995"/>
                      <a:pt x="2357" y="1116"/>
                    </a:cubicBezTo>
                    <a:cubicBezTo>
                      <a:pt x="2125" y="1277"/>
                      <a:pt x="1892" y="1345"/>
                      <a:pt x="1683" y="1345"/>
                    </a:cubicBezTo>
                    <a:cubicBezTo>
                      <a:pt x="1443" y="1345"/>
                      <a:pt x="1234" y="1256"/>
                      <a:pt x="1095" y="1116"/>
                    </a:cubicBezTo>
                    <a:cubicBezTo>
                      <a:pt x="964" y="1006"/>
                      <a:pt x="875" y="482"/>
                      <a:pt x="812" y="0"/>
                    </a:cubicBezTo>
                    <a:close/>
                  </a:path>
                </a:pathLst>
              </a:custGeom>
              <a:solidFill>
                <a:srgbClr val="356B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5" name="Google Shape;1341;p38">
                <a:extLst>
                  <a:ext uri="{FF2B5EF4-FFF2-40B4-BE49-F238E27FC236}">
                    <a16:creationId xmlns:a16="http://schemas.microsoft.com/office/drawing/2014/main" id="{52A203E2-B4EA-0556-AF64-DCE4AF5725FB}"/>
                  </a:ext>
                </a:extLst>
              </p:cNvPr>
              <p:cNvSpPr/>
              <p:nvPr/>
            </p:nvSpPr>
            <p:spPr>
              <a:xfrm>
                <a:off x="2073809" y="925269"/>
                <a:ext cx="677252" cy="518479"/>
              </a:xfrm>
              <a:custGeom>
                <a:avLst/>
                <a:gdLst/>
                <a:ahLst/>
                <a:cxnLst/>
                <a:rect l="l" t="t" r="r" b="b"/>
                <a:pathLst>
                  <a:path w="4321" h="3308" extrusionOk="0">
                    <a:moveTo>
                      <a:pt x="849" y="152"/>
                    </a:moveTo>
                    <a:cubicBezTo>
                      <a:pt x="875" y="351"/>
                      <a:pt x="896" y="545"/>
                      <a:pt x="938" y="723"/>
                    </a:cubicBezTo>
                    <a:cubicBezTo>
                      <a:pt x="979" y="938"/>
                      <a:pt x="1048" y="1090"/>
                      <a:pt x="1137" y="1179"/>
                    </a:cubicBezTo>
                    <a:cubicBezTo>
                      <a:pt x="1276" y="1330"/>
                      <a:pt x="1491" y="1425"/>
                      <a:pt x="1740" y="1425"/>
                    </a:cubicBezTo>
                    <a:cubicBezTo>
                      <a:pt x="1957" y="1425"/>
                      <a:pt x="2202" y="1352"/>
                      <a:pt x="2446" y="1179"/>
                    </a:cubicBezTo>
                    <a:cubicBezTo>
                      <a:pt x="2608" y="1069"/>
                      <a:pt x="2867" y="1022"/>
                      <a:pt x="3150" y="1022"/>
                    </a:cubicBezTo>
                    <a:cubicBezTo>
                      <a:pt x="3204" y="1022"/>
                      <a:pt x="3259" y="1024"/>
                      <a:pt x="3315" y="1027"/>
                    </a:cubicBezTo>
                    <a:cubicBezTo>
                      <a:pt x="3645" y="1048"/>
                      <a:pt x="3991" y="1137"/>
                      <a:pt x="4190" y="1268"/>
                    </a:cubicBezTo>
                    <a:cubicBezTo>
                      <a:pt x="4211" y="1509"/>
                      <a:pt x="4211" y="1744"/>
                      <a:pt x="4211" y="1943"/>
                    </a:cubicBezTo>
                    <a:cubicBezTo>
                      <a:pt x="4190" y="2247"/>
                      <a:pt x="4080" y="2530"/>
                      <a:pt x="3839" y="2750"/>
                    </a:cubicBezTo>
                    <a:cubicBezTo>
                      <a:pt x="3598" y="2970"/>
                      <a:pt x="3184" y="3143"/>
                      <a:pt x="2551" y="3185"/>
                    </a:cubicBezTo>
                    <a:cubicBezTo>
                      <a:pt x="2418" y="3195"/>
                      <a:pt x="2293" y="3199"/>
                      <a:pt x="2176" y="3199"/>
                    </a:cubicBezTo>
                    <a:cubicBezTo>
                      <a:pt x="1734" y="3199"/>
                      <a:pt x="1393" y="3132"/>
                      <a:pt x="1137" y="3012"/>
                    </a:cubicBezTo>
                    <a:cubicBezTo>
                      <a:pt x="828" y="2860"/>
                      <a:pt x="655" y="2640"/>
                      <a:pt x="587" y="2378"/>
                    </a:cubicBezTo>
                    <a:cubicBezTo>
                      <a:pt x="456" y="1792"/>
                      <a:pt x="304" y="1158"/>
                      <a:pt x="304" y="1158"/>
                    </a:cubicBezTo>
                    <a:lnTo>
                      <a:pt x="131" y="393"/>
                    </a:lnTo>
                    <a:lnTo>
                      <a:pt x="131" y="393"/>
                    </a:lnTo>
                    <a:cubicBezTo>
                      <a:pt x="152" y="414"/>
                      <a:pt x="152" y="414"/>
                      <a:pt x="194" y="435"/>
                    </a:cubicBezTo>
                    <a:cubicBezTo>
                      <a:pt x="233" y="444"/>
                      <a:pt x="276" y="450"/>
                      <a:pt x="325" y="450"/>
                    </a:cubicBezTo>
                    <a:cubicBezTo>
                      <a:pt x="414" y="450"/>
                      <a:pt x="518" y="430"/>
                      <a:pt x="634" y="372"/>
                    </a:cubicBezTo>
                    <a:cubicBezTo>
                      <a:pt x="744" y="304"/>
                      <a:pt x="786" y="220"/>
                      <a:pt x="849" y="152"/>
                    </a:cubicBezTo>
                    <a:close/>
                    <a:moveTo>
                      <a:pt x="828" y="1"/>
                    </a:moveTo>
                    <a:cubicBezTo>
                      <a:pt x="786" y="111"/>
                      <a:pt x="697" y="220"/>
                      <a:pt x="587" y="262"/>
                    </a:cubicBezTo>
                    <a:cubicBezTo>
                      <a:pt x="484" y="322"/>
                      <a:pt x="392" y="342"/>
                      <a:pt x="316" y="342"/>
                    </a:cubicBezTo>
                    <a:cubicBezTo>
                      <a:pt x="280" y="342"/>
                      <a:pt x="247" y="337"/>
                      <a:pt x="220" y="330"/>
                    </a:cubicBezTo>
                    <a:cubicBezTo>
                      <a:pt x="131" y="304"/>
                      <a:pt x="89" y="262"/>
                      <a:pt x="89" y="262"/>
                    </a:cubicBezTo>
                    <a:lnTo>
                      <a:pt x="0" y="330"/>
                    </a:lnTo>
                    <a:lnTo>
                      <a:pt x="194" y="1179"/>
                    </a:lnTo>
                    <a:cubicBezTo>
                      <a:pt x="194" y="1179"/>
                      <a:pt x="351" y="1813"/>
                      <a:pt x="482" y="2399"/>
                    </a:cubicBezTo>
                    <a:cubicBezTo>
                      <a:pt x="566" y="2708"/>
                      <a:pt x="765" y="2949"/>
                      <a:pt x="1089" y="3101"/>
                    </a:cubicBezTo>
                    <a:cubicBezTo>
                      <a:pt x="1376" y="3225"/>
                      <a:pt x="1751" y="3307"/>
                      <a:pt x="2222" y="3307"/>
                    </a:cubicBezTo>
                    <a:cubicBezTo>
                      <a:pt x="2327" y="3307"/>
                      <a:pt x="2436" y="3303"/>
                      <a:pt x="2551" y="3295"/>
                    </a:cubicBezTo>
                    <a:cubicBezTo>
                      <a:pt x="3205" y="3253"/>
                      <a:pt x="3645" y="3080"/>
                      <a:pt x="3907" y="2839"/>
                    </a:cubicBezTo>
                    <a:cubicBezTo>
                      <a:pt x="4190" y="2577"/>
                      <a:pt x="4279" y="2268"/>
                      <a:pt x="4300" y="1943"/>
                    </a:cubicBezTo>
                    <a:cubicBezTo>
                      <a:pt x="4321" y="1723"/>
                      <a:pt x="4321" y="1483"/>
                      <a:pt x="4300" y="1221"/>
                    </a:cubicBezTo>
                    <a:lnTo>
                      <a:pt x="4279" y="1179"/>
                    </a:lnTo>
                    <a:cubicBezTo>
                      <a:pt x="4038" y="1027"/>
                      <a:pt x="3687" y="938"/>
                      <a:pt x="3315" y="917"/>
                    </a:cubicBezTo>
                    <a:cubicBezTo>
                      <a:pt x="3261" y="914"/>
                      <a:pt x="3206" y="912"/>
                      <a:pt x="3152" y="912"/>
                    </a:cubicBezTo>
                    <a:cubicBezTo>
                      <a:pt x="2862" y="912"/>
                      <a:pt x="2581" y="962"/>
                      <a:pt x="2378" y="1090"/>
                    </a:cubicBezTo>
                    <a:cubicBezTo>
                      <a:pt x="2154" y="1253"/>
                      <a:pt x="1936" y="1316"/>
                      <a:pt x="1743" y="1316"/>
                    </a:cubicBezTo>
                    <a:cubicBezTo>
                      <a:pt x="1520" y="1316"/>
                      <a:pt x="1329" y="1231"/>
                      <a:pt x="1199" y="1116"/>
                    </a:cubicBezTo>
                    <a:cubicBezTo>
                      <a:pt x="1158" y="1069"/>
                      <a:pt x="1089" y="896"/>
                      <a:pt x="1048" y="697"/>
                    </a:cubicBezTo>
                    <a:cubicBezTo>
                      <a:pt x="1006" y="503"/>
                      <a:pt x="959" y="262"/>
                      <a:pt x="938" y="21"/>
                    </a:cubicBezTo>
                    <a:lnTo>
                      <a:pt x="917" y="42"/>
                    </a:lnTo>
                    <a:lnTo>
                      <a:pt x="828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6" name="Google Shape;1342;p38">
                <a:extLst>
                  <a:ext uri="{FF2B5EF4-FFF2-40B4-BE49-F238E27FC236}">
                    <a16:creationId xmlns:a16="http://schemas.microsoft.com/office/drawing/2014/main" id="{910FEB0C-0E71-61A5-55C6-A9D235B0E49C}"/>
                  </a:ext>
                </a:extLst>
              </p:cNvPr>
              <p:cNvSpPr/>
              <p:nvPr/>
            </p:nvSpPr>
            <p:spPr>
              <a:xfrm>
                <a:off x="2296215" y="884988"/>
                <a:ext cx="235729" cy="215197"/>
              </a:xfrm>
              <a:custGeom>
                <a:avLst/>
                <a:gdLst/>
                <a:ahLst/>
                <a:cxnLst/>
                <a:rect l="l" t="t" r="r" b="b"/>
                <a:pathLst>
                  <a:path w="1504" h="1373" extrusionOk="0">
                    <a:moveTo>
                      <a:pt x="715" y="1"/>
                    </a:moveTo>
                    <a:cubicBezTo>
                      <a:pt x="514" y="1"/>
                      <a:pt x="307" y="6"/>
                      <a:pt x="241" y="17"/>
                    </a:cubicBezTo>
                    <a:cubicBezTo>
                      <a:pt x="110" y="17"/>
                      <a:pt x="0" y="195"/>
                      <a:pt x="21" y="457"/>
                    </a:cubicBezTo>
                    <a:cubicBezTo>
                      <a:pt x="42" y="718"/>
                      <a:pt x="42" y="1022"/>
                      <a:pt x="84" y="1111"/>
                    </a:cubicBezTo>
                    <a:cubicBezTo>
                      <a:pt x="131" y="1174"/>
                      <a:pt x="414" y="1373"/>
                      <a:pt x="566" y="1373"/>
                    </a:cubicBezTo>
                    <a:cubicBezTo>
                      <a:pt x="718" y="1373"/>
                      <a:pt x="1179" y="1305"/>
                      <a:pt x="1289" y="1263"/>
                    </a:cubicBezTo>
                    <a:cubicBezTo>
                      <a:pt x="1372" y="1242"/>
                      <a:pt x="1441" y="1001"/>
                      <a:pt x="1461" y="781"/>
                    </a:cubicBezTo>
                    <a:cubicBezTo>
                      <a:pt x="1461" y="781"/>
                      <a:pt x="1503" y="430"/>
                      <a:pt x="1461" y="326"/>
                    </a:cubicBezTo>
                    <a:cubicBezTo>
                      <a:pt x="1441" y="216"/>
                      <a:pt x="1221" y="38"/>
                      <a:pt x="1158" y="17"/>
                    </a:cubicBezTo>
                    <a:cubicBezTo>
                      <a:pt x="1113" y="6"/>
                      <a:pt x="917" y="1"/>
                      <a:pt x="71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7" name="Google Shape;1343;p38">
                <a:extLst>
                  <a:ext uri="{FF2B5EF4-FFF2-40B4-BE49-F238E27FC236}">
                    <a16:creationId xmlns:a16="http://schemas.microsoft.com/office/drawing/2014/main" id="{24FFD44B-5088-FA9E-50CD-A300B7604221}"/>
                  </a:ext>
                </a:extLst>
              </p:cNvPr>
              <p:cNvSpPr/>
              <p:nvPr/>
            </p:nvSpPr>
            <p:spPr>
              <a:xfrm>
                <a:off x="2288849" y="876211"/>
                <a:ext cx="250463" cy="233849"/>
              </a:xfrm>
              <a:custGeom>
                <a:avLst/>
                <a:gdLst/>
                <a:ahLst/>
                <a:cxnLst/>
                <a:rect l="l" t="t" r="r" b="b"/>
                <a:pathLst>
                  <a:path w="1598" h="1492" extrusionOk="0">
                    <a:moveTo>
                      <a:pt x="765" y="94"/>
                    </a:moveTo>
                    <a:cubicBezTo>
                      <a:pt x="854" y="94"/>
                      <a:pt x="964" y="120"/>
                      <a:pt x="1027" y="120"/>
                    </a:cubicBezTo>
                    <a:lnTo>
                      <a:pt x="1179" y="120"/>
                    </a:lnTo>
                    <a:cubicBezTo>
                      <a:pt x="1205" y="120"/>
                      <a:pt x="1268" y="183"/>
                      <a:pt x="1336" y="225"/>
                    </a:cubicBezTo>
                    <a:cubicBezTo>
                      <a:pt x="1398" y="293"/>
                      <a:pt x="1467" y="355"/>
                      <a:pt x="1467" y="403"/>
                    </a:cubicBezTo>
                    <a:cubicBezTo>
                      <a:pt x="1488" y="424"/>
                      <a:pt x="1488" y="554"/>
                      <a:pt x="1488" y="643"/>
                    </a:cubicBezTo>
                    <a:cubicBezTo>
                      <a:pt x="1467" y="727"/>
                      <a:pt x="1467" y="816"/>
                      <a:pt x="1467" y="816"/>
                    </a:cubicBezTo>
                    <a:cubicBezTo>
                      <a:pt x="1440" y="926"/>
                      <a:pt x="1419" y="1036"/>
                      <a:pt x="1398" y="1120"/>
                    </a:cubicBezTo>
                    <a:cubicBezTo>
                      <a:pt x="1357" y="1209"/>
                      <a:pt x="1309" y="1272"/>
                      <a:pt x="1309" y="1272"/>
                    </a:cubicBezTo>
                    <a:cubicBezTo>
                      <a:pt x="1289" y="1298"/>
                      <a:pt x="1247" y="1298"/>
                      <a:pt x="1179" y="1319"/>
                    </a:cubicBezTo>
                    <a:cubicBezTo>
                      <a:pt x="1116" y="1319"/>
                      <a:pt x="1048" y="1340"/>
                      <a:pt x="985" y="1340"/>
                    </a:cubicBezTo>
                    <a:cubicBezTo>
                      <a:pt x="833" y="1361"/>
                      <a:pt x="681" y="1382"/>
                      <a:pt x="613" y="1382"/>
                    </a:cubicBezTo>
                    <a:cubicBezTo>
                      <a:pt x="550" y="1382"/>
                      <a:pt x="440" y="1340"/>
                      <a:pt x="351" y="1272"/>
                    </a:cubicBezTo>
                    <a:cubicBezTo>
                      <a:pt x="309" y="1251"/>
                      <a:pt x="288" y="1209"/>
                      <a:pt x="241" y="1188"/>
                    </a:cubicBezTo>
                    <a:cubicBezTo>
                      <a:pt x="220" y="1167"/>
                      <a:pt x="199" y="1141"/>
                      <a:pt x="178" y="1120"/>
                    </a:cubicBezTo>
                    <a:cubicBezTo>
                      <a:pt x="178" y="1120"/>
                      <a:pt x="178" y="1078"/>
                      <a:pt x="157" y="1057"/>
                    </a:cubicBezTo>
                    <a:lnTo>
                      <a:pt x="157" y="905"/>
                    </a:lnTo>
                    <a:cubicBezTo>
                      <a:pt x="157" y="774"/>
                      <a:pt x="131" y="643"/>
                      <a:pt x="131" y="513"/>
                    </a:cubicBezTo>
                    <a:cubicBezTo>
                      <a:pt x="110" y="382"/>
                      <a:pt x="131" y="293"/>
                      <a:pt x="178" y="225"/>
                    </a:cubicBezTo>
                    <a:cubicBezTo>
                      <a:pt x="199" y="162"/>
                      <a:pt x="241" y="120"/>
                      <a:pt x="288" y="120"/>
                    </a:cubicBezTo>
                    <a:cubicBezTo>
                      <a:pt x="351" y="120"/>
                      <a:pt x="571" y="94"/>
                      <a:pt x="765" y="94"/>
                    </a:cubicBezTo>
                    <a:close/>
                    <a:moveTo>
                      <a:pt x="569" y="0"/>
                    </a:moveTo>
                    <a:cubicBezTo>
                      <a:pt x="442" y="0"/>
                      <a:pt x="330" y="10"/>
                      <a:pt x="288" y="10"/>
                    </a:cubicBezTo>
                    <a:cubicBezTo>
                      <a:pt x="199" y="31"/>
                      <a:pt x="110" y="73"/>
                      <a:pt x="68" y="183"/>
                    </a:cubicBezTo>
                    <a:cubicBezTo>
                      <a:pt x="26" y="272"/>
                      <a:pt x="0" y="382"/>
                      <a:pt x="26" y="513"/>
                    </a:cubicBezTo>
                    <a:cubicBezTo>
                      <a:pt x="26" y="643"/>
                      <a:pt x="47" y="774"/>
                      <a:pt x="47" y="905"/>
                    </a:cubicBezTo>
                    <a:cubicBezTo>
                      <a:pt x="47" y="968"/>
                      <a:pt x="47" y="1010"/>
                      <a:pt x="68" y="1057"/>
                    </a:cubicBezTo>
                    <a:cubicBezTo>
                      <a:pt x="68" y="1099"/>
                      <a:pt x="68" y="1141"/>
                      <a:pt x="89" y="1188"/>
                    </a:cubicBezTo>
                    <a:cubicBezTo>
                      <a:pt x="110" y="1209"/>
                      <a:pt x="131" y="1251"/>
                      <a:pt x="178" y="1272"/>
                    </a:cubicBezTo>
                    <a:cubicBezTo>
                      <a:pt x="220" y="1298"/>
                      <a:pt x="262" y="1340"/>
                      <a:pt x="309" y="1361"/>
                    </a:cubicBezTo>
                    <a:cubicBezTo>
                      <a:pt x="393" y="1429"/>
                      <a:pt x="503" y="1471"/>
                      <a:pt x="613" y="1492"/>
                    </a:cubicBezTo>
                    <a:cubicBezTo>
                      <a:pt x="702" y="1492"/>
                      <a:pt x="854" y="1471"/>
                      <a:pt x="985" y="1450"/>
                    </a:cubicBezTo>
                    <a:cubicBezTo>
                      <a:pt x="1074" y="1450"/>
                      <a:pt x="1137" y="1429"/>
                      <a:pt x="1205" y="1403"/>
                    </a:cubicBezTo>
                    <a:cubicBezTo>
                      <a:pt x="1268" y="1403"/>
                      <a:pt x="1309" y="1382"/>
                      <a:pt x="1336" y="1382"/>
                    </a:cubicBezTo>
                    <a:cubicBezTo>
                      <a:pt x="1419" y="1340"/>
                      <a:pt x="1467" y="1251"/>
                      <a:pt x="1488" y="1167"/>
                    </a:cubicBezTo>
                    <a:cubicBezTo>
                      <a:pt x="1529" y="1078"/>
                      <a:pt x="1550" y="947"/>
                      <a:pt x="1571" y="837"/>
                    </a:cubicBezTo>
                    <a:lnTo>
                      <a:pt x="1571" y="643"/>
                    </a:lnTo>
                    <a:cubicBezTo>
                      <a:pt x="1597" y="554"/>
                      <a:pt x="1597" y="444"/>
                      <a:pt x="1571" y="355"/>
                    </a:cubicBezTo>
                    <a:cubicBezTo>
                      <a:pt x="1550" y="293"/>
                      <a:pt x="1488" y="204"/>
                      <a:pt x="1398" y="162"/>
                    </a:cubicBezTo>
                    <a:cubicBezTo>
                      <a:pt x="1336" y="94"/>
                      <a:pt x="1268" y="31"/>
                      <a:pt x="1205" y="31"/>
                    </a:cubicBezTo>
                    <a:cubicBezTo>
                      <a:pt x="1179" y="10"/>
                      <a:pt x="1179" y="10"/>
                      <a:pt x="1137" y="10"/>
                    </a:cubicBezTo>
                    <a:lnTo>
                      <a:pt x="765" y="10"/>
                    </a:lnTo>
                    <a:cubicBezTo>
                      <a:pt x="700" y="3"/>
                      <a:pt x="633" y="0"/>
                      <a:pt x="569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8" name="Google Shape;1344;p38">
                <a:extLst>
                  <a:ext uri="{FF2B5EF4-FFF2-40B4-BE49-F238E27FC236}">
                    <a16:creationId xmlns:a16="http://schemas.microsoft.com/office/drawing/2014/main" id="{CCBA43A1-668A-E21F-AA64-D9B33B37D2F9}"/>
                  </a:ext>
                </a:extLst>
              </p:cNvPr>
              <p:cNvSpPr/>
              <p:nvPr/>
            </p:nvSpPr>
            <p:spPr>
              <a:xfrm>
                <a:off x="2596676" y="884988"/>
                <a:ext cx="168333" cy="215197"/>
              </a:xfrm>
              <a:custGeom>
                <a:avLst/>
                <a:gdLst/>
                <a:ahLst/>
                <a:cxnLst/>
                <a:rect l="l" t="t" r="r" b="b"/>
                <a:pathLst>
                  <a:path w="1074" h="1373" extrusionOk="0">
                    <a:moveTo>
                      <a:pt x="565" y="1"/>
                    </a:moveTo>
                    <a:cubicBezTo>
                      <a:pt x="423" y="1"/>
                      <a:pt x="285" y="6"/>
                      <a:pt x="262" y="17"/>
                    </a:cubicBezTo>
                    <a:cubicBezTo>
                      <a:pt x="199" y="38"/>
                      <a:pt x="47" y="216"/>
                      <a:pt x="26" y="326"/>
                    </a:cubicBezTo>
                    <a:cubicBezTo>
                      <a:pt x="0" y="430"/>
                      <a:pt x="26" y="781"/>
                      <a:pt x="26" y="781"/>
                    </a:cubicBezTo>
                    <a:cubicBezTo>
                      <a:pt x="47" y="1001"/>
                      <a:pt x="89" y="1242"/>
                      <a:pt x="157" y="1263"/>
                    </a:cubicBezTo>
                    <a:cubicBezTo>
                      <a:pt x="220" y="1305"/>
                      <a:pt x="571" y="1373"/>
                      <a:pt x="681" y="1373"/>
                    </a:cubicBezTo>
                    <a:cubicBezTo>
                      <a:pt x="786" y="1373"/>
                      <a:pt x="985" y="1174"/>
                      <a:pt x="1006" y="1111"/>
                    </a:cubicBezTo>
                    <a:cubicBezTo>
                      <a:pt x="1047" y="1022"/>
                      <a:pt x="1027" y="718"/>
                      <a:pt x="1047" y="457"/>
                    </a:cubicBezTo>
                    <a:cubicBezTo>
                      <a:pt x="1074" y="195"/>
                      <a:pt x="1006" y="17"/>
                      <a:pt x="896" y="17"/>
                    </a:cubicBezTo>
                    <a:cubicBezTo>
                      <a:pt x="854" y="6"/>
                      <a:pt x="707" y="1"/>
                      <a:pt x="56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9" name="Google Shape;1345;p38">
                <a:extLst>
                  <a:ext uri="{FF2B5EF4-FFF2-40B4-BE49-F238E27FC236}">
                    <a16:creationId xmlns:a16="http://schemas.microsoft.com/office/drawing/2014/main" id="{38962A35-D550-C049-677F-7CE62147E41B}"/>
                  </a:ext>
                </a:extLst>
              </p:cNvPr>
              <p:cNvSpPr/>
              <p:nvPr/>
            </p:nvSpPr>
            <p:spPr>
              <a:xfrm>
                <a:off x="2590093" y="876211"/>
                <a:ext cx="181499" cy="233849"/>
              </a:xfrm>
              <a:custGeom>
                <a:avLst/>
                <a:gdLst/>
                <a:ahLst/>
                <a:cxnLst/>
                <a:rect l="l" t="t" r="r" b="b"/>
                <a:pathLst>
                  <a:path w="1158" h="1492" extrusionOk="0">
                    <a:moveTo>
                      <a:pt x="613" y="94"/>
                    </a:moveTo>
                    <a:cubicBezTo>
                      <a:pt x="744" y="94"/>
                      <a:pt x="896" y="120"/>
                      <a:pt x="938" y="120"/>
                    </a:cubicBezTo>
                    <a:cubicBezTo>
                      <a:pt x="959" y="120"/>
                      <a:pt x="985" y="141"/>
                      <a:pt x="1006" y="204"/>
                    </a:cubicBezTo>
                    <a:cubicBezTo>
                      <a:pt x="1048" y="293"/>
                      <a:pt x="1048" y="382"/>
                      <a:pt x="1048" y="513"/>
                    </a:cubicBezTo>
                    <a:cubicBezTo>
                      <a:pt x="1027" y="643"/>
                      <a:pt x="1027" y="774"/>
                      <a:pt x="1027" y="905"/>
                    </a:cubicBezTo>
                    <a:cubicBezTo>
                      <a:pt x="1027" y="1010"/>
                      <a:pt x="1006" y="1120"/>
                      <a:pt x="1006" y="1141"/>
                    </a:cubicBezTo>
                    <a:cubicBezTo>
                      <a:pt x="1006" y="1167"/>
                      <a:pt x="938" y="1230"/>
                      <a:pt x="875" y="1272"/>
                    </a:cubicBezTo>
                    <a:cubicBezTo>
                      <a:pt x="807" y="1340"/>
                      <a:pt x="744" y="1382"/>
                      <a:pt x="723" y="1382"/>
                    </a:cubicBezTo>
                    <a:cubicBezTo>
                      <a:pt x="676" y="1382"/>
                      <a:pt x="566" y="1361"/>
                      <a:pt x="461" y="1340"/>
                    </a:cubicBezTo>
                    <a:cubicBezTo>
                      <a:pt x="393" y="1340"/>
                      <a:pt x="351" y="1319"/>
                      <a:pt x="304" y="1319"/>
                    </a:cubicBezTo>
                    <a:cubicBezTo>
                      <a:pt x="262" y="1298"/>
                      <a:pt x="241" y="1298"/>
                      <a:pt x="241" y="1272"/>
                    </a:cubicBezTo>
                    <a:cubicBezTo>
                      <a:pt x="241" y="1272"/>
                      <a:pt x="220" y="1272"/>
                      <a:pt x="199" y="1251"/>
                    </a:cubicBezTo>
                    <a:cubicBezTo>
                      <a:pt x="199" y="1209"/>
                      <a:pt x="173" y="1188"/>
                      <a:pt x="173" y="1141"/>
                    </a:cubicBezTo>
                    <a:cubicBezTo>
                      <a:pt x="152" y="1057"/>
                      <a:pt x="131" y="926"/>
                      <a:pt x="110" y="816"/>
                    </a:cubicBezTo>
                    <a:lnTo>
                      <a:pt x="110" y="643"/>
                    </a:lnTo>
                    <a:lnTo>
                      <a:pt x="110" y="382"/>
                    </a:lnTo>
                    <a:cubicBezTo>
                      <a:pt x="131" y="355"/>
                      <a:pt x="152" y="293"/>
                      <a:pt x="220" y="225"/>
                    </a:cubicBezTo>
                    <a:cubicBezTo>
                      <a:pt x="241" y="204"/>
                      <a:pt x="262" y="183"/>
                      <a:pt x="283" y="162"/>
                    </a:cubicBezTo>
                    <a:cubicBezTo>
                      <a:pt x="304" y="141"/>
                      <a:pt x="304" y="120"/>
                      <a:pt x="330" y="120"/>
                    </a:cubicBezTo>
                    <a:lnTo>
                      <a:pt x="414" y="120"/>
                    </a:lnTo>
                    <a:cubicBezTo>
                      <a:pt x="461" y="120"/>
                      <a:pt x="524" y="94"/>
                      <a:pt x="613" y="94"/>
                    </a:cubicBezTo>
                    <a:close/>
                    <a:moveTo>
                      <a:pt x="747" y="0"/>
                    </a:moveTo>
                    <a:cubicBezTo>
                      <a:pt x="703" y="0"/>
                      <a:pt x="657" y="3"/>
                      <a:pt x="613" y="10"/>
                    </a:cubicBezTo>
                    <a:lnTo>
                      <a:pt x="330" y="10"/>
                    </a:lnTo>
                    <a:cubicBezTo>
                      <a:pt x="304" y="10"/>
                      <a:pt x="283" y="10"/>
                      <a:pt x="283" y="31"/>
                    </a:cubicBezTo>
                    <a:cubicBezTo>
                      <a:pt x="241" y="31"/>
                      <a:pt x="220" y="52"/>
                      <a:pt x="199" y="73"/>
                    </a:cubicBezTo>
                    <a:cubicBezTo>
                      <a:pt x="173" y="94"/>
                      <a:pt x="152" y="120"/>
                      <a:pt x="131" y="162"/>
                    </a:cubicBezTo>
                    <a:cubicBezTo>
                      <a:pt x="68" y="225"/>
                      <a:pt x="21" y="293"/>
                      <a:pt x="0" y="355"/>
                    </a:cubicBezTo>
                    <a:lnTo>
                      <a:pt x="0" y="643"/>
                    </a:lnTo>
                    <a:lnTo>
                      <a:pt x="0" y="837"/>
                    </a:lnTo>
                    <a:cubicBezTo>
                      <a:pt x="21" y="947"/>
                      <a:pt x="42" y="1057"/>
                      <a:pt x="68" y="1167"/>
                    </a:cubicBezTo>
                    <a:cubicBezTo>
                      <a:pt x="89" y="1209"/>
                      <a:pt x="89" y="1251"/>
                      <a:pt x="110" y="1298"/>
                    </a:cubicBezTo>
                    <a:cubicBezTo>
                      <a:pt x="131" y="1319"/>
                      <a:pt x="131" y="1361"/>
                      <a:pt x="173" y="1382"/>
                    </a:cubicBezTo>
                    <a:cubicBezTo>
                      <a:pt x="199" y="1382"/>
                      <a:pt x="241" y="1403"/>
                      <a:pt x="283" y="1403"/>
                    </a:cubicBezTo>
                    <a:cubicBezTo>
                      <a:pt x="330" y="1429"/>
                      <a:pt x="372" y="1450"/>
                      <a:pt x="435" y="1450"/>
                    </a:cubicBezTo>
                    <a:cubicBezTo>
                      <a:pt x="545" y="1471"/>
                      <a:pt x="655" y="1492"/>
                      <a:pt x="723" y="1492"/>
                    </a:cubicBezTo>
                    <a:cubicBezTo>
                      <a:pt x="807" y="1471"/>
                      <a:pt x="875" y="1429"/>
                      <a:pt x="938" y="1361"/>
                    </a:cubicBezTo>
                    <a:cubicBezTo>
                      <a:pt x="1027" y="1298"/>
                      <a:pt x="1069" y="1230"/>
                      <a:pt x="1116" y="1167"/>
                    </a:cubicBezTo>
                    <a:cubicBezTo>
                      <a:pt x="1137" y="1120"/>
                      <a:pt x="1137" y="1010"/>
                      <a:pt x="1137" y="905"/>
                    </a:cubicBezTo>
                    <a:cubicBezTo>
                      <a:pt x="1137" y="774"/>
                      <a:pt x="1137" y="643"/>
                      <a:pt x="1158" y="513"/>
                    </a:cubicBezTo>
                    <a:cubicBezTo>
                      <a:pt x="1158" y="382"/>
                      <a:pt x="1137" y="272"/>
                      <a:pt x="1116" y="183"/>
                    </a:cubicBezTo>
                    <a:cubicBezTo>
                      <a:pt x="1089" y="94"/>
                      <a:pt x="1027" y="31"/>
                      <a:pt x="959" y="10"/>
                    </a:cubicBezTo>
                    <a:cubicBezTo>
                      <a:pt x="917" y="10"/>
                      <a:pt x="835" y="0"/>
                      <a:pt x="747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0" name="Google Shape;1346;p38">
                <a:extLst>
                  <a:ext uri="{FF2B5EF4-FFF2-40B4-BE49-F238E27FC236}">
                    <a16:creationId xmlns:a16="http://schemas.microsoft.com/office/drawing/2014/main" id="{1FF97837-650E-E629-AC14-7BBB53C92C6F}"/>
                  </a:ext>
                </a:extLst>
              </p:cNvPr>
              <p:cNvSpPr/>
              <p:nvPr/>
            </p:nvSpPr>
            <p:spPr>
              <a:xfrm>
                <a:off x="2384770" y="963042"/>
                <a:ext cx="41221" cy="68336"/>
              </a:xfrm>
              <a:custGeom>
                <a:avLst/>
                <a:gdLst/>
                <a:ahLst/>
                <a:cxnLst/>
                <a:rect l="l" t="t" r="r" b="b"/>
                <a:pathLst>
                  <a:path w="263" h="436" extrusionOk="0">
                    <a:moveTo>
                      <a:pt x="132" y="0"/>
                    </a:moveTo>
                    <a:cubicBezTo>
                      <a:pt x="69" y="0"/>
                      <a:pt x="1" y="89"/>
                      <a:pt x="1" y="220"/>
                    </a:cubicBezTo>
                    <a:cubicBezTo>
                      <a:pt x="1" y="325"/>
                      <a:pt x="69" y="435"/>
                      <a:pt x="132" y="435"/>
                    </a:cubicBezTo>
                    <a:cubicBezTo>
                      <a:pt x="200" y="435"/>
                      <a:pt x="263" y="325"/>
                      <a:pt x="263" y="220"/>
                    </a:cubicBezTo>
                    <a:cubicBezTo>
                      <a:pt x="263" y="89"/>
                      <a:pt x="200" y="0"/>
                      <a:pt x="132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1" name="Google Shape;1347;p38">
                <a:extLst>
                  <a:ext uri="{FF2B5EF4-FFF2-40B4-BE49-F238E27FC236}">
                    <a16:creationId xmlns:a16="http://schemas.microsoft.com/office/drawing/2014/main" id="{BE36EBC3-B8E7-1584-C951-4BF2CBFAC86E}"/>
                  </a:ext>
                </a:extLst>
              </p:cNvPr>
              <p:cNvSpPr/>
              <p:nvPr/>
            </p:nvSpPr>
            <p:spPr>
              <a:xfrm>
                <a:off x="2658116" y="963042"/>
                <a:ext cx="37930" cy="68336"/>
              </a:xfrm>
              <a:custGeom>
                <a:avLst/>
                <a:gdLst/>
                <a:ahLst/>
                <a:cxnLst/>
                <a:rect l="l" t="t" r="r" b="b"/>
                <a:pathLst>
                  <a:path w="242" h="436" extrusionOk="0">
                    <a:moveTo>
                      <a:pt x="111" y="0"/>
                    </a:moveTo>
                    <a:cubicBezTo>
                      <a:pt x="48" y="0"/>
                      <a:pt x="1" y="89"/>
                      <a:pt x="1" y="220"/>
                    </a:cubicBezTo>
                    <a:cubicBezTo>
                      <a:pt x="1" y="325"/>
                      <a:pt x="48" y="435"/>
                      <a:pt x="111" y="435"/>
                    </a:cubicBezTo>
                    <a:cubicBezTo>
                      <a:pt x="179" y="435"/>
                      <a:pt x="242" y="325"/>
                      <a:pt x="242" y="220"/>
                    </a:cubicBezTo>
                    <a:cubicBezTo>
                      <a:pt x="242" y="89"/>
                      <a:pt x="179" y="0"/>
                      <a:pt x="111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2" name="Google Shape;1348;p38">
                <a:extLst>
                  <a:ext uri="{FF2B5EF4-FFF2-40B4-BE49-F238E27FC236}">
                    <a16:creationId xmlns:a16="http://schemas.microsoft.com/office/drawing/2014/main" id="{082DCA5E-D87D-A9E0-878E-8931026E8914}"/>
                  </a:ext>
                </a:extLst>
              </p:cNvPr>
              <p:cNvSpPr/>
              <p:nvPr/>
            </p:nvSpPr>
            <p:spPr>
              <a:xfrm>
                <a:off x="2542445" y="980283"/>
                <a:ext cx="65045" cy="97019"/>
              </a:xfrm>
              <a:custGeom>
                <a:avLst/>
                <a:gdLst/>
                <a:ahLst/>
                <a:cxnLst/>
                <a:rect l="l" t="t" r="r" b="b"/>
                <a:pathLst>
                  <a:path w="415" h="619" extrusionOk="0">
                    <a:moveTo>
                      <a:pt x="42" y="0"/>
                    </a:moveTo>
                    <a:cubicBezTo>
                      <a:pt x="21" y="21"/>
                      <a:pt x="0" y="42"/>
                      <a:pt x="0" y="63"/>
                    </a:cubicBezTo>
                    <a:cubicBezTo>
                      <a:pt x="21" y="131"/>
                      <a:pt x="63" y="173"/>
                      <a:pt x="110" y="215"/>
                    </a:cubicBezTo>
                    <a:cubicBezTo>
                      <a:pt x="152" y="241"/>
                      <a:pt x="194" y="241"/>
                      <a:pt x="262" y="262"/>
                    </a:cubicBezTo>
                    <a:cubicBezTo>
                      <a:pt x="283" y="262"/>
                      <a:pt x="304" y="304"/>
                      <a:pt x="325" y="325"/>
                    </a:cubicBezTo>
                    <a:cubicBezTo>
                      <a:pt x="325" y="372"/>
                      <a:pt x="325" y="435"/>
                      <a:pt x="304" y="456"/>
                    </a:cubicBezTo>
                    <a:cubicBezTo>
                      <a:pt x="304" y="477"/>
                      <a:pt x="283" y="503"/>
                      <a:pt x="241" y="524"/>
                    </a:cubicBezTo>
                    <a:lnTo>
                      <a:pt x="173" y="524"/>
                    </a:lnTo>
                    <a:cubicBezTo>
                      <a:pt x="152" y="524"/>
                      <a:pt x="131" y="545"/>
                      <a:pt x="131" y="587"/>
                    </a:cubicBezTo>
                    <a:cubicBezTo>
                      <a:pt x="131" y="602"/>
                      <a:pt x="142" y="619"/>
                      <a:pt x="162" y="619"/>
                    </a:cubicBezTo>
                    <a:cubicBezTo>
                      <a:pt x="171" y="619"/>
                      <a:pt x="182" y="616"/>
                      <a:pt x="194" y="608"/>
                    </a:cubicBezTo>
                    <a:lnTo>
                      <a:pt x="283" y="608"/>
                    </a:lnTo>
                    <a:cubicBezTo>
                      <a:pt x="325" y="587"/>
                      <a:pt x="372" y="545"/>
                      <a:pt x="393" y="477"/>
                    </a:cubicBezTo>
                    <a:cubicBezTo>
                      <a:pt x="414" y="435"/>
                      <a:pt x="414" y="372"/>
                      <a:pt x="414" y="304"/>
                    </a:cubicBezTo>
                    <a:cubicBezTo>
                      <a:pt x="393" y="262"/>
                      <a:pt x="346" y="194"/>
                      <a:pt x="283" y="173"/>
                    </a:cubicBezTo>
                    <a:cubicBezTo>
                      <a:pt x="215" y="152"/>
                      <a:pt x="173" y="152"/>
                      <a:pt x="152" y="131"/>
                    </a:cubicBezTo>
                    <a:cubicBezTo>
                      <a:pt x="131" y="110"/>
                      <a:pt x="110" y="84"/>
                      <a:pt x="84" y="42"/>
                    </a:cubicBezTo>
                    <a:cubicBezTo>
                      <a:pt x="84" y="21"/>
                      <a:pt x="63" y="0"/>
                      <a:pt x="42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3" name="Google Shape;1349;p38">
                <a:extLst>
                  <a:ext uri="{FF2B5EF4-FFF2-40B4-BE49-F238E27FC236}">
                    <a16:creationId xmlns:a16="http://schemas.microsoft.com/office/drawing/2014/main" id="{B6A1D13B-A6B0-EB7C-6AEA-A414365E35DD}"/>
                  </a:ext>
                </a:extLst>
              </p:cNvPr>
              <p:cNvSpPr/>
              <p:nvPr/>
            </p:nvSpPr>
            <p:spPr>
              <a:xfrm>
                <a:off x="2463608" y="1145324"/>
                <a:ext cx="129933" cy="62224"/>
              </a:xfrm>
              <a:custGeom>
                <a:avLst/>
                <a:gdLst/>
                <a:ahLst/>
                <a:cxnLst/>
                <a:rect l="l" t="t" r="r" b="b"/>
                <a:pathLst>
                  <a:path w="829" h="397" extrusionOk="0">
                    <a:moveTo>
                      <a:pt x="54" y="0"/>
                    </a:moveTo>
                    <a:cubicBezTo>
                      <a:pt x="43" y="0"/>
                      <a:pt x="32" y="5"/>
                      <a:pt x="22" y="16"/>
                    </a:cubicBezTo>
                    <a:cubicBezTo>
                      <a:pt x="1" y="37"/>
                      <a:pt x="1" y="58"/>
                      <a:pt x="1" y="79"/>
                    </a:cubicBezTo>
                    <a:cubicBezTo>
                      <a:pt x="1" y="79"/>
                      <a:pt x="153" y="278"/>
                      <a:pt x="414" y="340"/>
                    </a:cubicBezTo>
                    <a:cubicBezTo>
                      <a:pt x="524" y="388"/>
                      <a:pt x="613" y="388"/>
                      <a:pt x="676" y="388"/>
                    </a:cubicBezTo>
                    <a:cubicBezTo>
                      <a:pt x="699" y="395"/>
                      <a:pt x="719" y="397"/>
                      <a:pt x="735" y="397"/>
                    </a:cubicBezTo>
                    <a:cubicBezTo>
                      <a:pt x="768" y="397"/>
                      <a:pt x="786" y="388"/>
                      <a:pt x="786" y="388"/>
                    </a:cubicBezTo>
                    <a:cubicBezTo>
                      <a:pt x="807" y="388"/>
                      <a:pt x="828" y="367"/>
                      <a:pt x="828" y="340"/>
                    </a:cubicBezTo>
                    <a:cubicBezTo>
                      <a:pt x="828" y="310"/>
                      <a:pt x="806" y="290"/>
                      <a:pt x="785" y="290"/>
                    </a:cubicBezTo>
                    <a:cubicBezTo>
                      <a:pt x="778" y="290"/>
                      <a:pt x="771" y="293"/>
                      <a:pt x="765" y="299"/>
                    </a:cubicBezTo>
                    <a:lnTo>
                      <a:pt x="676" y="299"/>
                    </a:lnTo>
                    <a:cubicBezTo>
                      <a:pt x="634" y="278"/>
                      <a:pt x="545" y="278"/>
                      <a:pt x="435" y="236"/>
                    </a:cubicBezTo>
                    <a:cubicBezTo>
                      <a:pt x="221" y="189"/>
                      <a:pt x="90" y="16"/>
                      <a:pt x="90" y="16"/>
                    </a:cubicBezTo>
                    <a:cubicBezTo>
                      <a:pt x="77" y="5"/>
                      <a:pt x="65" y="0"/>
                      <a:pt x="54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4" name="Google Shape;1350;p38">
                <a:extLst>
                  <a:ext uri="{FF2B5EF4-FFF2-40B4-BE49-F238E27FC236}">
                    <a16:creationId xmlns:a16="http://schemas.microsoft.com/office/drawing/2014/main" id="{496A6FF0-8679-64E1-D347-0E7BE423BE05}"/>
                  </a:ext>
                </a:extLst>
              </p:cNvPr>
              <p:cNvSpPr/>
              <p:nvPr/>
            </p:nvSpPr>
            <p:spPr>
              <a:xfrm>
                <a:off x="2521913" y="918216"/>
                <a:ext cx="85577" cy="38400"/>
              </a:xfrm>
              <a:custGeom>
                <a:avLst/>
                <a:gdLst/>
                <a:ahLst/>
                <a:cxnLst/>
                <a:rect l="l" t="t" r="r" b="b"/>
                <a:pathLst>
                  <a:path w="546" h="245" extrusionOk="0">
                    <a:moveTo>
                      <a:pt x="353" y="0"/>
                    </a:moveTo>
                    <a:cubicBezTo>
                      <a:pt x="337" y="0"/>
                      <a:pt x="321" y="1"/>
                      <a:pt x="304" y="4"/>
                    </a:cubicBezTo>
                    <a:cubicBezTo>
                      <a:pt x="152" y="25"/>
                      <a:pt x="1" y="114"/>
                      <a:pt x="1" y="114"/>
                    </a:cubicBezTo>
                    <a:lnTo>
                      <a:pt x="21" y="245"/>
                    </a:lnTo>
                    <a:cubicBezTo>
                      <a:pt x="21" y="245"/>
                      <a:pt x="241" y="114"/>
                      <a:pt x="346" y="114"/>
                    </a:cubicBezTo>
                    <a:cubicBezTo>
                      <a:pt x="360" y="110"/>
                      <a:pt x="374" y="109"/>
                      <a:pt x="387" y="109"/>
                    </a:cubicBezTo>
                    <a:cubicBezTo>
                      <a:pt x="477" y="109"/>
                      <a:pt x="545" y="176"/>
                      <a:pt x="545" y="176"/>
                    </a:cubicBezTo>
                    <a:lnTo>
                      <a:pt x="545" y="66"/>
                    </a:lnTo>
                    <a:cubicBezTo>
                      <a:pt x="545" y="66"/>
                      <a:pt x="475" y="0"/>
                      <a:pt x="353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5" name="Google Shape;1351;p38">
                <a:extLst>
                  <a:ext uri="{FF2B5EF4-FFF2-40B4-BE49-F238E27FC236}">
                    <a16:creationId xmlns:a16="http://schemas.microsoft.com/office/drawing/2014/main" id="{A440D9E7-BCF6-8763-04F3-9BD6F6C8B18D}"/>
                  </a:ext>
                </a:extLst>
              </p:cNvPr>
              <p:cNvSpPr/>
              <p:nvPr/>
            </p:nvSpPr>
            <p:spPr>
              <a:xfrm>
                <a:off x="2329913" y="831072"/>
                <a:ext cx="127269" cy="62381"/>
              </a:xfrm>
              <a:custGeom>
                <a:avLst/>
                <a:gdLst/>
                <a:ahLst/>
                <a:cxnLst/>
                <a:rect l="l" t="t" r="r" b="b"/>
                <a:pathLst>
                  <a:path w="812" h="398" extrusionOk="0">
                    <a:moveTo>
                      <a:pt x="518" y="0"/>
                    </a:moveTo>
                    <a:cubicBezTo>
                      <a:pt x="376" y="0"/>
                      <a:pt x="209" y="23"/>
                      <a:pt x="157" y="36"/>
                    </a:cubicBezTo>
                    <a:cubicBezTo>
                      <a:pt x="68" y="36"/>
                      <a:pt x="0" y="57"/>
                      <a:pt x="26" y="120"/>
                    </a:cubicBezTo>
                    <a:cubicBezTo>
                      <a:pt x="47" y="251"/>
                      <a:pt x="26" y="361"/>
                      <a:pt x="89" y="382"/>
                    </a:cubicBezTo>
                    <a:cubicBezTo>
                      <a:pt x="148" y="382"/>
                      <a:pt x="275" y="372"/>
                      <a:pt x="404" y="372"/>
                    </a:cubicBezTo>
                    <a:cubicBezTo>
                      <a:pt x="469" y="372"/>
                      <a:pt x="534" y="375"/>
                      <a:pt x="592" y="382"/>
                    </a:cubicBezTo>
                    <a:cubicBezTo>
                      <a:pt x="627" y="393"/>
                      <a:pt x="658" y="397"/>
                      <a:pt x="685" y="397"/>
                    </a:cubicBezTo>
                    <a:cubicBezTo>
                      <a:pt x="772" y="397"/>
                      <a:pt x="812" y="346"/>
                      <a:pt x="812" y="298"/>
                    </a:cubicBezTo>
                    <a:cubicBezTo>
                      <a:pt x="812" y="230"/>
                      <a:pt x="812" y="78"/>
                      <a:pt x="723" y="36"/>
                    </a:cubicBezTo>
                    <a:cubicBezTo>
                      <a:pt x="688" y="10"/>
                      <a:pt x="608" y="0"/>
                      <a:pt x="518" y="0"/>
                    </a:cubicBezTo>
                    <a:close/>
                  </a:path>
                </a:pathLst>
              </a:custGeom>
              <a:solidFill>
                <a:srgbClr val="356B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6" name="Google Shape;1352;p38">
                <a:extLst>
                  <a:ext uri="{FF2B5EF4-FFF2-40B4-BE49-F238E27FC236}">
                    <a16:creationId xmlns:a16="http://schemas.microsoft.com/office/drawing/2014/main" id="{87FB7DCA-419C-4383-834E-C6273FDC1BF3}"/>
                  </a:ext>
                </a:extLst>
              </p:cNvPr>
              <p:cNvSpPr/>
              <p:nvPr/>
            </p:nvSpPr>
            <p:spPr>
              <a:xfrm>
                <a:off x="2323330" y="822608"/>
                <a:ext cx="140435" cy="78994"/>
              </a:xfrm>
              <a:custGeom>
                <a:avLst/>
                <a:gdLst/>
                <a:ahLst/>
                <a:cxnLst/>
                <a:rect l="l" t="t" r="r" b="b"/>
                <a:pathLst>
                  <a:path w="896" h="504" extrusionOk="0">
                    <a:moveTo>
                      <a:pt x="655" y="111"/>
                    </a:moveTo>
                    <a:cubicBezTo>
                      <a:pt x="697" y="111"/>
                      <a:pt x="744" y="132"/>
                      <a:pt x="744" y="132"/>
                    </a:cubicBezTo>
                    <a:cubicBezTo>
                      <a:pt x="765" y="153"/>
                      <a:pt x="786" y="174"/>
                      <a:pt x="786" y="221"/>
                    </a:cubicBezTo>
                    <a:cubicBezTo>
                      <a:pt x="807" y="284"/>
                      <a:pt x="807" y="331"/>
                      <a:pt x="807" y="352"/>
                    </a:cubicBezTo>
                    <a:cubicBezTo>
                      <a:pt x="786" y="373"/>
                      <a:pt x="786" y="373"/>
                      <a:pt x="786" y="394"/>
                    </a:cubicBezTo>
                    <a:cubicBezTo>
                      <a:pt x="772" y="394"/>
                      <a:pt x="748" y="403"/>
                      <a:pt x="708" y="403"/>
                    </a:cubicBezTo>
                    <a:cubicBezTo>
                      <a:pt x="688" y="403"/>
                      <a:pt x="664" y="401"/>
                      <a:pt x="634" y="394"/>
                    </a:cubicBezTo>
                    <a:cubicBezTo>
                      <a:pt x="545" y="373"/>
                      <a:pt x="435" y="373"/>
                      <a:pt x="351" y="373"/>
                    </a:cubicBezTo>
                    <a:lnTo>
                      <a:pt x="131" y="373"/>
                    </a:lnTo>
                    <a:lnTo>
                      <a:pt x="131" y="352"/>
                    </a:lnTo>
                    <a:cubicBezTo>
                      <a:pt x="131" y="305"/>
                      <a:pt x="131" y="242"/>
                      <a:pt x="110" y="174"/>
                    </a:cubicBezTo>
                    <a:lnTo>
                      <a:pt x="110" y="153"/>
                    </a:lnTo>
                    <a:cubicBezTo>
                      <a:pt x="110" y="153"/>
                      <a:pt x="152" y="132"/>
                      <a:pt x="199" y="132"/>
                    </a:cubicBezTo>
                    <a:cubicBezTo>
                      <a:pt x="241" y="132"/>
                      <a:pt x="351" y="111"/>
                      <a:pt x="482" y="111"/>
                    </a:cubicBezTo>
                    <a:close/>
                    <a:moveTo>
                      <a:pt x="482" y="1"/>
                    </a:moveTo>
                    <a:cubicBezTo>
                      <a:pt x="351" y="1"/>
                      <a:pt x="220" y="22"/>
                      <a:pt x="173" y="22"/>
                    </a:cubicBezTo>
                    <a:cubicBezTo>
                      <a:pt x="131" y="43"/>
                      <a:pt x="110" y="43"/>
                      <a:pt x="68" y="69"/>
                    </a:cubicBezTo>
                    <a:cubicBezTo>
                      <a:pt x="42" y="69"/>
                      <a:pt x="21" y="90"/>
                      <a:pt x="21" y="111"/>
                    </a:cubicBezTo>
                    <a:cubicBezTo>
                      <a:pt x="0" y="132"/>
                      <a:pt x="0" y="153"/>
                      <a:pt x="0" y="174"/>
                    </a:cubicBezTo>
                    <a:cubicBezTo>
                      <a:pt x="21" y="242"/>
                      <a:pt x="21" y="305"/>
                      <a:pt x="21" y="352"/>
                    </a:cubicBezTo>
                    <a:cubicBezTo>
                      <a:pt x="21" y="394"/>
                      <a:pt x="42" y="415"/>
                      <a:pt x="42" y="436"/>
                    </a:cubicBezTo>
                    <a:cubicBezTo>
                      <a:pt x="68" y="462"/>
                      <a:pt x="89" y="483"/>
                      <a:pt x="131" y="483"/>
                    </a:cubicBezTo>
                    <a:lnTo>
                      <a:pt x="351" y="483"/>
                    </a:lnTo>
                    <a:cubicBezTo>
                      <a:pt x="435" y="483"/>
                      <a:pt x="545" y="483"/>
                      <a:pt x="613" y="504"/>
                    </a:cubicBezTo>
                    <a:cubicBezTo>
                      <a:pt x="697" y="504"/>
                      <a:pt x="765" y="504"/>
                      <a:pt x="828" y="483"/>
                    </a:cubicBezTo>
                    <a:cubicBezTo>
                      <a:pt x="875" y="462"/>
                      <a:pt x="896" y="415"/>
                      <a:pt x="896" y="373"/>
                    </a:cubicBezTo>
                    <a:lnTo>
                      <a:pt x="896" y="221"/>
                    </a:lnTo>
                    <a:cubicBezTo>
                      <a:pt x="875" y="153"/>
                      <a:pt x="854" y="90"/>
                      <a:pt x="807" y="43"/>
                    </a:cubicBezTo>
                    <a:cubicBezTo>
                      <a:pt x="765" y="22"/>
                      <a:pt x="723" y="1"/>
                      <a:pt x="655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7" name="Google Shape;1353;p38">
                <a:extLst>
                  <a:ext uri="{FF2B5EF4-FFF2-40B4-BE49-F238E27FC236}">
                    <a16:creationId xmlns:a16="http://schemas.microsoft.com/office/drawing/2014/main" id="{226DB39C-454E-1FE8-4E3E-51F970EEB698}"/>
                  </a:ext>
                </a:extLst>
              </p:cNvPr>
              <p:cNvSpPr/>
              <p:nvPr/>
            </p:nvSpPr>
            <p:spPr>
              <a:xfrm>
                <a:off x="2617208" y="837811"/>
                <a:ext cx="113319" cy="61283"/>
              </a:xfrm>
              <a:custGeom>
                <a:avLst/>
                <a:gdLst/>
                <a:ahLst/>
                <a:cxnLst/>
                <a:rect l="l" t="t" r="r" b="b"/>
                <a:pathLst>
                  <a:path w="723" h="391" extrusionOk="0">
                    <a:moveTo>
                      <a:pt x="379" y="1"/>
                    </a:moveTo>
                    <a:cubicBezTo>
                      <a:pt x="213" y="1"/>
                      <a:pt x="21" y="58"/>
                      <a:pt x="0" y="145"/>
                    </a:cubicBezTo>
                    <a:cubicBezTo>
                      <a:pt x="26" y="276"/>
                      <a:pt x="47" y="386"/>
                      <a:pt x="178" y="386"/>
                    </a:cubicBezTo>
                    <a:cubicBezTo>
                      <a:pt x="255" y="373"/>
                      <a:pt x="346" y="359"/>
                      <a:pt x="427" y="359"/>
                    </a:cubicBezTo>
                    <a:cubicBezTo>
                      <a:pt x="483" y="359"/>
                      <a:pt x="534" y="366"/>
                      <a:pt x="571" y="386"/>
                    </a:cubicBezTo>
                    <a:cubicBezTo>
                      <a:pt x="585" y="389"/>
                      <a:pt x="597" y="391"/>
                      <a:pt x="608" y="391"/>
                    </a:cubicBezTo>
                    <a:cubicBezTo>
                      <a:pt x="663" y="391"/>
                      <a:pt x="684" y="347"/>
                      <a:pt x="702" y="255"/>
                    </a:cubicBezTo>
                    <a:cubicBezTo>
                      <a:pt x="723" y="124"/>
                      <a:pt x="681" y="56"/>
                      <a:pt x="503" y="14"/>
                    </a:cubicBezTo>
                    <a:cubicBezTo>
                      <a:pt x="466" y="5"/>
                      <a:pt x="423" y="1"/>
                      <a:pt x="379" y="1"/>
                    </a:cubicBezTo>
                    <a:close/>
                  </a:path>
                </a:pathLst>
              </a:custGeom>
              <a:solidFill>
                <a:srgbClr val="356B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8" name="Google Shape;1354;p38">
                <a:extLst>
                  <a:ext uri="{FF2B5EF4-FFF2-40B4-BE49-F238E27FC236}">
                    <a16:creationId xmlns:a16="http://schemas.microsoft.com/office/drawing/2014/main" id="{0C3D73CA-665B-5506-AD09-0D81A910FBFA}"/>
                  </a:ext>
                </a:extLst>
              </p:cNvPr>
              <p:cNvSpPr/>
              <p:nvPr/>
            </p:nvSpPr>
            <p:spPr>
              <a:xfrm>
                <a:off x="2610625" y="827153"/>
                <a:ext cx="126485" cy="77741"/>
              </a:xfrm>
              <a:custGeom>
                <a:avLst/>
                <a:gdLst/>
                <a:ahLst/>
                <a:cxnLst/>
                <a:rect l="l" t="t" r="r" b="b"/>
                <a:pathLst>
                  <a:path w="807" h="496" extrusionOk="0">
                    <a:moveTo>
                      <a:pt x="400" y="108"/>
                    </a:moveTo>
                    <a:cubicBezTo>
                      <a:pt x="449" y="108"/>
                      <a:pt x="492" y="113"/>
                      <a:pt x="524" y="124"/>
                    </a:cubicBezTo>
                    <a:cubicBezTo>
                      <a:pt x="613" y="145"/>
                      <a:pt x="655" y="171"/>
                      <a:pt x="676" y="192"/>
                    </a:cubicBezTo>
                    <a:cubicBezTo>
                      <a:pt x="697" y="234"/>
                      <a:pt x="697" y="255"/>
                      <a:pt x="697" y="302"/>
                    </a:cubicBezTo>
                    <a:cubicBezTo>
                      <a:pt x="697" y="365"/>
                      <a:pt x="676" y="386"/>
                      <a:pt x="676" y="386"/>
                    </a:cubicBezTo>
                    <a:lnTo>
                      <a:pt x="634" y="386"/>
                    </a:lnTo>
                    <a:cubicBezTo>
                      <a:pt x="597" y="379"/>
                      <a:pt x="551" y="376"/>
                      <a:pt x="501" y="376"/>
                    </a:cubicBezTo>
                    <a:cubicBezTo>
                      <a:pt x="402" y="376"/>
                      <a:pt x="286" y="386"/>
                      <a:pt x="199" y="386"/>
                    </a:cubicBezTo>
                    <a:lnTo>
                      <a:pt x="152" y="386"/>
                    </a:lnTo>
                    <a:cubicBezTo>
                      <a:pt x="152" y="386"/>
                      <a:pt x="152" y="365"/>
                      <a:pt x="131" y="365"/>
                    </a:cubicBezTo>
                    <a:cubicBezTo>
                      <a:pt x="131" y="323"/>
                      <a:pt x="110" y="276"/>
                      <a:pt x="110" y="213"/>
                    </a:cubicBezTo>
                    <a:cubicBezTo>
                      <a:pt x="110" y="213"/>
                      <a:pt x="110" y="192"/>
                      <a:pt x="131" y="171"/>
                    </a:cubicBezTo>
                    <a:cubicBezTo>
                      <a:pt x="173" y="171"/>
                      <a:pt x="199" y="145"/>
                      <a:pt x="241" y="124"/>
                    </a:cubicBezTo>
                    <a:cubicBezTo>
                      <a:pt x="296" y="113"/>
                      <a:pt x="351" y="108"/>
                      <a:pt x="400" y="108"/>
                    </a:cubicBezTo>
                    <a:close/>
                    <a:moveTo>
                      <a:pt x="426" y="0"/>
                    </a:moveTo>
                    <a:cubicBezTo>
                      <a:pt x="360" y="0"/>
                      <a:pt x="286" y="12"/>
                      <a:pt x="220" y="40"/>
                    </a:cubicBezTo>
                    <a:cubicBezTo>
                      <a:pt x="173" y="40"/>
                      <a:pt x="131" y="61"/>
                      <a:pt x="89" y="82"/>
                    </a:cubicBezTo>
                    <a:cubicBezTo>
                      <a:pt x="42" y="124"/>
                      <a:pt x="0" y="145"/>
                      <a:pt x="0" y="192"/>
                    </a:cubicBezTo>
                    <a:lnTo>
                      <a:pt x="0" y="213"/>
                    </a:lnTo>
                    <a:cubicBezTo>
                      <a:pt x="0" y="276"/>
                      <a:pt x="21" y="344"/>
                      <a:pt x="42" y="407"/>
                    </a:cubicBezTo>
                    <a:cubicBezTo>
                      <a:pt x="68" y="433"/>
                      <a:pt x="68" y="454"/>
                      <a:pt x="110" y="475"/>
                    </a:cubicBezTo>
                    <a:cubicBezTo>
                      <a:pt x="131" y="496"/>
                      <a:pt x="173" y="496"/>
                      <a:pt x="220" y="496"/>
                    </a:cubicBezTo>
                    <a:cubicBezTo>
                      <a:pt x="286" y="485"/>
                      <a:pt x="361" y="480"/>
                      <a:pt x="430" y="480"/>
                    </a:cubicBezTo>
                    <a:cubicBezTo>
                      <a:pt x="498" y="480"/>
                      <a:pt x="558" y="485"/>
                      <a:pt x="592" y="496"/>
                    </a:cubicBezTo>
                    <a:lnTo>
                      <a:pt x="676" y="496"/>
                    </a:lnTo>
                    <a:cubicBezTo>
                      <a:pt x="697" y="496"/>
                      <a:pt x="723" y="496"/>
                      <a:pt x="744" y="475"/>
                    </a:cubicBezTo>
                    <a:cubicBezTo>
                      <a:pt x="786" y="433"/>
                      <a:pt x="786" y="386"/>
                      <a:pt x="807" y="323"/>
                    </a:cubicBezTo>
                    <a:cubicBezTo>
                      <a:pt x="807" y="255"/>
                      <a:pt x="807" y="192"/>
                      <a:pt x="765" y="124"/>
                    </a:cubicBezTo>
                    <a:cubicBezTo>
                      <a:pt x="723" y="82"/>
                      <a:pt x="655" y="40"/>
                      <a:pt x="545" y="14"/>
                    </a:cubicBezTo>
                    <a:cubicBezTo>
                      <a:pt x="511" y="5"/>
                      <a:pt x="470" y="0"/>
                      <a:pt x="426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9" name="Google Shape;1355;p38">
                <a:extLst>
                  <a:ext uri="{FF2B5EF4-FFF2-40B4-BE49-F238E27FC236}">
                    <a16:creationId xmlns:a16="http://schemas.microsoft.com/office/drawing/2014/main" id="{0D7C6C7C-1956-316E-CF0B-354B1E88FBC9}"/>
                  </a:ext>
                </a:extLst>
              </p:cNvPr>
              <p:cNvSpPr/>
              <p:nvPr/>
            </p:nvSpPr>
            <p:spPr>
              <a:xfrm>
                <a:off x="2039327" y="440646"/>
                <a:ext cx="520517" cy="416602"/>
              </a:xfrm>
              <a:custGeom>
                <a:avLst/>
                <a:gdLst/>
                <a:ahLst/>
                <a:cxnLst/>
                <a:rect l="l" t="t" r="r" b="b"/>
                <a:pathLst>
                  <a:path w="3321" h="2658" extrusionOk="0">
                    <a:moveTo>
                      <a:pt x="2156" y="0"/>
                    </a:moveTo>
                    <a:cubicBezTo>
                      <a:pt x="1645" y="0"/>
                      <a:pt x="1010" y="148"/>
                      <a:pt x="571" y="736"/>
                    </a:cubicBezTo>
                    <a:cubicBezTo>
                      <a:pt x="0" y="1521"/>
                      <a:pt x="89" y="2658"/>
                      <a:pt x="89" y="2658"/>
                    </a:cubicBezTo>
                    <a:lnTo>
                      <a:pt x="723" y="2658"/>
                    </a:lnTo>
                    <a:cubicBezTo>
                      <a:pt x="723" y="2658"/>
                      <a:pt x="854" y="2066"/>
                      <a:pt x="854" y="2003"/>
                    </a:cubicBezTo>
                    <a:cubicBezTo>
                      <a:pt x="854" y="1935"/>
                      <a:pt x="1027" y="1218"/>
                      <a:pt x="1158" y="1040"/>
                    </a:cubicBezTo>
                    <a:cubicBezTo>
                      <a:pt x="1268" y="867"/>
                      <a:pt x="1749" y="474"/>
                      <a:pt x="1964" y="385"/>
                    </a:cubicBezTo>
                    <a:cubicBezTo>
                      <a:pt x="2109" y="347"/>
                      <a:pt x="2402" y="340"/>
                      <a:pt x="2614" y="340"/>
                    </a:cubicBezTo>
                    <a:cubicBezTo>
                      <a:pt x="2755" y="340"/>
                      <a:pt x="2860" y="343"/>
                      <a:pt x="2860" y="343"/>
                    </a:cubicBezTo>
                    <a:lnTo>
                      <a:pt x="3320" y="343"/>
                    </a:lnTo>
                    <a:cubicBezTo>
                      <a:pt x="3320" y="343"/>
                      <a:pt x="3163" y="149"/>
                      <a:pt x="2619" y="39"/>
                    </a:cubicBezTo>
                    <a:cubicBezTo>
                      <a:pt x="2487" y="17"/>
                      <a:pt x="2329" y="0"/>
                      <a:pt x="215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0" name="Google Shape;1356;p38">
                <a:extLst>
                  <a:ext uri="{FF2B5EF4-FFF2-40B4-BE49-F238E27FC236}">
                    <a16:creationId xmlns:a16="http://schemas.microsoft.com/office/drawing/2014/main" id="{66FC802C-D32A-28BE-9F26-497D45AAF2BC}"/>
                  </a:ext>
                </a:extLst>
              </p:cNvPr>
              <p:cNvSpPr/>
              <p:nvPr/>
            </p:nvSpPr>
            <p:spPr>
              <a:xfrm>
                <a:off x="2029453" y="433750"/>
                <a:ext cx="536974" cy="430081"/>
              </a:xfrm>
              <a:custGeom>
                <a:avLst/>
                <a:gdLst/>
                <a:ahLst/>
                <a:cxnLst/>
                <a:rect l="l" t="t" r="r" b="b"/>
                <a:pathLst>
                  <a:path w="3426" h="2744" extrusionOk="0">
                    <a:moveTo>
                      <a:pt x="2174" y="107"/>
                    </a:moveTo>
                    <a:cubicBezTo>
                      <a:pt x="2361" y="107"/>
                      <a:pt x="2538" y="123"/>
                      <a:pt x="2682" y="146"/>
                    </a:cubicBezTo>
                    <a:cubicBezTo>
                      <a:pt x="2944" y="193"/>
                      <a:pt x="3095" y="256"/>
                      <a:pt x="3205" y="324"/>
                    </a:cubicBezTo>
                    <a:lnTo>
                      <a:pt x="3226" y="345"/>
                    </a:lnTo>
                    <a:lnTo>
                      <a:pt x="2923" y="324"/>
                    </a:lnTo>
                    <a:cubicBezTo>
                      <a:pt x="2923" y="324"/>
                      <a:pt x="2771" y="324"/>
                      <a:pt x="2572" y="345"/>
                    </a:cubicBezTo>
                    <a:cubicBezTo>
                      <a:pt x="2378" y="345"/>
                      <a:pt x="2158" y="345"/>
                      <a:pt x="2027" y="387"/>
                    </a:cubicBezTo>
                    <a:cubicBezTo>
                      <a:pt x="1896" y="429"/>
                      <a:pt x="1723" y="539"/>
                      <a:pt x="1551" y="691"/>
                    </a:cubicBezTo>
                    <a:cubicBezTo>
                      <a:pt x="1393" y="822"/>
                      <a:pt x="1242" y="953"/>
                      <a:pt x="1179" y="1063"/>
                    </a:cubicBezTo>
                    <a:cubicBezTo>
                      <a:pt x="1111" y="1173"/>
                      <a:pt x="1027" y="1393"/>
                      <a:pt x="959" y="1586"/>
                    </a:cubicBezTo>
                    <a:cubicBezTo>
                      <a:pt x="938" y="1696"/>
                      <a:pt x="917" y="1806"/>
                      <a:pt x="896" y="1895"/>
                    </a:cubicBezTo>
                    <a:cubicBezTo>
                      <a:pt x="870" y="1916"/>
                      <a:pt x="870" y="1958"/>
                      <a:pt x="870" y="1979"/>
                    </a:cubicBezTo>
                    <a:cubicBezTo>
                      <a:pt x="870" y="2000"/>
                      <a:pt x="849" y="2026"/>
                      <a:pt x="849" y="2047"/>
                    </a:cubicBezTo>
                    <a:lnTo>
                      <a:pt x="849" y="2089"/>
                    </a:lnTo>
                    <a:lnTo>
                      <a:pt x="849" y="2157"/>
                    </a:lnTo>
                    <a:cubicBezTo>
                      <a:pt x="828" y="2220"/>
                      <a:pt x="807" y="2309"/>
                      <a:pt x="807" y="2393"/>
                    </a:cubicBezTo>
                    <a:cubicBezTo>
                      <a:pt x="786" y="2524"/>
                      <a:pt x="765" y="2613"/>
                      <a:pt x="739" y="2655"/>
                    </a:cubicBezTo>
                    <a:lnTo>
                      <a:pt x="215" y="2655"/>
                    </a:lnTo>
                    <a:cubicBezTo>
                      <a:pt x="215" y="2571"/>
                      <a:pt x="152" y="1565"/>
                      <a:pt x="676" y="822"/>
                    </a:cubicBezTo>
                    <a:cubicBezTo>
                      <a:pt x="959" y="429"/>
                      <a:pt x="1331" y="235"/>
                      <a:pt x="1702" y="146"/>
                    </a:cubicBezTo>
                    <a:cubicBezTo>
                      <a:pt x="1858" y="118"/>
                      <a:pt x="2020" y="107"/>
                      <a:pt x="2174" y="107"/>
                    </a:cubicBezTo>
                    <a:close/>
                    <a:moveTo>
                      <a:pt x="2231" y="0"/>
                    </a:moveTo>
                    <a:cubicBezTo>
                      <a:pt x="2050" y="0"/>
                      <a:pt x="1856" y="17"/>
                      <a:pt x="1655" y="62"/>
                    </a:cubicBezTo>
                    <a:cubicBezTo>
                      <a:pt x="1289" y="146"/>
                      <a:pt x="896" y="345"/>
                      <a:pt x="608" y="759"/>
                    </a:cubicBezTo>
                    <a:cubicBezTo>
                      <a:pt x="0" y="1565"/>
                      <a:pt x="110" y="2702"/>
                      <a:pt x="110" y="2702"/>
                    </a:cubicBezTo>
                    <a:lnTo>
                      <a:pt x="152" y="2744"/>
                    </a:lnTo>
                    <a:lnTo>
                      <a:pt x="786" y="2744"/>
                    </a:lnTo>
                    <a:lnTo>
                      <a:pt x="849" y="2702"/>
                    </a:lnTo>
                    <a:cubicBezTo>
                      <a:pt x="849" y="2702"/>
                      <a:pt x="870" y="2571"/>
                      <a:pt x="917" y="2393"/>
                    </a:cubicBezTo>
                    <a:cubicBezTo>
                      <a:pt x="917" y="2330"/>
                      <a:pt x="938" y="2241"/>
                      <a:pt x="938" y="2178"/>
                    </a:cubicBezTo>
                    <a:cubicBezTo>
                      <a:pt x="959" y="2157"/>
                      <a:pt x="959" y="2110"/>
                      <a:pt x="959" y="2089"/>
                    </a:cubicBezTo>
                    <a:lnTo>
                      <a:pt x="959" y="2047"/>
                    </a:lnTo>
                    <a:cubicBezTo>
                      <a:pt x="959" y="2047"/>
                      <a:pt x="959" y="2026"/>
                      <a:pt x="980" y="2000"/>
                    </a:cubicBezTo>
                    <a:cubicBezTo>
                      <a:pt x="980" y="1979"/>
                      <a:pt x="980" y="1958"/>
                      <a:pt x="1001" y="1916"/>
                    </a:cubicBezTo>
                    <a:cubicBezTo>
                      <a:pt x="1001" y="1827"/>
                      <a:pt x="1048" y="1738"/>
                      <a:pt x="1069" y="1634"/>
                    </a:cubicBezTo>
                    <a:cubicBezTo>
                      <a:pt x="1132" y="1414"/>
                      <a:pt x="1221" y="1194"/>
                      <a:pt x="1262" y="1110"/>
                    </a:cubicBezTo>
                    <a:cubicBezTo>
                      <a:pt x="1310" y="1042"/>
                      <a:pt x="1461" y="890"/>
                      <a:pt x="1613" y="759"/>
                    </a:cubicBezTo>
                    <a:cubicBezTo>
                      <a:pt x="1786" y="628"/>
                      <a:pt x="1964" y="518"/>
                      <a:pt x="2048" y="497"/>
                    </a:cubicBezTo>
                    <a:cubicBezTo>
                      <a:pt x="2158" y="455"/>
                      <a:pt x="2378" y="455"/>
                      <a:pt x="2572" y="429"/>
                    </a:cubicBezTo>
                    <a:lnTo>
                      <a:pt x="2923" y="429"/>
                    </a:lnTo>
                    <a:lnTo>
                      <a:pt x="3383" y="455"/>
                    </a:lnTo>
                    <a:lnTo>
                      <a:pt x="3425" y="366"/>
                    </a:lnTo>
                    <a:cubicBezTo>
                      <a:pt x="3425" y="366"/>
                      <a:pt x="3357" y="298"/>
                      <a:pt x="3252" y="235"/>
                    </a:cubicBezTo>
                    <a:cubicBezTo>
                      <a:pt x="3143" y="167"/>
                      <a:pt x="2964" y="83"/>
                      <a:pt x="2703" y="36"/>
                    </a:cubicBezTo>
                    <a:cubicBezTo>
                      <a:pt x="2564" y="16"/>
                      <a:pt x="2404" y="0"/>
                      <a:pt x="2231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1" name="Google Shape;1357;p38">
                <a:extLst>
                  <a:ext uri="{FF2B5EF4-FFF2-40B4-BE49-F238E27FC236}">
                    <a16:creationId xmlns:a16="http://schemas.microsoft.com/office/drawing/2014/main" id="{970C4679-331C-F8B9-47C9-47B088B8D905}"/>
                  </a:ext>
                </a:extLst>
              </p:cNvPr>
              <p:cNvSpPr/>
              <p:nvPr/>
            </p:nvSpPr>
            <p:spPr>
              <a:xfrm>
                <a:off x="2131957" y="473874"/>
                <a:ext cx="448419" cy="383374"/>
              </a:xfrm>
              <a:custGeom>
                <a:avLst/>
                <a:gdLst/>
                <a:ahLst/>
                <a:cxnLst/>
                <a:rect l="l" t="t" r="r" b="b"/>
                <a:pathLst>
                  <a:path w="2861" h="2446" extrusionOk="0">
                    <a:moveTo>
                      <a:pt x="1876" y="0"/>
                    </a:moveTo>
                    <a:cubicBezTo>
                      <a:pt x="1504" y="0"/>
                      <a:pt x="1069" y="89"/>
                      <a:pt x="718" y="414"/>
                    </a:cubicBezTo>
                    <a:cubicBezTo>
                      <a:pt x="1" y="1137"/>
                      <a:pt x="132" y="2446"/>
                      <a:pt x="132" y="2446"/>
                    </a:cubicBezTo>
                    <a:lnTo>
                      <a:pt x="347" y="2247"/>
                    </a:lnTo>
                    <a:cubicBezTo>
                      <a:pt x="347" y="2247"/>
                      <a:pt x="263" y="1179"/>
                      <a:pt x="870" y="566"/>
                    </a:cubicBezTo>
                    <a:cubicBezTo>
                      <a:pt x="1171" y="278"/>
                      <a:pt x="1582" y="204"/>
                      <a:pt x="1922" y="204"/>
                    </a:cubicBezTo>
                    <a:cubicBezTo>
                      <a:pt x="2275" y="204"/>
                      <a:pt x="2551" y="283"/>
                      <a:pt x="2551" y="283"/>
                    </a:cubicBezTo>
                    <a:cubicBezTo>
                      <a:pt x="2551" y="283"/>
                      <a:pt x="2564" y="312"/>
                      <a:pt x="2622" y="312"/>
                    </a:cubicBezTo>
                    <a:cubicBezTo>
                      <a:pt x="2639" y="312"/>
                      <a:pt x="2658" y="310"/>
                      <a:pt x="2682" y="304"/>
                    </a:cubicBezTo>
                    <a:cubicBezTo>
                      <a:pt x="2792" y="283"/>
                      <a:pt x="2860" y="241"/>
                      <a:pt x="2860" y="241"/>
                    </a:cubicBezTo>
                    <a:cubicBezTo>
                      <a:pt x="2860" y="241"/>
                      <a:pt x="2860" y="199"/>
                      <a:pt x="2729" y="131"/>
                    </a:cubicBezTo>
                    <a:lnTo>
                      <a:pt x="2703" y="131"/>
                    </a:lnTo>
                    <a:cubicBezTo>
                      <a:pt x="2640" y="110"/>
                      <a:pt x="2290" y="0"/>
                      <a:pt x="187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2" name="Google Shape;1358;p38">
                <a:extLst>
                  <a:ext uri="{FF2B5EF4-FFF2-40B4-BE49-F238E27FC236}">
                    <a16:creationId xmlns:a16="http://schemas.microsoft.com/office/drawing/2014/main" id="{F12EBD29-7316-132E-B1B1-6B7C087BFFE6}"/>
                  </a:ext>
                </a:extLst>
              </p:cNvPr>
              <p:cNvSpPr/>
              <p:nvPr/>
            </p:nvSpPr>
            <p:spPr>
              <a:xfrm>
                <a:off x="2121299" y="470591"/>
                <a:ext cx="465660" cy="396540"/>
              </a:xfrm>
              <a:custGeom>
                <a:avLst/>
                <a:gdLst/>
                <a:ahLst/>
                <a:cxnLst/>
                <a:rect l="l" t="t" r="r" b="b"/>
                <a:pathLst>
                  <a:path w="2971" h="2530" extrusionOk="0">
                    <a:moveTo>
                      <a:pt x="1944" y="110"/>
                    </a:moveTo>
                    <a:cubicBezTo>
                      <a:pt x="2358" y="110"/>
                      <a:pt x="2687" y="194"/>
                      <a:pt x="2750" y="215"/>
                    </a:cubicBezTo>
                    <a:lnTo>
                      <a:pt x="2771" y="215"/>
                    </a:lnTo>
                    <a:lnTo>
                      <a:pt x="2771" y="241"/>
                    </a:lnTo>
                    <a:cubicBezTo>
                      <a:pt x="2818" y="241"/>
                      <a:pt x="2818" y="262"/>
                      <a:pt x="2818" y="262"/>
                    </a:cubicBezTo>
                    <a:cubicBezTo>
                      <a:pt x="2797" y="283"/>
                      <a:pt x="2797" y="283"/>
                      <a:pt x="2729" y="304"/>
                    </a:cubicBezTo>
                    <a:lnTo>
                      <a:pt x="2666" y="304"/>
                    </a:lnTo>
                    <a:lnTo>
                      <a:pt x="2687" y="325"/>
                    </a:lnTo>
                    <a:lnTo>
                      <a:pt x="2687" y="325"/>
                    </a:lnTo>
                    <a:lnTo>
                      <a:pt x="2640" y="283"/>
                    </a:lnTo>
                    <a:cubicBezTo>
                      <a:pt x="2640" y="283"/>
                      <a:pt x="2357" y="197"/>
                      <a:pt x="1992" y="197"/>
                    </a:cubicBezTo>
                    <a:cubicBezTo>
                      <a:pt x="1642" y="197"/>
                      <a:pt x="1217" y="276"/>
                      <a:pt x="896" y="587"/>
                    </a:cubicBezTo>
                    <a:cubicBezTo>
                      <a:pt x="284" y="1179"/>
                      <a:pt x="352" y="2226"/>
                      <a:pt x="352" y="2268"/>
                    </a:cubicBezTo>
                    <a:lnTo>
                      <a:pt x="263" y="2357"/>
                    </a:lnTo>
                    <a:cubicBezTo>
                      <a:pt x="242" y="2179"/>
                      <a:pt x="200" y="1132"/>
                      <a:pt x="834" y="503"/>
                    </a:cubicBezTo>
                    <a:cubicBezTo>
                      <a:pt x="1158" y="194"/>
                      <a:pt x="1572" y="110"/>
                      <a:pt x="1944" y="110"/>
                    </a:cubicBezTo>
                    <a:close/>
                    <a:moveTo>
                      <a:pt x="1944" y="0"/>
                    </a:moveTo>
                    <a:cubicBezTo>
                      <a:pt x="1551" y="0"/>
                      <a:pt x="1095" y="84"/>
                      <a:pt x="766" y="414"/>
                    </a:cubicBezTo>
                    <a:cubicBezTo>
                      <a:pt x="1" y="1158"/>
                      <a:pt x="153" y="2488"/>
                      <a:pt x="153" y="2488"/>
                    </a:cubicBezTo>
                    <a:lnTo>
                      <a:pt x="242" y="2530"/>
                    </a:lnTo>
                    <a:lnTo>
                      <a:pt x="441" y="2336"/>
                    </a:lnTo>
                    <a:lnTo>
                      <a:pt x="462" y="2289"/>
                    </a:lnTo>
                    <a:cubicBezTo>
                      <a:pt x="462" y="2289"/>
                      <a:pt x="394" y="1221"/>
                      <a:pt x="985" y="655"/>
                    </a:cubicBezTo>
                    <a:cubicBezTo>
                      <a:pt x="1262" y="376"/>
                      <a:pt x="1654" y="302"/>
                      <a:pt x="1982" y="302"/>
                    </a:cubicBezTo>
                    <a:cubicBezTo>
                      <a:pt x="2325" y="302"/>
                      <a:pt x="2598" y="382"/>
                      <a:pt x="2598" y="393"/>
                    </a:cubicBezTo>
                    <a:lnTo>
                      <a:pt x="2619" y="393"/>
                    </a:lnTo>
                    <a:cubicBezTo>
                      <a:pt x="2666" y="414"/>
                      <a:pt x="2687" y="414"/>
                      <a:pt x="2750" y="414"/>
                    </a:cubicBezTo>
                    <a:cubicBezTo>
                      <a:pt x="2881" y="393"/>
                      <a:pt x="2949" y="325"/>
                      <a:pt x="2949" y="325"/>
                    </a:cubicBezTo>
                    <a:lnTo>
                      <a:pt x="2970" y="283"/>
                    </a:lnTo>
                    <a:lnTo>
                      <a:pt x="2970" y="262"/>
                    </a:lnTo>
                    <a:cubicBezTo>
                      <a:pt x="2970" y="241"/>
                      <a:pt x="2949" y="241"/>
                      <a:pt x="2949" y="215"/>
                    </a:cubicBezTo>
                    <a:cubicBezTo>
                      <a:pt x="2928" y="194"/>
                      <a:pt x="2881" y="152"/>
                      <a:pt x="2818" y="131"/>
                    </a:cubicBezTo>
                    <a:lnTo>
                      <a:pt x="2797" y="131"/>
                    </a:lnTo>
                    <a:lnTo>
                      <a:pt x="2771" y="173"/>
                    </a:lnTo>
                    <a:lnTo>
                      <a:pt x="2771" y="131"/>
                    </a:lnTo>
                    <a:cubicBezTo>
                      <a:pt x="2687" y="84"/>
                      <a:pt x="2358" y="0"/>
                      <a:pt x="1944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3" name="Google Shape;1359;p38">
                <a:extLst>
                  <a:ext uri="{FF2B5EF4-FFF2-40B4-BE49-F238E27FC236}">
                    <a16:creationId xmlns:a16="http://schemas.microsoft.com/office/drawing/2014/main" id="{C55E20F3-9FB8-9724-80F4-F87E88FC9D5C}"/>
                  </a:ext>
                </a:extLst>
              </p:cNvPr>
              <p:cNvSpPr/>
              <p:nvPr/>
            </p:nvSpPr>
            <p:spPr>
              <a:xfrm>
                <a:off x="1971147" y="825899"/>
                <a:ext cx="317859" cy="328517"/>
              </a:xfrm>
              <a:custGeom>
                <a:avLst/>
                <a:gdLst/>
                <a:ahLst/>
                <a:cxnLst/>
                <a:rect l="l" t="t" r="r" b="b"/>
                <a:pathLst>
                  <a:path w="2028" h="2096" extrusionOk="0">
                    <a:moveTo>
                      <a:pt x="587" y="1"/>
                    </a:moveTo>
                    <a:cubicBezTo>
                      <a:pt x="262" y="1"/>
                      <a:pt x="1" y="263"/>
                      <a:pt x="1" y="593"/>
                    </a:cubicBezTo>
                    <a:lnTo>
                      <a:pt x="1" y="1509"/>
                    </a:lnTo>
                    <a:cubicBezTo>
                      <a:pt x="1" y="1834"/>
                      <a:pt x="262" y="2096"/>
                      <a:pt x="587" y="2096"/>
                    </a:cubicBezTo>
                    <a:lnTo>
                      <a:pt x="1462" y="2096"/>
                    </a:lnTo>
                    <a:cubicBezTo>
                      <a:pt x="1765" y="2096"/>
                      <a:pt x="2027" y="1834"/>
                      <a:pt x="2027" y="1509"/>
                    </a:cubicBezTo>
                    <a:lnTo>
                      <a:pt x="2027" y="593"/>
                    </a:lnTo>
                    <a:cubicBezTo>
                      <a:pt x="2027" y="263"/>
                      <a:pt x="1765" y="1"/>
                      <a:pt x="146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4" name="Google Shape;1360;p38">
                <a:extLst>
                  <a:ext uri="{FF2B5EF4-FFF2-40B4-BE49-F238E27FC236}">
                    <a16:creationId xmlns:a16="http://schemas.microsoft.com/office/drawing/2014/main" id="{5AB0010E-B04F-4B52-1143-77792D3409F0}"/>
                  </a:ext>
                </a:extLst>
              </p:cNvPr>
              <p:cNvSpPr/>
              <p:nvPr/>
            </p:nvSpPr>
            <p:spPr>
              <a:xfrm>
                <a:off x="1964565" y="819316"/>
                <a:ext cx="335099" cy="342466"/>
              </a:xfrm>
              <a:custGeom>
                <a:avLst/>
                <a:gdLst/>
                <a:ahLst/>
                <a:cxnLst/>
                <a:rect l="l" t="t" r="r" b="b"/>
                <a:pathLst>
                  <a:path w="2138" h="2185" extrusionOk="0">
                    <a:moveTo>
                      <a:pt x="1504" y="90"/>
                    </a:moveTo>
                    <a:cubicBezTo>
                      <a:pt x="1786" y="90"/>
                      <a:pt x="2027" y="326"/>
                      <a:pt x="2027" y="635"/>
                    </a:cubicBezTo>
                    <a:lnTo>
                      <a:pt x="2027" y="1551"/>
                    </a:lnTo>
                    <a:cubicBezTo>
                      <a:pt x="2027" y="1834"/>
                      <a:pt x="1786" y="2075"/>
                      <a:pt x="1504" y="2075"/>
                    </a:cubicBezTo>
                    <a:lnTo>
                      <a:pt x="629" y="2075"/>
                    </a:lnTo>
                    <a:cubicBezTo>
                      <a:pt x="325" y="2075"/>
                      <a:pt x="105" y="1834"/>
                      <a:pt x="105" y="1551"/>
                    </a:cubicBezTo>
                    <a:lnTo>
                      <a:pt x="105" y="635"/>
                    </a:lnTo>
                    <a:cubicBezTo>
                      <a:pt x="105" y="326"/>
                      <a:pt x="325" y="90"/>
                      <a:pt x="629" y="90"/>
                    </a:cubicBezTo>
                    <a:close/>
                    <a:moveTo>
                      <a:pt x="629" y="1"/>
                    </a:moveTo>
                    <a:cubicBezTo>
                      <a:pt x="283" y="1"/>
                      <a:pt x="1" y="284"/>
                      <a:pt x="1" y="635"/>
                    </a:cubicBezTo>
                    <a:lnTo>
                      <a:pt x="1" y="1551"/>
                    </a:lnTo>
                    <a:cubicBezTo>
                      <a:pt x="1" y="1897"/>
                      <a:pt x="283" y="2185"/>
                      <a:pt x="629" y="2185"/>
                    </a:cubicBezTo>
                    <a:lnTo>
                      <a:pt x="1504" y="2185"/>
                    </a:lnTo>
                    <a:cubicBezTo>
                      <a:pt x="1855" y="2185"/>
                      <a:pt x="2137" y="1897"/>
                      <a:pt x="2137" y="1551"/>
                    </a:cubicBezTo>
                    <a:lnTo>
                      <a:pt x="2137" y="635"/>
                    </a:lnTo>
                    <a:cubicBezTo>
                      <a:pt x="2137" y="284"/>
                      <a:pt x="1855" y="1"/>
                      <a:pt x="1504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5" name="Google Shape;1361;p38">
                <a:extLst>
                  <a:ext uri="{FF2B5EF4-FFF2-40B4-BE49-F238E27FC236}">
                    <a16:creationId xmlns:a16="http://schemas.microsoft.com/office/drawing/2014/main" id="{6357E290-908C-6AE4-B48B-DE4955983B3E}"/>
                  </a:ext>
                </a:extLst>
              </p:cNvPr>
              <p:cNvSpPr/>
              <p:nvPr/>
            </p:nvSpPr>
            <p:spPr>
              <a:xfrm>
                <a:off x="1926792" y="825899"/>
                <a:ext cx="317859" cy="328517"/>
              </a:xfrm>
              <a:custGeom>
                <a:avLst/>
                <a:gdLst/>
                <a:ahLst/>
                <a:cxnLst/>
                <a:rect l="l" t="t" r="r" b="b"/>
                <a:pathLst>
                  <a:path w="2028" h="2096" extrusionOk="0">
                    <a:moveTo>
                      <a:pt x="587" y="1"/>
                    </a:moveTo>
                    <a:cubicBezTo>
                      <a:pt x="263" y="1"/>
                      <a:pt x="1" y="263"/>
                      <a:pt x="1" y="593"/>
                    </a:cubicBezTo>
                    <a:lnTo>
                      <a:pt x="1" y="1509"/>
                    </a:lnTo>
                    <a:cubicBezTo>
                      <a:pt x="1" y="1834"/>
                      <a:pt x="263" y="2096"/>
                      <a:pt x="587" y="2096"/>
                    </a:cubicBezTo>
                    <a:lnTo>
                      <a:pt x="1441" y="2096"/>
                    </a:lnTo>
                    <a:cubicBezTo>
                      <a:pt x="1766" y="2096"/>
                      <a:pt x="2027" y="1834"/>
                      <a:pt x="2027" y="1509"/>
                    </a:cubicBezTo>
                    <a:lnTo>
                      <a:pt x="2027" y="593"/>
                    </a:lnTo>
                    <a:cubicBezTo>
                      <a:pt x="2027" y="263"/>
                      <a:pt x="1766" y="1"/>
                      <a:pt x="1441" y="1"/>
                    </a:cubicBezTo>
                    <a:close/>
                  </a:path>
                </a:pathLst>
              </a:custGeom>
              <a:solidFill>
                <a:srgbClr val="356B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6" name="Google Shape;1362;p38">
                <a:extLst>
                  <a:ext uri="{FF2B5EF4-FFF2-40B4-BE49-F238E27FC236}">
                    <a16:creationId xmlns:a16="http://schemas.microsoft.com/office/drawing/2014/main" id="{1FFAA18A-FD0F-F85C-CF80-21911A59DFF6}"/>
                  </a:ext>
                </a:extLst>
              </p:cNvPr>
              <p:cNvSpPr/>
              <p:nvPr/>
            </p:nvSpPr>
            <p:spPr>
              <a:xfrm>
                <a:off x="1916134" y="819316"/>
                <a:ext cx="335883" cy="342466"/>
              </a:xfrm>
              <a:custGeom>
                <a:avLst/>
                <a:gdLst/>
                <a:ahLst/>
                <a:cxnLst/>
                <a:rect l="l" t="t" r="r" b="b"/>
                <a:pathLst>
                  <a:path w="2143" h="2185" extrusionOk="0">
                    <a:moveTo>
                      <a:pt x="1509" y="90"/>
                    </a:moveTo>
                    <a:cubicBezTo>
                      <a:pt x="1813" y="90"/>
                      <a:pt x="2054" y="326"/>
                      <a:pt x="2054" y="635"/>
                    </a:cubicBezTo>
                    <a:lnTo>
                      <a:pt x="2054" y="1551"/>
                    </a:lnTo>
                    <a:cubicBezTo>
                      <a:pt x="2054" y="1834"/>
                      <a:pt x="1813" y="2075"/>
                      <a:pt x="1509" y="2075"/>
                    </a:cubicBezTo>
                    <a:lnTo>
                      <a:pt x="655" y="2075"/>
                    </a:lnTo>
                    <a:cubicBezTo>
                      <a:pt x="352" y="2075"/>
                      <a:pt x="111" y="1834"/>
                      <a:pt x="111" y="1551"/>
                    </a:cubicBezTo>
                    <a:lnTo>
                      <a:pt x="111" y="635"/>
                    </a:lnTo>
                    <a:cubicBezTo>
                      <a:pt x="111" y="326"/>
                      <a:pt x="352" y="90"/>
                      <a:pt x="655" y="90"/>
                    </a:cubicBezTo>
                    <a:close/>
                    <a:moveTo>
                      <a:pt x="655" y="1"/>
                    </a:moveTo>
                    <a:cubicBezTo>
                      <a:pt x="283" y="1"/>
                      <a:pt x="1" y="284"/>
                      <a:pt x="1" y="635"/>
                    </a:cubicBezTo>
                    <a:lnTo>
                      <a:pt x="1" y="1551"/>
                    </a:lnTo>
                    <a:cubicBezTo>
                      <a:pt x="1" y="1897"/>
                      <a:pt x="283" y="2185"/>
                      <a:pt x="655" y="2185"/>
                    </a:cubicBezTo>
                    <a:lnTo>
                      <a:pt x="1509" y="2185"/>
                    </a:lnTo>
                    <a:cubicBezTo>
                      <a:pt x="1855" y="2185"/>
                      <a:pt x="2143" y="1897"/>
                      <a:pt x="2143" y="1551"/>
                    </a:cubicBezTo>
                    <a:lnTo>
                      <a:pt x="2143" y="635"/>
                    </a:lnTo>
                    <a:cubicBezTo>
                      <a:pt x="2143" y="284"/>
                      <a:pt x="1855" y="1"/>
                      <a:pt x="1509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7" name="Google Shape;1363;p38">
                <a:extLst>
                  <a:ext uri="{FF2B5EF4-FFF2-40B4-BE49-F238E27FC236}">
                    <a16:creationId xmlns:a16="http://schemas.microsoft.com/office/drawing/2014/main" id="{F676E807-B64B-36D1-E69E-697507FE3D51}"/>
                  </a:ext>
                </a:extLst>
              </p:cNvPr>
              <p:cNvSpPr/>
              <p:nvPr/>
            </p:nvSpPr>
            <p:spPr>
              <a:xfrm>
                <a:off x="1895601" y="825899"/>
                <a:ext cx="318642" cy="328517"/>
              </a:xfrm>
              <a:custGeom>
                <a:avLst/>
                <a:gdLst/>
                <a:ahLst/>
                <a:cxnLst/>
                <a:rect l="l" t="t" r="r" b="b"/>
                <a:pathLst>
                  <a:path w="2033" h="2096" extrusionOk="0">
                    <a:moveTo>
                      <a:pt x="593" y="1"/>
                    </a:moveTo>
                    <a:cubicBezTo>
                      <a:pt x="263" y="1"/>
                      <a:pt x="1" y="263"/>
                      <a:pt x="1" y="593"/>
                    </a:cubicBezTo>
                    <a:lnTo>
                      <a:pt x="1" y="1509"/>
                    </a:lnTo>
                    <a:cubicBezTo>
                      <a:pt x="1" y="1834"/>
                      <a:pt x="263" y="2096"/>
                      <a:pt x="593" y="2096"/>
                    </a:cubicBezTo>
                    <a:lnTo>
                      <a:pt x="1441" y="2096"/>
                    </a:lnTo>
                    <a:cubicBezTo>
                      <a:pt x="1771" y="2096"/>
                      <a:pt x="2033" y="1834"/>
                      <a:pt x="2033" y="1509"/>
                    </a:cubicBezTo>
                    <a:lnTo>
                      <a:pt x="2033" y="593"/>
                    </a:lnTo>
                    <a:cubicBezTo>
                      <a:pt x="2033" y="263"/>
                      <a:pt x="1771" y="1"/>
                      <a:pt x="144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8" name="Google Shape;1364;p38">
                <a:extLst>
                  <a:ext uri="{FF2B5EF4-FFF2-40B4-BE49-F238E27FC236}">
                    <a16:creationId xmlns:a16="http://schemas.microsoft.com/office/drawing/2014/main" id="{AEE53017-EDBF-D9C8-01C0-3775AC73303E}"/>
                  </a:ext>
                </a:extLst>
              </p:cNvPr>
              <p:cNvSpPr/>
              <p:nvPr/>
            </p:nvSpPr>
            <p:spPr>
              <a:xfrm>
                <a:off x="1889018" y="819316"/>
                <a:ext cx="335099" cy="342466"/>
              </a:xfrm>
              <a:custGeom>
                <a:avLst/>
                <a:gdLst/>
                <a:ahLst/>
                <a:cxnLst/>
                <a:rect l="l" t="t" r="r" b="b"/>
                <a:pathLst>
                  <a:path w="2138" h="2185" extrusionOk="0">
                    <a:moveTo>
                      <a:pt x="1483" y="90"/>
                    </a:moveTo>
                    <a:cubicBezTo>
                      <a:pt x="1792" y="90"/>
                      <a:pt x="2028" y="326"/>
                      <a:pt x="2028" y="635"/>
                    </a:cubicBezTo>
                    <a:lnTo>
                      <a:pt x="2028" y="1551"/>
                    </a:lnTo>
                    <a:cubicBezTo>
                      <a:pt x="2028" y="1834"/>
                      <a:pt x="1792" y="2075"/>
                      <a:pt x="1483" y="2075"/>
                    </a:cubicBezTo>
                    <a:lnTo>
                      <a:pt x="635" y="2075"/>
                    </a:lnTo>
                    <a:cubicBezTo>
                      <a:pt x="326" y="2075"/>
                      <a:pt x="90" y="1834"/>
                      <a:pt x="90" y="1551"/>
                    </a:cubicBezTo>
                    <a:lnTo>
                      <a:pt x="90" y="635"/>
                    </a:lnTo>
                    <a:cubicBezTo>
                      <a:pt x="90" y="326"/>
                      <a:pt x="326" y="90"/>
                      <a:pt x="635" y="90"/>
                    </a:cubicBezTo>
                    <a:close/>
                    <a:moveTo>
                      <a:pt x="635" y="1"/>
                    </a:moveTo>
                    <a:cubicBezTo>
                      <a:pt x="284" y="1"/>
                      <a:pt x="1" y="284"/>
                      <a:pt x="1" y="635"/>
                    </a:cubicBezTo>
                    <a:lnTo>
                      <a:pt x="1" y="1551"/>
                    </a:lnTo>
                    <a:cubicBezTo>
                      <a:pt x="1" y="1897"/>
                      <a:pt x="284" y="2185"/>
                      <a:pt x="635" y="2185"/>
                    </a:cubicBezTo>
                    <a:lnTo>
                      <a:pt x="1483" y="2185"/>
                    </a:lnTo>
                    <a:cubicBezTo>
                      <a:pt x="1855" y="2185"/>
                      <a:pt x="2138" y="1897"/>
                      <a:pt x="2138" y="1551"/>
                    </a:cubicBezTo>
                    <a:lnTo>
                      <a:pt x="2138" y="635"/>
                    </a:lnTo>
                    <a:cubicBezTo>
                      <a:pt x="2138" y="284"/>
                      <a:pt x="1855" y="1"/>
                      <a:pt x="1483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9" name="Google Shape;1365;p38">
                <a:extLst>
                  <a:ext uri="{FF2B5EF4-FFF2-40B4-BE49-F238E27FC236}">
                    <a16:creationId xmlns:a16="http://schemas.microsoft.com/office/drawing/2014/main" id="{B18B289E-3978-CFC9-6F11-C98F5D4C542A}"/>
                  </a:ext>
                </a:extLst>
              </p:cNvPr>
              <p:cNvSpPr/>
              <p:nvPr/>
            </p:nvSpPr>
            <p:spPr>
              <a:xfrm>
                <a:off x="1936666" y="870255"/>
                <a:ext cx="236513" cy="239805"/>
              </a:xfrm>
              <a:custGeom>
                <a:avLst/>
                <a:gdLst/>
                <a:ahLst/>
                <a:cxnLst/>
                <a:rect l="l" t="t" r="r" b="b"/>
                <a:pathLst>
                  <a:path w="1509" h="1530" extrusionOk="0">
                    <a:moveTo>
                      <a:pt x="441" y="1"/>
                    </a:moveTo>
                    <a:cubicBezTo>
                      <a:pt x="200" y="1"/>
                      <a:pt x="1" y="200"/>
                      <a:pt x="1" y="420"/>
                    </a:cubicBezTo>
                    <a:lnTo>
                      <a:pt x="1" y="1095"/>
                    </a:lnTo>
                    <a:cubicBezTo>
                      <a:pt x="1" y="1336"/>
                      <a:pt x="200" y="1530"/>
                      <a:pt x="441" y="1530"/>
                    </a:cubicBezTo>
                    <a:lnTo>
                      <a:pt x="1069" y="1530"/>
                    </a:lnTo>
                    <a:cubicBezTo>
                      <a:pt x="1310" y="1530"/>
                      <a:pt x="1509" y="1336"/>
                      <a:pt x="1509" y="1095"/>
                    </a:cubicBezTo>
                    <a:lnTo>
                      <a:pt x="1509" y="420"/>
                    </a:lnTo>
                    <a:cubicBezTo>
                      <a:pt x="1509" y="200"/>
                      <a:pt x="1310" y="1"/>
                      <a:pt x="106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0" name="Google Shape;1366;p38">
                <a:extLst>
                  <a:ext uri="{FF2B5EF4-FFF2-40B4-BE49-F238E27FC236}">
                    <a16:creationId xmlns:a16="http://schemas.microsoft.com/office/drawing/2014/main" id="{F96B9D25-9FFA-110C-59F2-759911168B78}"/>
                  </a:ext>
                </a:extLst>
              </p:cNvPr>
              <p:cNvSpPr/>
              <p:nvPr/>
            </p:nvSpPr>
            <p:spPr>
              <a:xfrm>
                <a:off x="1930083" y="860381"/>
                <a:ext cx="249679" cy="256262"/>
              </a:xfrm>
              <a:custGeom>
                <a:avLst/>
                <a:gdLst/>
                <a:ahLst/>
                <a:cxnLst/>
                <a:rect l="l" t="t" r="r" b="b"/>
                <a:pathLst>
                  <a:path w="1593" h="1635" extrusionOk="0">
                    <a:moveTo>
                      <a:pt x="1111" y="111"/>
                    </a:moveTo>
                    <a:cubicBezTo>
                      <a:pt x="1331" y="111"/>
                      <a:pt x="1483" y="284"/>
                      <a:pt x="1483" y="483"/>
                    </a:cubicBezTo>
                    <a:lnTo>
                      <a:pt x="1483" y="1158"/>
                    </a:lnTo>
                    <a:cubicBezTo>
                      <a:pt x="1483" y="1373"/>
                      <a:pt x="1331" y="1551"/>
                      <a:pt x="1111" y="1551"/>
                    </a:cubicBezTo>
                    <a:lnTo>
                      <a:pt x="483" y="1551"/>
                    </a:lnTo>
                    <a:cubicBezTo>
                      <a:pt x="284" y="1551"/>
                      <a:pt x="111" y="1373"/>
                      <a:pt x="111" y="1158"/>
                    </a:cubicBezTo>
                    <a:lnTo>
                      <a:pt x="111" y="483"/>
                    </a:lnTo>
                    <a:cubicBezTo>
                      <a:pt x="111" y="284"/>
                      <a:pt x="284" y="111"/>
                      <a:pt x="483" y="111"/>
                    </a:cubicBezTo>
                    <a:close/>
                    <a:moveTo>
                      <a:pt x="483" y="1"/>
                    </a:moveTo>
                    <a:cubicBezTo>
                      <a:pt x="221" y="1"/>
                      <a:pt x="1" y="221"/>
                      <a:pt x="1" y="483"/>
                    </a:cubicBezTo>
                    <a:lnTo>
                      <a:pt x="1" y="1158"/>
                    </a:lnTo>
                    <a:cubicBezTo>
                      <a:pt x="1" y="1420"/>
                      <a:pt x="221" y="1635"/>
                      <a:pt x="483" y="1635"/>
                    </a:cubicBezTo>
                    <a:lnTo>
                      <a:pt x="1111" y="1635"/>
                    </a:lnTo>
                    <a:cubicBezTo>
                      <a:pt x="1373" y="1635"/>
                      <a:pt x="1593" y="1420"/>
                      <a:pt x="1593" y="1158"/>
                    </a:cubicBezTo>
                    <a:lnTo>
                      <a:pt x="1593" y="483"/>
                    </a:lnTo>
                    <a:cubicBezTo>
                      <a:pt x="1593" y="221"/>
                      <a:pt x="1373" y="1"/>
                      <a:pt x="1111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1" name="Google Shape;1367;p38">
                <a:extLst>
                  <a:ext uri="{FF2B5EF4-FFF2-40B4-BE49-F238E27FC236}">
                    <a16:creationId xmlns:a16="http://schemas.microsoft.com/office/drawing/2014/main" id="{AB495615-0F30-2D1D-0892-A0615703A5A6}"/>
                  </a:ext>
                </a:extLst>
              </p:cNvPr>
              <p:cNvSpPr/>
              <p:nvPr/>
            </p:nvSpPr>
            <p:spPr>
              <a:xfrm>
                <a:off x="1994971" y="870255"/>
                <a:ext cx="178208" cy="239805"/>
              </a:xfrm>
              <a:custGeom>
                <a:avLst/>
                <a:gdLst/>
                <a:ahLst/>
                <a:cxnLst/>
                <a:rect l="l" t="t" r="r" b="b"/>
                <a:pathLst>
                  <a:path w="1137" h="1530" extrusionOk="0">
                    <a:moveTo>
                      <a:pt x="435" y="1"/>
                    </a:moveTo>
                    <a:cubicBezTo>
                      <a:pt x="199" y="1"/>
                      <a:pt x="0" y="200"/>
                      <a:pt x="0" y="441"/>
                    </a:cubicBezTo>
                    <a:lnTo>
                      <a:pt x="0" y="1095"/>
                    </a:lnTo>
                    <a:cubicBezTo>
                      <a:pt x="0" y="1336"/>
                      <a:pt x="199" y="1530"/>
                      <a:pt x="435" y="1530"/>
                    </a:cubicBezTo>
                    <a:lnTo>
                      <a:pt x="697" y="1530"/>
                    </a:lnTo>
                    <a:cubicBezTo>
                      <a:pt x="938" y="1530"/>
                      <a:pt x="1137" y="1336"/>
                      <a:pt x="1137" y="1095"/>
                    </a:cubicBezTo>
                    <a:lnTo>
                      <a:pt x="1137" y="441"/>
                    </a:lnTo>
                    <a:cubicBezTo>
                      <a:pt x="1137" y="200"/>
                      <a:pt x="938" y="1"/>
                      <a:pt x="69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2" name="Google Shape;1368;p38">
                <a:extLst>
                  <a:ext uri="{FF2B5EF4-FFF2-40B4-BE49-F238E27FC236}">
                    <a16:creationId xmlns:a16="http://schemas.microsoft.com/office/drawing/2014/main" id="{3BCAA63F-374B-A2CE-87BC-B7BC8225CD08}"/>
                  </a:ext>
                </a:extLst>
              </p:cNvPr>
              <p:cNvSpPr/>
              <p:nvPr/>
            </p:nvSpPr>
            <p:spPr>
              <a:xfrm>
                <a:off x="1985097" y="860381"/>
                <a:ext cx="194665" cy="256262"/>
              </a:xfrm>
              <a:custGeom>
                <a:avLst/>
                <a:gdLst/>
                <a:ahLst/>
                <a:cxnLst/>
                <a:rect l="l" t="t" r="r" b="b"/>
                <a:pathLst>
                  <a:path w="1242" h="1635" extrusionOk="0">
                    <a:moveTo>
                      <a:pt x="760" y="111"/>
                    </a:moveTo>
                    <a:cubicBezTo>
                      <a:pt x="980" y="111"/>
                      <a:pt x="1132" y="284"/>
                      <a:pt x="1132" y="483"/>
                    </a:cubicBezTo>
                    <a:lnTo>
                      <a:pt x="1132" y="1158"/>
                    </a:lnTo>
                    <a:cubicBezTo>
                      <a:pt x="1132" y="1373"/>
                      <a:pt x="980" y="1551"/>
                      <a:pt x="760" y="1551"/>
                    </a:cubicBezTo>
                    <a:lnTo>
                      <a:pt x="477" y="1551"/>
                    </a:lnTo>
                    <a:cubicBezTo>
                      <a:pt x="283" y="1551"/>
                      <a:pt x="105" y="1373"/>
                      <a:pt x="105" y="1158"/>
                    </a:cubicBezTo>
                    <a:lnTo>
                      <a:pt x="105" y="483"/>
                    </a:lnTo>
                    <a:cubicBezTo>
                      <a:pt x="105" y="284"/>
                      <a:pt x="283" y="111"/>
                      <a:pt x="477" y="111"/>
                    </a:cubicBezTo>
                    <a:close/>
                    <a:moveTo>
                      <a:pt x="477" y="1"/>
                    </a:moveTo>
                    <a:cubicBezTo>
                      <a:pt x="215" y="1"/>
                      <a:pt x="1" y="221"/>
                      <a:pt x="1" y="483"/>
                    </a:cubicBezTo>
                    <a:lnTo>
                      <a:pt x="1" y="1158"/>
                    </a:lnTo>
                    <a:cubicBezTo>
                      <a:pt x="1" y="1420"/>
                      <a:pt x="215" y="1635"/>
                      <a:pt x="477" y="1635"/>
                    </a:cubicBezTo>
                    <a:lnTo>
                      <a:pt x="760" y="1635"/>
                    </a:lnTo>
                    <a:cubicBezTo>
                      <a:pt x="1022" y="1635"/>
                      <a:pt x="1242" y="1420"/>
                      <a:pt x="1242" y="1158"/>
                    </a:cubicBezTo>
                    <a:lnTo>
                      <a:pt x="1242" y="483"/>
                    </a:lnTo>
                    <a:cubicBezTo>
                      <a:pt x="1242" y="221"/>
                      <a:pt x="1022" y="1"/>
                      <a:pt x="760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62C1442F-6912-8BD8-3247-E27B55407C8F}"/>
              </a:ext>
            </a:extLst>
          </p:cNvPr>
          <p:cNvSpPr txBox="1"/>
          <p:nvPr/>
        </p:nvSpPr>
        <p:spPr>
          <a:xfrm>
            <a:off x="8828808" y="4835723"/>
            <a:ext cx="342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6180"/>
                </a:solidFill>
                <a:latin typeface="ThaiSans Neue" panose="02000000000000000000" pitchFamily="2" charset="-34"/>
                <a:cs typeface="ThaiSans Neue" panose="02000000000000000000" pitchFamily="2" charset="-34"/>
              </a:rPr>
              <a:t>21</a:t>
            </a:r>
          </a:p>
        </p:txBody>
      </p:sp>
    </p:spTree>
    <p:extLst>
      <p:ext uri="{BB962C8B-B14F-4D97-AF65-F5344CB8AC3E}">
        <p14:creationId xmlns:p14="http://schemas.microsoft.com/office/powerpoint/2010/main" val="32245904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F8D5F81-AE4B-73D1-3A0F-3FD9707289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6397" y="1509422"/>
            <a:ext cx="3677603" cy="2615184"/>
          </a:xfrm>
          <a:prstGeom prst="rect">
            <a:avLst/>
          </a:prstGeom>
          <a:ln w="19050">
            <a:solidFill>
              <a:srgbClr val="B2B2B2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43875A1-41B9-10EA-749D-B6B5A55B4C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6396" y="1509422"/>
            <a:ext cx="3677603" cy="2615184"/>
          </a:xfrm>
          <a:prstGeom prst="rect">
            <a:avLst/>
          </a:prstGeom>
          <a:ln w="19050">
            <a:solidFill>
              <a:srgbClr val="B2B2B2"/>
            </a:solidFill>
          </a:ln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1989A7F-C884-DFB3-5721-0A15866C7DF4}"/>
              </a:ext>
            </a:extLst>
          </p:cNvPr>
          <p:cNvCxnSpPr/>
          <p:nvPr/>
        </p:nvCxnSpPr>
        <p:spPr>
          <a:xfrm>
            <a:off x="1156855" y="2362200"/>
            <a:ext cx="935181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618A45E-D741-AD32-9313-9D508389FA63}"/>
              </a:ext>
            </a:extLst>
          </p:cNvPr>
          <p:cNvCxnSpPr>
            <a:cxnSpLocks/>
          </p:cNvCxnSpPr>
          <p:nvPr/>
        </p:nvCxnSpPr>
        <p:spPr>
          <a:xfrm>
            <a:off x="5555673" y="2362200"/>
            <a:ext cx="665018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21B0BFB6-0C69-1C3A-41E3-4B8E7A2D05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999" y="1501802"/>
            <a:ext cx="3677603" cy="2615184"/>
          </a:xfrm>
          <a:prstGeom prst="rect">
            <a:avLst/>
          </a:prstGeom>
          <a:ln w="12700">
            <a:solidFill>
              <a:srgbClr val="B2B2B2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8DBABD5-01BB-558E-D73E-1F3B31D1D0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4875" y="1509422"/>
            <a:ext cx="3677603" cy="2615184"/>
          </a:xfrm>
          <a:prstGeom prst="rect">
            <a:avLst/>
          </a:prstGeom>
        </p:spPr>
      </p:pic>
      <p:sp>
        <p:nvSpPr>
          <p:cNvPr id="2" name="Google Shape;739;p35">
            <a:extLst>
              <a:ext uri="{FF2B5EF4-FFF2-40B4-BE49-F238E27FC236}">
                <a16:creationId xmlns:a16="http://schemas.microsoft.com/office/drawing/2014/main" id="{CCD7CACF-D0BB-FF33-7354-1F52AA4D5A53}"/>
              </a:ext>
            </a:extLst>
          </p:cNvPr>
          <p:cNvSpPr txBox="1">
            <a:spLocks/>
          </p:cNvSpPr>
          <p:nvPr/>
        </p:nvSpPr>
        <p:spPr>
          <a:xfrm>
            <a:off x="720000" y="5212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  <a:defRPr sz="4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algn="ctr"/>
            <a:r>
              <a:rPr lang="en-US" sz="4000" dirty="0">
                <a:latin typeface="ThaiSans Neue UltBd" pitchFamily="2" charset="-34"/>
                <a:cs typeface="ThaiSans Neue UltBd" pitchFamily="2" charset="-34"/>
              </a:rPr>
              <a:t>Back-end</a:t>
            </a:r>
            <a:endParaRPr lang="th-TH" sz="4000" dirty="0">
              <a:latin typeface="ThaiSans Neue UltBd" pitchFamily="2" charset="-34"/>
              <a:cs typeface="ThaiSans Neue UltBd" pitchFamily="2" charset="-34"/>
            </a:endParaRPr>
          </a:p>
        </p:txBody>
      </p:sp>
      <p:cxnSp>
        <p:nvCxnSpPr>
          <p:cNvPr id="3" name="Straight Connector 5">
            <a:extLst>
              <a:ext uri="{FF2B5EF4-FFF2-40B4-BE49-F238E27FC236}">
                <a16:creationId xmlns:a16="http://schemas.microsoft.com/office/drawing/2014/main" id="{7923F66B-BCAC-9267-CE09-622EB3DB27DB}"/>
              </a:ext>
            </a:extLst>
          </p:cNvPr>
          <p:cNvCxnSpPr>
            <a:cxnSpLocks/>
          </p:cNvCxnSpPr>
          <p:nvPr/>
        </p:nvCxnSpPr>
        <p:spPr>
          <a:xfrm>
            <a:off x="3737264" y="1218617"/>
            <a:ext cx="1669472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กล่องข้อความ 3">
            <a:extLst>
              <a:ext uri="{FF2B5EF4-FFF2-40B4-BE49-F238E27FC236}">
                <a16:creationId xmlns:a16="http://schemas.microsoft.com/office/drawing/2014/main" id="{2740CC58-B608-8230-12A8-F2E836B38B3E}"/>
              </a:ext>
            </a:extLst>
          </p:cNvPr>
          <p:cNvSpPr txBox="1"/>
          <p:nvPr/>
        </p:nvSpPr>
        <p:spPr>
          <a:xfrm>
            <a:off x="1232728" y="4172189"/>
            <a:ext cx="2375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b="1" dirty="0">
                <a:latin typeface="ThaiSans Neue" panose="02000000000000000000" pitchFamily="2" charset="-34"/>
                <a:cs typeface="ThaiSans Neue" panose="02000000000000000000" pitchFamily="2" charset="-34"/>
              </a:rPr>
              <a:t>-</a:t>
            </a:r>
            <a:endParaRPr lang="en-US" b="1" dirty="0">
              <a:latin typeface="ThaiSans Neue" panose="02000000000000000000" pitchFamily="2" charset="-34"/>
              <a:cs typeface="ThaiSans Neue" panose="02000000000000000000" pitchFamily="2" charset="-34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2665881-3980-C88F-617A-777FE8B593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9999" y="1501802"/>
            <a:ext cx="3677603" cy="2615184"/>
          </a:xfrm>
          <a:prstGeom prst="rect">
            <a:avLst/>
          </a:prstGeom>
          <a:ln w="19050">
            <a:solidFill>
              <a:srgbClr val="B2B2B2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9A5548E-BDE1-C9B8-80A8-76708AB8CBE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50974" y="1509422"/>
            <a:ext cx="3677603" cy="2615184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39C6445B-BDA1-0B70-C7BC-D2C7ACFE8D8E}"/>
              </a:ext>
            </a:extLst>
          </p:cNvPr>
          <p:cNvGrpSpPr/>
          <p:nvPr/>
        </p:nvGrpSpPr>
        <p:grpSpPr>
          <a:xfrm>
            <a:off x="3879273" y="4124606"/>
            <a:ext cx="1527464" cy="402944"/>
            <a:chOff x="2895600" y="4124606"/>
            <a:chExt cx="3721100" cy="402944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B0A102FE-24F8-4EBE-7EA6-879FE85101E0}"/>
                </a:ext>
              </a:extLst>
            </p:cNvPr>
            <p:cNvCxnSpPr>
              <a:cxnSpLocks/>
            </p:cNvCxnSpPr>
            <p:nvPr/>
          </p:nvCxnSpPr>
          <p:spPr>
            <a:xfrm>
              <a:off x="2899723" y="4124606"/>
              <a:ext cx="0" cy="402944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79BD8F83-6341-77A9-7EF9-6107C343E03D}"/>
                </a:ext>
              </a:extLst>
            </p:cNvPr>
            <p:cNvCxnSpPr>
              <a:cxnSpLocks/>
            </p:cNvCxnSpPr>
            <p:nvPr/>
          </p:nvCxnSpPr>
          <p:spPr>
            <a:xfrm>
              <a:off x="2895600" y="4527550"/>
              <a:ext cx="3721100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68CE9E5A-061E-FF5C-BA03-F5F0F12B76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16700" y="4124606"/>
              <a:ext cx="0" cy="402944"/>
            </a:xfrm>
            <a:prstGeom prst="straightConnector1">
              <a:avLst/>
            </a:prstGeom>
            <a:ln w="1270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69A711BA-A1E5-3DB0-7895-9ADD61324B7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9998" y="1501801"/>
            <a:ext cx="3677603" cy="261518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845015C-A37A-B13F-208C-67BB54DC227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50503" y="1509422"/>
            <a:ext cx="3677603" cy="261518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4D5CAC8-B93A-823F-8D54-6A8AC0A5C78B}"/>
              </a:ext>
            </a:extLst>
          </p:cNvPr>
          <p:cNvSpPr txBox="1"/>
          <p:nvPr/>
        </p:nvSpPr>
        <p:spPr>
          <a:xfrm>
            <a:off x="8828808" y="4835723"/>
            <a:ext cx="342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6180"/>
                </a:solidFill>
                <a:latin typeface="ThaiSans Neue" panose="02000000000000000000" pitchFamily="2" charset="-34"/>
                <a:cs typeface="ThaiSans Neue" panose="02000000000000000000" pitchFamily="2" charset="-34"/>
              </a:rPr>
              <a:t>22</a:t>
            </a:r>
          </a:p>
        </p:txBody>
      </p:sp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A3180610-B962-0682-FBE4-2DFEC010E487}"/>
              </a:ext>
            </a:extLst>
          </p:cNvPr>
          <p:cNvSpPr txBox="1"/>
          <p:nvPr/>
        </p:nvSpPr>
        <p:spPr>
          <a:xfrm>
            <a:off x="2188868" y="4129768"/>
            <a:ext cx="10118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haiSans Neue" panose="02000000000000000000" pitchFamily="2" charset="-34"/>
                <a:cs typeface="ThaiSans Neue" panose="02000000000000000000" pitchFamily="2" charset="-34"/>
              </a:rPr>
              <a:t>Create Project</a:t>
            </a:r>
          </a:p>
        </p:txBody>
      </p:sp>
      <p:sp>
        <p:nvSpPr>
          <p:cNvPr id="15" name="กล่องข้อความ 14">
            <a:extLst>
              <a:ext uri="{FF2B5EF4-FFF2-40B4-BE49-F238E27FC236}">
                <a16:creationId xmlns:a16="http://schemas.microsoft.com/office/drawing/2014/main" id="{FE33EA1E-9DA8-AF37-7F9F-76B606CE44D8}"/>
              </a:ext>
            </a:extLst>
          </p:cNvPr>
          <p:cNvSpPr txBox="1"/>
          <p:nvPr/>
        </p:nvSpPr>
        <p:spPr>
          <a:xfrm>
            <a:off x="6270647" y="4132505"/>
            <a:ext cx="9717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haiSans Neue" panose="02000000000000000000" pitchFamily="2" charset="-34"/>
                <a:cs typeface="ThaiSans Neue" panose="02000000000000000000" pitchFamily="2" charset="-34"/>
              </a:rPr>
              <a:t>Create Folder</a:t>
            </a:r>
          </a:p>
        </p:txBody>
      </p:sp>
    </p:spTree>
    <p:extLst>
      <p:ext uri="{BB962C8B-B14F-4D97-AF65-F5344CB8AC3E}">
        <p14:creationId xmlns:p14="http://schemas.microsoft.com/office/powerpoint/2010/main" val="10510143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F8D5F81-AE4B-73D1-3A0F-3FD9707289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6397" y="1509422"/>
            <a:ext cx="3677603" cy="2615184"/>
          </a:xfrm>
          <a:prstGeom prst="rect">
            <a:avLst/>
          </a:prstGeom>
          <a:ln w="19050">
            <a:solidFill>
              <a:srgbClr val="B2B2B2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43875A1-41B9-10EA-749D-B6B5A55B4C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6396" y="1509422"/>
            <a:ext cx="3677603" cy="2615184"/>
          </a:xfrm>
          <a:prstGeom prst="rect">
            <a:avLst/>
          </a:prstGeom>
          <a:ln w="19050">
            <a:solidFill>
              <a:srgbClr val="B2B2B2"/>
            </a:solidFill>
          </a:ln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1989A7F-C884-DFB3-5721-0A15866C7DF4}"/>
              </a:ext>
            </a:extLst>
          </p:cNvPr>
          <p:cNvCxnSpPr/>
          <p:nvPr/>
        </p:nvCxnSpPr>
        <p:spPr>
          <a:xfrm>
            <a:off x="1156855" y="2362200"/>
            <a:ext cx="935181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618A45E-D741-AD32-9313-9D508389FA63}"/>
              </a:ext>
            </a:extLst>
          </p:cNvPr>
          <p:cNvCxnSpPr>
            <a:cxnSpLocks/>
          </p:cNvCxnSpPr>
          <p:nvPr/>
        </p:nvCxnSpPr>
        <p:spPr>
          <a:xfrm>
            <a:off x="5555673" y="2362200"/>
            <a:ext cx="665018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21B0BFB6-0C69-1C3A-41E3-4B8E7A2D05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999" y="1501802"/>
            <a:ext cx="3677603" cy="2615184"/>
          </a:xfrm>
          <a:prstGeom prst="rect">
            <a:avLst/>
          </a:prstGeom>
          <a:ln w="12700">
            <a:solidFill>
              <a:srgbClr val="B2B2B2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8DBABD5-01BB-558E-D73E-1F3B31D1D0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4875" y="1509422"/>
            <a:ext cx="3677603" cy="2615184"/>
          </a:xfrm>
          <a:prstGeom prst="rect">
            <a:avLst/>
          </a:prstGeom>
        </p:spPr>
      </p:pic>
      <p:sp>
        <p:nvSpPr>
          <p:cNvPr id="2" name="Google Shape;739;p35">
            <a:extLst>
              <a:ext uri="{FF2B5EF4-FFF2-40B4-BE49-F238E27FC236}">
                <a16:creationId xmlns:a16="http://schemas.microsoft.com/office/drawing/2014/main" id="{CCD7CACF-D0BB-FF33-7354-1F52AA4D5A53}"/>
              </a:ext>
            </a:extLst>
          </p:cNvPr>
          <p:cNvSpPr txBox="1">
            <a:spLocks/>
          </p:cNvSpPr>
          <p:nvPr/>
        </p:nvSpPr>
        <p:spPr>
          <a:xfrm>
            <a:off x="720000" y="5212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  <a:defRPr sz="4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algn="ctr"/>
            <a:r>
              <a:rPr lang="en-US" sz="4000" dirty="0">
                <a:latin typeface="ThaiSans Neue UltBd" pitchFamily="2" charset="-34"/>
                <a:cs typeface="ThaiSans Neue UltBd" pitchFamily="2" charset="-34"/>
              </a:rPr>
              <a:t>Back-end</a:t>
            </a:r>
            <a:endParaRPr lang="th-TH" sz="4000" dirty="0">
              <a:latin typeface="ThaiSans Neue UltBd" pitchFamily="2" charset="-34"/>
              <a:cs typeface="ThaiSans Neue UltBd" pitchFamily="2" charset="-34"/>
            </a:endParaRPr>
          </a:p>
        </p:txBody>
      </p:sp>
      <p:cxnSp>
        <p:nvCxnSpPr>
          <p:cNvPr id="3" name="Straight Connector 5">
            <a:extLst>
              <a:ext uri="{FF2B5EF4-FFF2-40B4-BE49-F238E27FC236}">
                <a16:creationId xmlns:a16="http://schemas.microsoft.com/office/drawing/2014/main" id="{7923F66B-BCAC-9267-CE09-622EB3DB27DB}"/>
              </a:ext>
            </a:extLst>
          </p:cNvPr>
          <p:cNvCxnSpPr>
            <a:cxnSpLocks/>
          </p:cNvCxnSpPr>
          <p:nvPr/>
        </p:nvCxnSpPr>
        <p:spPr>
          <a:xfrm>
            <a:off x="3737264" y="1218617"/>
            <a:ext cx="1669472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กล่องข้อความ 3">
            <a:extLst>
              <a:ext uri="{FF2B5EF4-FFF2-40B4-BE49-F238E27FC236}">
                <a16:creationId xmlns:a16="http://schemas.microsoft.com/office/drawing/2014/main" id="{2740CC58-B608-8230-12A8-F2E836B38B3E}"/>
              </a:ext>
            </a:extLst>
          </p:cNvPr>
          <p:cNvSpPr txBox="1"/>
          <p:nvPr/>
        </p:nvSpPr>
        <p:spPr>
          <a:xfrm>
            <a:off x="1232728" y="4172189"/>
            <a:ext cx="2375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b="1" dirty="0">
                <a:latin typeface="ThaiSans Neue" panose="02000000000000000000" pitchFamily="2" charset="-34"/>
                <a:cs typeface="ThaiSans Neue" panose="02000000000000000000" pitchFamily="2" charset="-34"/>
              </a:rPr>
              <a:t>-</a:t>
            </a:r>
            <a:endParaRPr lang="en-US" b="1" dirty="0">
              <a:latin typeface="ThaiSans Neue" panose="02000000000000000000" pitchFamily="2" charset="-34"/>
              <a:cs typeface="ThaiSans Neue" panose="02000000000000000000" pitchFamily="2" charset="-34"/>
            </a:endParaRPr>
          </a:p>
        </p:txBody>
      </p:sp>
      <p:sp>
        <p:nvSpPr>
          <p:cNvPr id="10" name="กล่องข้อความ 9">
            <a:extLst>
              <a:ext uri="{FF2B5EF4-FFF2-40B4-BE49-F238E27FC236}">
                <a16:creationId xmlns:a16="http://schemas.microsoft.com/office/drawing/2014/main" id="{8AA965C7-5A67-75E3-039A-B7736CB0E952}"/>
              </a:ext>
            </a:extLst>
          </p:cNvPr>
          <p:cNvSpPr txBox="1"/>
          <p:nvPr/>
        </p:nvSpPr>
        <p:spPr>
          <a:xfrm>
            <a:off x="6172202" y="4172188"/>
            <a:ext cx="11865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haiSans Neue" panose="02000000000000000000" pitchFamily="2" charset="-34"/>
                <a:cs typeface="ThaiSans Neue" panose="02000000000000000000" pitchFamily="2" charset="-34"/>
              </a:rPr>
              <a:t>Workspace Code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2665881-3980-C88F-617A-777FE8B593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9999" y="1501802"/>
            <a:ext cx="3677603" cy="2615184"/>
          </a:xfrm>
          <a:prstGeom prst="rect">
            <a:avLst/>
          </a:prstGeom>
          <a:ln w="19050">
            <a:solidFill>
              <a:srgbClr val="B2B2B2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9A5548E-BDE1-C9B8-80A8-76708AB8CBE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50974" y="1509422"/>
            <a:ext cx="3677603" cy="2615184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39C6445B-BDA1-0B70-C7BC-D2C7ACFE8D8E}"/>
              </a:ext>
            </a:extLst>
          </p:cNvPr>
          <p:cNvGrpSpPr/>
          <p:nvPr/>
        </p:nvGrpSpPr>
        <p:grpSpPr>
          <a:xfrm>
            <a:off x="3291305" y="4124606"/>
            <a:ext cx="2115432" cy="402944"/>
            <a:chOff x="2895600" y="4124606"/>
            <a:chExt cx="3721100" cy="402944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B0A102FE-24F8-4EBE-7EA6-879FE85101E0}"/>
                </a:ext>
              </a:extLst>
            </p:cNvPr>
            <p:cNvCxnSpPr>
              <a:cxnSpLocks/>
            </p:cNvCxnSpPr>
            <p:nvPr/>
          </p:nvCxnSpPr>
          <p:spPr>
            <a:xfrm>
              <a:off x="2899723" y="4124606"/>
              <a:ext cx="0" cy="402944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79BD8F83-6341-77A9-7EF9-6107C343E03D}"/>
                </a:ext>
              </a:extLst>
            </p:cNvPr>
            <p:cNvCxnSpPr>
              <a:cxnSpLocks/>
            </p:cNvCxnSpPr>
            <p:nvPr/>
          </p:nvCxnSpPr>
          <p:spPr>
            <a:xfrm>
              <a:off x="2895600" y="4527550"/>
              <a:ext cx="3721100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68CE9E5A-061E-FF5C-BA03-F5F0F12B76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16700" y="4124606"/>
              <a:ext cx="0" cy="402944"/>
            </a:xfrm>
            <a:prstGeom prst="straightConnector1">
              <a:avLst/>
            </a:prstGeom>
            <a:ln w="1270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C5F5C678-40DB-BCDA-A6C4-773887B0EBC2}"/>
              </a:ext>
            </a:extLst>
          </p:cNvPr>
          <p:cNvSpPr txBox="1"/>
          <p:nvPr/>
        </p:nvSpPr>
        <p:spPr>
          <a:xfrm>
            <a:off x="8828808" y="4835723"/>
            <a:ext cx="342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6180"/>
                </a:solidFill>
                <a:latin typeface="ThaiSans Neue" panose="02000000000000000000" pitchFamily="2" charset="-34"/>
                <a:cs typeface="ThaiSans Neue" panose="02000000000000000000" pitchFamily="2" charset="-34"/>
              </a:rPr>
              <a:t>23</a:t>
            </a:r>
          </a:p>
        </p:txBody>
      </p:sp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FEE68596-6C1F-7187-6295-22B330BC671E}"/>
              </a:ext>
            </a:extLst>
          </p:cNvPr>
          <p:cNvSpPr txBox="1"/>
          <p:nvPr/>
        </p:nvSpPr>
        <p:spPr>
          <a:xfrm>
            <a:off x="2108197" y="4116986"/>
            <a:ext cx="8290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haiSans Neue" panose="02000000000000000000" pitchFamily="2" charset="-34"/>
                <a:cs typeface="ThaiSans Neue" panose="02000000000000000000" pitchFamily="2" charset="-34"/>
              </a:rPr>
              <a:t>Workspace</a:t>
            </a:r>
          </a:p>
        </p:txBody>
      </p:sp>
    </p:spTree>
    <p:extLst>
      <p:ext uri="{BB962C8B-B14F-4D97-AF65-F5344CB8AC3E}">
        <p14:creationId xmlns:p14="http://schemas.microsoft.com/office/powerpoint/2010/main" val="35865054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618A45E-D741-AD32-9313-9D508389FA63}"/>
              </a:ext>
            </a:extLst>
          </p:cNvPr>
          <p:cNvCxnSpPr>
            <a:cxnSpLocks/>
          </p:cNvCxnSpPr>
          <p:nvPr/>
        </p:nvCxnSpPr>
        <p:spPr>
          <a:xfrm>
            <a:off x="5555673" y="2362200"/>
            <a:ext cx="665018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Google Shape;739;p35">
            <a:extLst>
              <a:ext uri="{FF2B5EF4-FFF2-40B4-BE49-F238E27FC236}">
                <a16:creationId xmlns:a16="http://schemas.microsoft.com/office/drawing/2014/main" id="{CCD7CACF-D0BB-FF33-7354-1F52AA4D5A53}"/>
              </a:ext>
            </a:extLst>
          </p:cNvPr>
          <p:cNvSpPr txBox="1">
            <a:spLocks/>
          </p:cNvSpPr>
          <p:nvPr/>
        </p:nvSpPr>
        <p:spPr>
          <a:xfrm>
            <a:off x="720000" y="5212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  <a:defRPr sz="4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algn="ctr"/>
            <a:r>
              <a:rPr lang="en-US" sz="4000" dirty="0">
                <a:latin typeface="ThaiSans Neue UltBd" pitchFamily="2" charset="-34"/>
                <a:cs typeface="ThaiSans Neue UltBd" pitchFamily="2" charset="-34"/>
              </a:rPr>
              <a:t>Back-end</a:t>
            </a:r>
            <a:endParaRPr lang="th-TH" sz="4000" dirty="0">
              <a:latin typeface="ThaiSans Neue UltBd" pitchFamily="2" charset="-34"/>
              <a:cs typeface="ThaiSans Neue UltBd" pitchFamily="2" charset="-34"/>
            </a:endParaRPr>
          </a:p>
        </p:txBody>
      </p:sp>
      <p:cxnSp>
        <p:nvCxnSpPr>
          <p:cNvPr id="3" name="Straight Connector 5">
            <a:extLst>
              <a:ext uri="{FF2B5EF4-FFF2-40B4-BE49-F238E27FC236}">
                <a16:creationId xmlns:a16="http://schemas.microsoft.com/office/drawing/2014/main" id="{7923F66B-BCAC-9267-CE09-622EB3DB27DB}"/>
              </a:ext>
            </a:extLst>
          </p:cNvPr>
          <p:cNvCxnSpPr>
            <a:cxnSpLocks/>
          </p:cNvCxnSpPr>
          <p:nvPr/>
        </p:nvCxnSpPr>
        <p:spPr>
          <a:xfrm>
            <a:off x="3737264" y="1218617"/>
            <a:ext cx="1669472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กล่องข้อความ 3">
            <a:extLst>
              <a:ext uri="{FF2B5EF4-FFF2-40B4-BE49-F238E27FC236}">
                <a16:creationId xmlns:a16="http://schemas.microsoft.com/office/drawing/2014/main" id="{2740CC58-B608-8230-12A8-F2E836B38B3E}"/>
              </a:ext>
            </a:extLst>
          </p:cNvPr>
          <p:cNvSpPr txBox="1"/>
          <p:nvPr/>
        </p:nvSpPr>
        <p:spPr>
          <a:xfrm>
            <a:off x="1232728" y="4172189"/>
            <a:ext cx="2375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b="1" dirty="0">
                <a:latin typeface="ThaiSans Neue" panose="02000000000000000000" pitchFamily="2" charset="-34"/>
                <a:cs typeface="ThaiSans Neue" panose="02000000000000000000" pitchFamily="2" charset="-34"/>
              </a:rPr>
              <a:t>-</a:t>
            </a:r>
            <a:endParaRPr lang="en-US" b="1" dirty="0">
              <a:latin typeface="ThaiSans Neue" panose="02000000000000000000" pitchFamily="2" charset="-34"/>
              <a:cs typeface="ThaiSans Neue" panose="02000000000000000000" pitchFamily="2" charset="-34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6ECC62C-CFC4-5B88-ED9E-044993108E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523" y="1509422"/>
            <a:ext cx="3677603" cy="2615184"/>
          </a:xfrm>
          <a:prstGeom prst="rect">
            <a:avLst/>
          </a:prstGeom>
          <a:ln w="19050">
            <a:solidFill>
              <a:srgbClr val="B2B2B2"/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5ADA18C-5416-2C39-94F2-DAEE459917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7918" y="1509422"/>
            <a:ext cx="3677603" cy="2615184"/>
          </a:xfrm>
          <a:prstGeom prst="rect">
            <a:avLst/>
          </a:prstGeom>
          <a:ln w="19050">
            <a:solidFill>
              <a:srgbClr val="B2B2B2"/>
            </a:solidFill>
          </a:ln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C9076BD4-10A1-3803-7F2D-5474D6093FD4}"/>
              </a:ext>
            </a:extLst>
          </p:cNvPr>
          <p:cNvGrpSpPr/>
          <p:nvPr/>
        </p:nvGrpSpPr>
        <p:grpSpPr>
          <a:xfrm>
            <a:off x="3291305" y="4124606"/>
            <a:ext cx="2115432" cy="402944"/>
            <a:chOff x="2895600" y="4124606"/>
            <a:chExt cx="3721100" cy="402944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77DD0AB-820D-0D53-87B5-1B2834E5162D}"/>
                </a:ext>
              </a:extLst>
            </p:cNvPr>
            <p:cNvCxnSpPr>
              <a:cxnSpLocks/>
            </p:cNvCxnSpPr>
            <p:nvPr/>
          </p:nvCxnSpPr>
          <p:spPr>
            <a:xfrm>
              <a:off x="2899723" y="4124606"/>
              <a:ext cx="0" cy="402944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41C4E6D-FEBE-CA2F-EB20-304B5F7EBF50}"/>
                </a:ext>
              </a:extLst>
            </p:cNvPr>
            <p:cNvCxnSpPr>
              <a:cxnSpLocks/>
            </p:cNvCxnSpPr>
            <p:nvPr/>
          </p:nvCxnSpPr>
          <p:spPr>
            <a:xfrm>
              <a:off x="2895600" y="4527550"/>
              <a:ext cx="3721100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1E3C1161-358F-ABDC-952B-9C5E9E73D6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16700" y="4124606"/>
              <a:ext cx="0" cy="402944"/>
            </a:xfrm>
            <a:prstGeom prst="straightConnector1">
              <a:avLst/>
            </a:prstGeom>
            <a:ln w="1270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5FB4780C-1466-6050-7E5D-BF67C139197D}"/>
              </a:ext>
            </a:extLst>
          </p:cNvPr>
          <p:cNvSpPr txBox="1"/>
          <p:nvPr/>
        </p:nvSpPr>
        <p:spPr>
          <a:xfrm>
            <a:off x="8828808" y="4835723"/>
            <a:ext cx="342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6180"/>
                </a:solidFill>
                <a:latin typeface="ThaiSans Neue" panose="02000000000000000000" pitchFamily="2" charset="-34"/>
                <a:cs typeface="ThaiSans Neue" panose="02000000000000000000" pitchFamily="2" charset="-34"/>
              </a:rPr>
              <a:t>24</a:t>
            </a:r>
          </a:p>
        </p:txBody>
      </p:sp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048FC6ED-8386-9DB4-A799-5447FCE807C7}"/>
              </a:ext>
            </a:extLst>
          </p:cNvPr>
          <p:cNvSpPr txBox="1"/>
          <p:nvPr/>
        </p:nvSpPr>
        <p:spPr>
          <a:xfrm>
            <a:off x="1839381" y="4177135"/>
            <a:ext cx="11352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haiSans Neue" panose="02000000000000000000" pitchFamily="2" charset="-34"/>
                <a:cs typeface="ThaiSans Neue" panose="02000000000000000000" pitchFamily="2" charset="-34"/>
              </a:rPr>
              <a:t>Workspace-Row</a:t>
            </a:r>
          </a:p>
        </p:txBody>
      </p:sp>
      <p:sp>
        <p:nvSpPr>
          <p:cNvPr id="6" name="กล่องข้อความ 5">
            <a:extLst>
              <a:ext uri="{FF2B5EF4-FFF2-40B4-BE49-F238E27FC236}">
                <a16:creationId xmlns:a16="http://schemas.microsoft.com/office/drawing/2014/main" id="{0DF25B1B-968D-E2DC-1A93-74A1A8A82653}"/>
              </a:ext>
            </a:extLst>
          </p:cNvPr>
          <p:cNvSpPr txBox="1"/>
          <p:nvPr/>
        </p:nvSpPr>
        <p:spPr>
          <a:xfrm>
            <a:off x="6222271" y="4124606"/>
            <a:ext cx="13179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haiSans Neue" panose="02000000000000000000" pitchFamily="2" charset="-34"/>
                <a:cs typeface="ThaiSans Neue" panose="02000000000000000000" pitchFamily="2" charset="-34"/>
              </a:rPr>
              <a:t>Add-Code-</a:t>
            </a:r>
            <a:r>
              <a:rPr lang="en-US" b="1" dirty="0" err="1">
                <a:latin typeface="ThaiSans Neue" panose="02000000000000000000" pitchFamily="2" charset="-34"/>
                <a:cs typeface="ThaiSans Neue" panose="02000000000000000000" pitchFamily="2" charset="-34"/>
              </a:rPr>
              <a:t>Div</a:t>
            </a:r>
            <a:r>
              <a:rPr lang="en-US" b="1" dirty="0">
                <a:latin typeface="ThaiSans Neue" panose="02000000000000000000" pitchFamily="2" charset="-34"/>
                <a:cs typeface="ThaiSans Neue" panose="02000000000000000000" pitchFamily="2" charset="-34"/>
              </a:rPr>
              <a:t>-Row</a:t>
            </a:r>
          </a:p>
        </p:txBody>
      </p:sp>
    </p:spTree>
    <p:extLst>
      <p:ext uri="{BB962C8B-B14F-4D97-AF65-F5344CB8AC3E}">
        <p14:creationId xmlns:p14="http://schemas.microsoft.com/office/powerpoint/2010/main" val="33490759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F8D5F81-AE4B-73D1-3A0F-3FD9707289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6397" y="1509422"/>
            <a:ext cx="3677603" cy="2615184"/>
          </a:xfrm>
          <a:prstGeom prst="rect">
            <a:avLst/>
          </a:prstGeom>
          <a:ln w="19050">
            <a:solidFill>
              <a:srgbClr val="B2B2B2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43875A1-41B9-10EA-749D-B6B5A55B4C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6396" y="1509422"/>
            <a:ext cx="3677603" cy="2615184"/>
          </a:xfrm>
          <a:prstGeom prst="rect">
            <a:avLst/>
          </a:prstGeom>
          <a:ln w="19050">
            <a:solidFill>
              <a:srgbClr val="B2B2B2"/>
            </a:solidFill>
          </a:ln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1989A7F-C884-DFB3-5721-0A15866C7DF4}"/>
              </a:ext>
            </a:extLst>
          </p:cNvPr>
          <p:cNvCxnSpPr/>
          <p:nvPr/>
        </p:nvCxnSpPr>
        <p:spPr>
          <a:xfrm>
            <a:off x="1156855" y="2362200"/>
            <a:ext cx="935181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618A45E-D741-AD32-9313-9D508389FA63}"/>
              </a:ext>
            </a:extLst>
          </p:cNvPr>
          <p:cNvCxnSpPr>
            <a:cxnSpLocks/>
          </p:cNvCxnSpPr>
          <p:nvPr/>
        </p:nvCxnSpPr>
        <p:spPr>
          <a:xfrm>
            <a:off x="5555673" y="2362200"/>
            <a:ext cx="665018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21B0BFB6-0C69-1C3A-41E3-4B8E7A2D05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999" y="1501802"/>
            <a:ext cx="3677603" cy="2615184"/>
          </a:xfrm>
          <a:prstGeom prst="rect">
            <a:avLst/>
          </a:prstGeom>
          <a:ln w="12700">
            <a:solidFill>
              <a:srgbClr val="B2B2B2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8DBABD5-01BB-558E-D73E-1F3B31D1D0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4875" y="1509422"/>
            <a:ext cx="3677603" cy="2615184"/>
          </a:xfrm>
          <a:prstGeom prst="rect">
            <a:avLst/>
          </a:prstGeom>
        </p:spPr>
      </p:pic>
      <p:sp>
        <p:nvSpPr>
          <p:cNvPr id="2" name="Google Shape;739;p35">
            <a:extLst>
              <a:ext uri="{FF2B5EF4-FFF2-40B4-BE49-F238E27FC236}">
                <a16:creationId xmlns:a16="http://schemas.microsoft.com/office/drawing/2014/main" id="{CCD7CACF-D0BB-FF33-7354-1F52AA4D5A53}"/>
              </a:ext>
            </a:extLst>
          </p:cNvPr>
          <p:cNvSpPr txBox="1">
            <a:spLocks/>
          </p:cNvSpPr>
          <p:nvPr/>
        </p:nvSpPr>
        <p:spPr>
          <a:xfrm>
            <a:off x="720000" y="5212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  <a:defRPr sz="4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algn="ctr"/>
            <a:r>
              <a:rPr lang="en-US" sz="4000" dirty="0">
                <a:latin typeface="ThaiSans Neue UltBd" pitchFamily="2" charset="-34"/>
                <a:cs typeface="ThaiSans Neue UltBd" pitchFamily="2" charset="-34"/>
              </a:rPr>
              <a:t>Back-end</a:t>
            </a:r>
            <a:endParaRPr lang="th-TH" sz="4000" dirty="0">
              <a:latin typeface="ThaiSans Neue UltBd" pitchFamily="2" charset="-34"/>
              <a:cs typeface="ThaiSans Neue UltBd" pitchFamily="2" charset="-34"/>
            </a:endParaRPr>
          </a:p>
        </p:txBody>
      </p:sp>
      <p:cxnSp>
        <p:nvCxnSpPr>
          <p:cNvPr id="3" name="Straight Connector 5">
            <a:extLst>
              <a:ext uri="{FF2B5EF4-FFF2-40B4-BE49-F238E27FC236}">
                <a16:creationId xmlns:a16="http://schemas.microsoft.com/office/drawing/2014/main" id="{7923F66B-BCAC-9267-CE09-622EB3DB27DB}"/>
              </a:ext>
            </a:extLst>
          </p:cNvPr>
          <p:cNvCxnSpPr>
            <a:cxnSpLocks/>
          </p:cNvCxnSpPr>
          <p:nvPr/>
        </p:nvCxnSpPr>
        <p:spPr>
          <a:xfrm>
            <a:off x="3737264" y="1218617"/>
            <a:ext cx="1669472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กล่องข้อความ 3">
            <a:extLst>
              <a:ext uri="{FF2B5EF4-FFF2-40B4-BE49-F238E27FC236}">
                <a16:creationId xmlns:a16="http://schemas.microsoft.com/office/drawing/2014/main" id="{2740CC58-B608-8230-12A8-F2E836B38B3E}"/>
              </a:ext>
            </a:extLst>
          </p:cNvPr>
          <p:cNvSpPr txBox="1"/>
          <p:nvPr/>
        </p:nvSpPr>
        <p:spPr>
          <a:xfrm>
            <a:off x="1232728" y="4172189"/>
            <a:ext cx="2375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b="1" dirty="0">
                <a:latin typeface="ThaiSans Neue" panose="02000000000000000000" pitchFamily="2" charset="-34"/>
                <a:cs typeface="ThaiSans Neue" panose="02000000000000000000" pitchFamily="2" charset="-34"/>
              </a:rPr>
              <a:t>-</a:t>
            </a:r>
            <a:endParaRPr lang="en-US" b="1" dirty="0">
              <a:latin typeface="ThaiSans Neue" panose="02000000000000000000" pitchFamily="2" charset="-34"/>
              <a:cs typeface="ThaiSans Neue" panose="02000000000000000000" pitchFamily="2" charset="-34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2665881-3980-C88F-617A-777FE8B593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9999" y="1501802"/>
            <a:ext cx="3677603" cy="2615184"/>
          </a:xfrm>
          <a:prstGeom prst="rect">
            <a:avLst/>
          </a:prstGeom>
          <a:ln w="19050">
            <a:solidFill>
              <a:srgbClr val="B2B2B2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9A5548E-BDE1-C9B8-80A8-76708AB8CBE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50974" y="1509422"/>
            <a:ext cx="3677603" cy="261518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CC927B0-99B0-FED1-847B-8B350589815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9999" y="1501802"/>
            <a:ext cx="3677603" cy="261518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802280D-5A73-BD27-49DD-904CAB28B43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50974" y="1509422"/>
            <a:ext cx="3677603" cy="2615184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79C613EA-3012-4B7C-121F-688838956E0F}"/>
              </a:ext>
            </a:extLst>
          </p:cNvPr>
          <p:cNvGrpSpPr/>
          <p:nvPr/>
        </p:nvGrpSpPr>
        <p:grpSpPr>
          <a:xfrm>
            <a:off x="3737263" y="4124606"/>
            <a:ext cx="1669473" cy="402944"/>
            <a:chOff x="2895600" y="4124606"/>
            <a:chExt cx="3721100" cy="402944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39BE06E-D237-B952-6AA6-5C1CB1371C0D}"/>
                </a:ext>
              </a:extLst>
            </p:cNvPr>
            <p:cNvCxnSpPr>
              <a:cxnSpLocks/>
            </p:cNvCxnSpPr>
            <p:nvPr/>
          </p:nvCxnSpPr>
          <p:spPr>
            <a:xfrm>
              <a:off x="2899723" y="4124606"/>
              <a:ext cx="0" cy="402944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3F6E5ED3-7BDC-2360-665F-53D12D676B31}"/>
                </a:ext>
              </a:extLst>
            </p:cNvPr>
            <p:cNvCxnSpPr>
              <a:cxnSpLocks/>
            </p:cNvCxnSpPr>
            <p:nvPr/>
          </p:nvCxnSpPr>
          <p:spPr>
            <a:xfrm>
              <a:off x="2895600" y="4527550"/>
              <a:ext cx="3721100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62541F86-B2AA-FC7A-96A1-2A6D8005E78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16700" y="4124606"/>
              <a:ext cx="0" cy="402944"/>
            </a:xfrm>
            <a:prstGeom prst="straightConnector1">
              <a:avLst/>
            </a:prstGeom>
            <a:ln w="1270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3F74A3C3-3D90-B11E-44C0-5631B3A67505}"/>
              </a:ext>
            </a:extLst>
          </p:cNvPr>
          <p:cNvSpPr txBox="1"/>
          <p:nvPr/>
        </p:nvSpPr>
        <p:spPr>
          <a:xfrm>
            <a:off x="8828808" y="4835723"/>
            <a:ext cx="342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6180"/>
                </a:solidFill>
                <a:latin typeface="ThaiSans Neue" panose="02000000000000000000" pitchFamily="2" charset="-34"/>
                <a:cs typeface="ThaiSans Neue" panose="02000000000000000000" pitchFamily="2" charset="-34"/>
              </a:rPr>
              <a:t>25</a:t>
            </a:r>
          </a:p>
        </p:txBody>
      </p:sp>
      <p:sp>
        <p:nvSpPr>
          <p:cNvPr id="15" name="กล่องข้อความ 14">
            <a:extLst>
              <a:ext uri="{FF2B5EF4-FFF2-40B4-BE49-F238E27FC236}">
                <a16:creationId xmlns:a16="http://schemas.microsoft.com/office/drawing/2014/main" id="{00338ACD-2EC6-0AE0-3CF8-8851A631DE38}"/>
              </a:ext>
            </a:extLst>
          </p:cNvPr>
          <p:cNvSpPr txBox="1"/>
          <p:nvPr/>
        </p:nvSpPr>
        <p:spPr>
          <a:xfrm>
            <a:off x="6222271" y="4124606"/>
            <a:ext cx="12458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haiSans Neue" panose="02000000000000000000" pitchFamily="2" charset="-34"/>
                <a:cs typeface="ThaiSans Neue" panose="02000000000000000000" pitchFamily="2" charset="-34"/>
              </a:rPr>
              <a:t>Add-Code-</a:t>
            </a:r>
            <a:r>
              <a:rPr lang="en-US" b="1" dirty="0" err="1">
                <a:latin typeface="ThaiSans Neue" panose="02000000000000000000" pitchFamily="2" charset="-34"/>
                <a:cs typeface="ThaiSans Neue" panose="02000000000000000000" pitchFamily="2" charset="-34"/>
              </a:rPr>
              <a:t>Div</a:t>
            </a:r>
            <a:r>
              <a:rPr lang="en-US" b="1" dirty="0">
                <a:latin typeface="ThaiSans Neue" panose="02000000000000000000" pitchFamily="2" charset="-34"/>
                <a:cs typeface="ThaiSans Neue" panose="02000000000000000000" pitchFamily="2" charset="-34"/>
              </a:rPr>
              <a:t>-Col</a:t>
            </a:r>
          </a:p>
        </p:txBody>
      </p:sp>
      <p:sp>
        <p:nvSpPr>
          <p:cNvPr id="23" name="กล่องข้อความ 22">
            <a:extLst>
              <a:ext uri="{FF2B5EF4-FFF2-40B4-BE49-F238E27FC236}">
                <a16:creationId xmlns:a16="http://schemas.microsoft.com/office/drawing/2014/main" id="{4F12CA02-E875-792C-D8A4-ACCBBD5523FC}"/>
              </a:ext>
            </a:extLst>
          </p:cNvPr>
          <p:cNvSpPr txBox="1"/>
          <p:nvPr/>
        </p:nvSpPr>
        <p:spPr>
          <a:xfrm>
            <a:off x="1899805" y="4168379"/>
            <a:ext cx="13692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haiSans Neue" panose="02000000000000000000" pitchFamily="2" charset="-34"/>
                <a:cs typeface="ThaiSans Neue" panose="02000000000000000000" pitchFamily="2" charset="-34"/>
              </a:rPr>
              <a:t>Workspace-Row-Col</a:t>
            </a:r>
          </a:p>
        </p:txBody>
      </p:sp>
    </p:spTree>
    <p:extLst>
      <p:ext uri="{BB962C8B-B14F-4D97-AF65-F5344CB8AC3E}">
        <p14:creationId xmlns:p14="http://schemas.microsoft.com/office/powerpoint/2010/main" val="29619518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F8D5F81-AE4B-73D1-3A0F-3FD9707289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6397" y="1509422"/>
            <a:ext cx="3677603" cy="2615184"/>
          </a:xfrm>
          <a:prstGeom prst="rect">
            <a:avLst/>
          </a:prstGeom>
          <a:ln w="19050">
            <a:solidFill>
              <a:srgbClr val="B2B2B2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43875A1-41B9-10EA-749D-B6B5A55B4C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6396" y="1509422"/>
            <a:ext cx="3677603" cy="2615184"/>
          </a:xfrm>
          <a:prstGeom prst="rect">
            <a:avLst/>
          </a:prstGeom>
          <a:ln w="19050">
            <a:solidFill>
              <a:srgbClr val="B2B2B2"/>
            </a:solidFill>
          </a:ln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1989A7F-C884-DFB3-5721-0A15866C7DF4}"/>
              </a:ext>
            </a:extLst>
          </p:cNvPr>
          <p:cNvCxnSpPr/>
          <p:nvPr/>
        </p:nvCxnSpPr>
        <p:spPr>
          <a:xfrm>
            <a:off x="1156855" y="2362200"/>
            <a:ext cx="935181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618A45E-D741-AD32-9313-9D508389FA63}"/>
              </a:ext>
            </a:extLst>
          </p:cNvPr>
          <p:cNvCxnSpPr>
            <a:cxnSpLocks/>
          </p:cNvCxnSpPr>
          <p:nvPr/>
        </p:nvCxnSpPr>
        <p:spPr>
          <a:xfrm>
            <a:off x="5555673" y="2362200"/>
            <a:ext cx="665018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21B0BFB6-0C69-1C3A-41E3-4B8E7A2D05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999" y="1501802"/>
            <a:ext cx="3677603" cy="2615184"/>
          </a:xfrm>
          <a:prstGeom prst="rect">
            <a:avLst/>
          </a:prstGeom>
          <a:ln w="12700">
            <a:solidFill>
              <a:srgbClr val="B2B2B2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8DBABD5-01BB-558E-D73E-1F3B31D1D0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4875" y="1509422"/>
            <a:ext cx="3677603" cy="2615184"/>
          </a:xfrm>
          <a:prstGeom prst="rect">
            <a:avLst/>
          </a:prstGeom>
        </p:spPr>
      </p:pic>
      <p:sp>
        <p:nvSpPr>
          <p:cNvPr id="2" name="Google Shape;739;p35">
            <a:extLst>
              <a:ext uri="{FF2B5EF4-FFF2-40B4-BE49-F238E27FC236}">
                <a16:creationId xmlns:a16="http://schemas.microsoft.com/office/drawing/2014/main" id="{CCD7CACF-D0BB-FF33-7354-1F52AA4D5A53}"/>
              </a:ext>
            </a:extLst>
          </p:cNvPr>
          <p:cNvSpPr txBox="1">
            <a:spLocks/>
          </p:cNvSpPr>
          <p:nvPr/>
        </p:nvSpPr>
        <p:spPr>
          <a:xfrm>
            <a:off x="720000" y="5212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  <a:defRPr sz="4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algn="ctr"/>
            <a:r>
              <a:rPr lang="en-US" sz="4000" dirty="0">
                <a:latin typeface="ThaiSans Neue UltBd" pitchFamily="2" charset="-34"/>
                <a:cs typeface="ThaiSans Neue UltBd" pitchFamily="2" charset="-34"/>
              </a:rPr>
              <a:t>Back-end</a:t>
            </a:r>
            <a:endParaRPr lang="th-TH" sz="4000" dirty="0">
              <a:latin typeface="ThaiSans Neue UltBd" pitchFamily="2" charset="-34"/>
              <a:cs typeface="ThaiSans Neue UltBd" pitchFamily="2" charset="-34"/>
            </a:endParaRPr>
          </a:p>
        </p:txBody>
      </p:sp>
      <p:cxnSp>
        <p:nvCxnSpPr>
          <p:cNvPr id="3" name="Straight Connector 5">
            <a:extLst>
              <a:ext uri="{FF2B5EF4-FFF2-40B4-BE49-F238E27FC236}">
                <a16:creationId xmlns:a16="http://schemas.microsoft.com/office/drawing/2014/main" id="{7923F66B-BCAC-9267-CE09-622EB3DB27DB}"/>
              </a:ext>
            </a:extLst>
          </p:cNvPr>
          <p:cNvCxnSpPr>
            <a:cxnSpLocks/>
          </p:cNvCxnSpPr>
          <p:nvPr/>
        </p:nvCxnSpPr>
        <p:spPr>
          <a:xfrm>
            <a:off x="3737264" y="1218617"/>
            <a:ext cx="1669472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กล่องข้อความ 3">
            <a:extLst>
              <a:ext uri="{FF2B5EF4-FFF2-40B4-BE49-F238E27FC236}">
                <a16:creationId xmlns:a16="http://schemas.microsoft.com/office/drawing/2014/main" id="{2740CC58-B608-8230-12A8-F2E836B38B3E}"/>
              </a:ext>
            </a:extLst>
          </p:cNvPr>
          <p:cNvSpPr txBox="1"/>
          <p:nvPr/>
        </p:nvSpPr>
        <p:spPr>
          <a:xfrm>
            <a:off x="1232728" y="4172189"/>
            <a:ext cx="2375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b="1" dirty="0">
                <a:latin typeface="ThaiSans Neue" panose="02000000000000000000" pitchFamily="2" charset="-34"/>
                <a:cs typeface="ThaiSans Neue" panose="02000000000000000000" pitchFamily="2" charset="-34"/>
              </a:rPr>
              <a:t>-</a:t>
            </a:r>
            <a:endParaRPr lang="en-US" b="1" dirty="0">
              <a:latin typeface="ThaiSans Neue" panose="02000000000000000000" pitchFamily="2" charset="-34"/>
              <a:cs typeface="ThaiSans Neue" panose="02000000000000000000" pitchFamily="2" charset="-34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2665881-3980-C88F-617A-777FE8B593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9999" y="1501802"/>
            <a:ext cx="3677603" cy="2615184"/>
          </a:xfrm>
          <a:prstGeom prst="rect">
            <a:avLst/>
          </a:prstGeom>
          <a:ln w="19050">
            <a:solidFill>
              <a:srgbClr val="B2B2B2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9A5548E-BDE1-C9B8-80A8-76708AB8CBE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50974" y="1509422"/>
            <a:ext cx="3677603" cy="261518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CC927B0-99B0-FED1-847B-8B350589815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9999" y="1501802"/>
            <a:ext cx="3677603" cy="261518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802280D-5A73-BD27-49DD-904CAB28B43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50974" y="1509422"/>
            <a:ext cx="3677603" cy="261518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DF1DB5C-D2F5-5390-873B-023EC3C70EE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9999" y="1501802"/>
            <a:ext cx="3677603" cy="261518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D5DF963-CC3D-578C-E389-CC147F2439E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47918" y="1509422"/>
            <a:ext cx="3677603" cy="2615184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7DD225D4-C2A2-55F0-8A2C-08043C4CED18}"/>
              </a:ext>
            </a:extLst>
          </p:cNvPr>
          <p:cNvGrpSpPr/>
          <p:nvPr/>
        </p:nvGrpSpPr>
        <p:grpSpPr>
          <a:xfrm>
            <a:off x="3934691" y="4124606"/>
            <a:ext cx="1472046" cy="402944"/>
            <a:chOff x="2895600" y="4124606"/>
            <a:chExt cx="3721100" cy="402944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51F86DD7-52A7-857B-968B-2E8F7740F5D6}"/>
                </a:ext>
              </a:extLst>
            </p:cNvPr>
            <p:cNvCxnSpPr>
              <a:cxnSpLocks/>
            </p:cNvCxnSpPr>
            <p:nvPr/>
          </p:nvCxnSpPr>
          <p:spPr>
            <a:xfrm>
              <a:off x="2899723" y="4124606"/>
              <a:ext cx="0" cy="402944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308CDE98-D3C3-50CF-6183-442725BE197E}"/>
                </a:ext>
              </a:extLst>
            </p:cNvPr>
            <p:cNvCxnSpPr>
              <a:cxnSpLocks/>
            </p:cNvCxnSpPr>
            <p:nvPr/>
          </p:nvCxnSpPr>
          <p:spPr>
            <a:xfrm>
              <a:off x="2895600" y="4527550"/>
              <a:ext cx="3721100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52CD3852-379D-B432-7FF2-C43A429DBE0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16700" y="4124606"/>
              <a:ext cx="0" cy="402944"/>
            </a:xfrm>
            <a:prstGeom prst="straightConnector1">
              <a:avLst/>
            </a:prstGeom>
            <a:ln w="1270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F3253784-4AF0-1A82-AFD1-37FF60E521C3}"/>
              </a:ext>
            </a:extLst>
          </p:cNvPr>
          <p:cNvSpPr txBox="1"/>
          <p:nvPr/>
        </p:nvSpPr>
        <p:spPr>
          <a:xfrm>
            <a:off x="8828808" y="4835723"/>
            <a:ext cx="342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6180"/>
                </a:solidFill>
                <a:latin typeface="ThaiSans Neue" panose="02000000000000000000" pitchFamily="2" charset="-34"/>
                <a:cs typeface="ThaiSans Neue" panose="02000000000000000000" pitchFamily="2" charset="-34"/>
              </a:rPr>
              <a:t>26</a:t>
            </a:r>
          </a:p>
        </p:txBody>
      </p:sp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C70DFF99-E0AE-9745-519E-ED2AFA601E3C}"/>
              </a:ext>
            </a:extLst>
          </p:cNvPr>
          <p:cNvSpPr txBox="1"/>
          <p:nvPr/>
        </p:nvSpPr>
        <p:spPr>
          <a:xfrm>
            <a:off x="6220691" y="4134270"/>
            <a:ext cx="10502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haiSans Neue" panose="02000000000000000000" pitchFamily="2" charset="-34"/>
                <a:cs typeface="ThaiSans Neue" panose="02000000000000000000" pitchFamily="2" charset="-34"/>
              </a:rPr>
              <a:t>Add-Code-</a:t>
            </a:r>
            <a:r>
              <a:rPr lang="en-US" b="1" dirty="0" err="1">
                <a:latin typeface="ThaiSans Neue" panose="02000000000000000000" pitchFamily="2" charset="-34"/>
                <a:cs typeface="ThaiSans Neue" panose="02000000000000000000" pitchFamily="2" charset="-34"/>
              </a:rPr>
              <a:t>Img</a:t>
            </a:r>
            <a:endParaRPr lang="en-US" b="1" dirty="0">
              <a:latin typeface="ThaiSans Neue" panose="02000000000000000000" pitchFamily="2" charset="-34"/>
              <a:cs typeface="ThaiSans Neue" panose="02000000000000000000" pitchFamily="2" charset="-34"/>
            </a:endParaRPr>
          </a:p>
        </p:txBody>
      </p:sp>
      <p:sp>
        <p:nvSpPr>
          <p:cNvPr id="18" name="กล่องข้อความ 17">
            <a:extLst>
              <a:ext uri="{FF2B5EF4-FFF2-40B4-BE49-F238E27FC236}">
                <a16:creationId xmlns:a16="http://schemas.microsoft.com/office/drawing/2014/main" id="{D44EAF4C-44CA-AC8D-940A-3CFA5ABBD222}"/>
              </a:ext>
            </a:extLst>
          </p:cNvPr>
          <p:cNvSpPr txBox="1"/>
          <p:nvPr/>
        </p:nvSpPr>
        <p:spPr>
          <a:xfrm>
            <a:off x="1671589" y="4124605"/>
            <a:ext cx="17812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haiSans Neue" panose="02000000000000000000" pitchFamily="2" charset="-34"/>
                <a:cs typeface="ThaiSans Neue" panose="02000000000000000000" pitchFamily="2" charset="-34"/>
              </a:rPr>
              <a:t>Workspace-Row-Col-Image</a:t>
            </a:r>
          </a:p>
        </p:txBody>
      </p:sp>
    </p:spTree>
    <p:extLst>
      <p:ext uri="{BB962C8B-B14F-4D97-AF65-F5344CB8AC3E}">
        <p14:creationId xmlns:p14="http://schemas.microsoft.com/office/powerpoint/2010/main" val="16133473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3C3E83B6-1DA3-98FF-7A52-1C5CCC91ECF6}"/>
              </a:ext>
            </a:extLst>
          </p:cNvPr>
          <p:cNvSpPr/>
          <p:nvPr/>
        </p:nvSpPr>
        <p:spPr>
          <a:xfrm>
            <a:off x="1457614" y="1363232"/>
            <a:ext cx="6474691" cy="3354237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haiSans Neue" panose="02000000000000000000" pitchFamily="2" charset="-34"/>
              <a:cs typeface="ThaiSans Neue" panose="02000000000000000000" pitchFamily="2" charset="-34"/>
            </a:endParaRPr>
          </a:p>
        </p:txBody>
      </p:sp>
      <p:sp>
        <p:nvSpPr>
          <p:cNvPr id="7" name="Google Shape;739;p35">
            <a:extLst>
              <a:ext uri="{FF2B5EF4-FFF2-40B4-BE49-F238E27FC236}">
                <a16:creationId xmlns:a16="http://schemas.microsoft.com/office/drawing/2014/main" id="{949FD154-3FA8-78C2-D4E1-5BE59C117FA7}"/>
              </a:ext>
            </a:extLst>
          </p:cNvPr>
          <p:cNvSpPr txBox="1">
            <a:spLocks/>
          </p:cNvSpPr>
          <p:nvPr/>
        </p:nvSpPr>
        <p:spPr>
          <a:xfrm>
            <a:off x="2217104" y="573995"/>
            <a:ext cx="4709791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  <a:defRPr sz="4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algn="ctr"/>
            <a:r>
              <a:rPr lang="en-US" sz="3000" dirty="0">
                <a:latin typeface="ThaiSans Neue UltBd" pitchFamily="2" charset="-34"/>
                <a:cs typeface="ThaiSans Neue UltBd" pitchFamily="2" charset="-34"/>
              </a:rPr>
              <a:t>3 TIER SOFTWARE ARCHITECTURE</a:t>
            </a:r>
            <a:endParaRPr lang="th-TH" sz="3000" dirty="0">
              <a:latin typeface="ThaiSans Neue UltBd" pitchFamily="2" charset="-34"/>
              <a:cs typeface="ThaiSans Neue UltBd" pitchFamily="2" charset="-34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5BDD8C4-F395-70EB-D256-1E5F2DFB515B}"/>
              </a:ext>
            </a:extLst>
          </p:cNvPr>
          <p:cNvCxnSpPr>
            <a:cxnSpLocks/>
          </p:cNvCxnSpPr>
          <p:nvPr/>
        </p:nvCxnSpPr>
        <p:spPr>
          <a:xfrm>
            <a:off x="3414956" y="1147647"/>
            <a:ext cx="2180936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62FE3EBD-7B30-6971-08FB-808BB2C321ED}"/>
              </a:ext>
            </a:extLst>
          </p:cNvPr>
          <p:cNvSpPr/>
          <p:nvPr/>
        </p:nvSpPr>
        <p:spPr>
          <a:xfrm>
            <a:off x="1626301" y="1456534"/>
            <a:ext cx="5266324" cy="880798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haiSans Neue" panose="02000000000000000000" pitchFamily="2" charset="-34"/>
              <a:cs typeface="ThaiSans Neue" panose="02000000000000000000" pitchFamily="2" charset="-34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AE3E4ABF-DF0E-D553-09C1-1788A0E97892}"/>
              </a:ext>
            </a:extLst>
          </p:cNvPr>
          <p:cNvSpPr/>
          <p:nvPr/>
        </p:nvSpPr>
        <p:spPr>
          <a:xfrm>
            <a:off x="1618231" y="2612766"/>
            <a:ext cx="5266324" cy="847988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haiSans Neue" panose="02000000000000000000" pitchFamily="2" charset="-34"/>
              <a:cs typeface="ThaiSans Neue" panose="02000000000000000000" pitchFamily="2" charset="-34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994CDAA-9474-A883-164F-F18B34AC0113}"/>
              </a:ext>
            </a:extLst>
          </p:cNvPr>
          <p:cNvSpPr/>
          <p:nvPr/>
        </p:nvSpPr>
        <p:spPr>
          <a:xfrm>
            <a:off x="1618231" y="3747279"/>
            <a:ext cx="5266324" cy="870020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haiSans Neue" panose="02000000000000000000" pitchFamily="2" charset="-34"/>
              <a:cs typeface="ThaiSans Neue" panose="02000000000000000000" pitchFamily="2" charset="-34"/>
            </a:endParaRPr>
          </a:p>
        </p:txBody>
      </p:sp>
      <p:sp>
        <p:nvSpPr>
          <p:cNvPr id="18" name="Google Shape;867;p37">
            <a:extLst>
              <a:ext uri="{FF2B5EF4-FFF2-40B4-BE49-F238E27FC236}">
                <a16:creationId xmlns:a16="http://schemas.microsoft.com/office/drawing/2014/main" id="{2E78C38F-88E7-137E-B9BC-4207A408FA0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605985" y="1551358"/>
            <a:ext cx="795280" cy="48515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0" dirty="0">
                <a:latin typeface="ThaiSans Neue" panose="02000000000000000000" pitchFamily="2" charset="-34"/>
                <a:cs typeface="ThaiSans Neue" panose="02000000000000000000" pitchFamily="2" charset="-34"/>
              </a:rPr>
              <a:t>App </a:t>
            </a:r>
            <a:br>
              <a:rPr lang="en-US" sz="1700" b="0" dirty="0">
                <a:latin typeface="ThaiSans Neue" panose="02000000000000000000" pitchFamily="2" charset="-34"/>
                <a:cs typeface="ThaiSans Neue" panose="02000000000000000000" pitchFamily="2" charset="-34"/>
              </a:rPr>
            </a:br>
            <a:r>
              <a:rPr lang="en-US" sz="1700" b="0" dirty="0">
                <a:latin typeface="ThaiSans Neue" panose="02000000000000000000" pitchFamily="2" charset="-34"/>
                <a:cs typeface="ThaiSans Neue" panose="02000000000000000000" pitchFamily="2" charset="-34"/>
              </a:rPr>
              <a:t>Tier</a:t>
            </a:r>
            <a:endParaRPr sz="1700" b="0" dirty="0">
              <a:latin typeface="ThaiSans Neue" panose="02000000000000000000" pitchFamily="2" charset="-34"/>
              <a:cs typeface="ThaiSans Neue" panose="02000000000000000000" pitchFamily="2" charset="-34"/>
            </a:endParaRPr>
          </a:p>
        </p:txBody>
      </p:sp>
      <p:sp>
        <p:nvSpPr>
          <p:cNvPr id="19" name="Google Shape;867;p37">
            <a:extLst>
              <a:ext uri="{FF2B5EF4-FFF2-40B4-BE49-F238E27FC236}">
                <a16:creationId xmlns:a16="http://schemas.microsoft.com/office/drawing/2014/main" id="{220543EF-EF69-F446-6E66-A05D616DD38C}"/>
              </a:ext>
            </a:extLst>
          </p:cNvPr>
          <p:cNvSpPr txBox="1">
            <a:spLocks/>
          </p:cNvSpPr>
          <p:nvPr/>
        </p:nvSpPr>
        <p:spPr>
          <a:xfrm>
            <a:off x="1399814" y="2680159"/>
            <a:ext cx="1158144" cy="485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algn="ctr"/>
            <a:r>
              <a:rPr lang="en-US" sz="1700" b="0" dirty="0">
                <a:latin typeface="ThaiSans Neue" panose="02000000000000000000" pitchFamily="2" charset="-34"/>
                <a:cs typeface="ThaiSans Neue" panose="02000000000000000000" pitchFamily="2" charset="-34"/>
              </a:rPr>
              <a:t>Service </a:t>
            </a:r>
          </a:p>
          <a:p>
            <a:pPr algn="ctr"/>
            <a:r>
              <a:rPr lang="en-US" sz="1700" b="0" dirty="0">
                <a:latin typeface="ThaiSans Neue" panose="02000000000000000000" pitchFamily="2" charset="-34"/>
                <a:cs typeface="ThaiSans Neue" panose="02000000000000000000" pitchFamily="2" charset="-34"/>
              </a:rPr>
              <a:t>Tier</a:t>
            </a:r>
          </a:p>
        </p:txBody>
      </p:sp>
      <p:sp>
        <p:nvSpPr>
          <p:cNvPr id="20" name="Google Shape;867;p37">
            <a:extLst>
              <a:ext uri="{FF2B5EF4-FFF2-40B4-BE49-F238E27FC236}">
                <a16:creationId xmlns:a16="http://schemas.microsoft.com/office/drawing/2014/main" id="{A5EAFFC2-03CC-F909-5E6E-3F22DD3EA86B}"/>
              </a:ext>
            </a:extLst>
          </p:cNvPr>
          <p:cNvSpPr txBox="1">
            <a:spLocks/>
          </p:cNvSpPr>
          <p:nvPr/>
        </p:nvSpPr>
        <p:spPr>
          <a:xfrm>
            <a:off x="1219905" y="3845876"/>
            <a:ext cx="1484306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algn="ctr"/>
            <a:r>
              <a:rPr lang="en-US" sz="1800" b="0" dirty="0">
                <a:latin typeface="ThaiSans Neue" panose="02000000000000000000" pitchFamily="2" charset="-34"/>
                <a:cs typeface="ThaiSans Neue" panose="02000000000000000000" pitchFamily="2" charset="-34"/>
              </a:rPr>
              <a:t>Data </a:t>
            </a:r>
          </a:p>
          <a:p>
            <a:pPr algn="ctr"/>
            <a:r>
              <a:rPr lang="en-US" sz="1800" b="0" dirty="0">
                <a:latin typeface="ThaiSans Neue" panose="02000000000000000000" pitchFamily="2" charset="-34"/>
                <a:cs typeface="ThaiSans Neue" panose="02000000000000000000" pitchFamily="2" charset="-34"/>
              </a:rPr>
              <a:t>Tier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6F85570-9291-F85A-A381-E286C8BBB1D7}"/>
              </a:ext>
            </a:extLst>
          </p:cNvPr>
          <p:cNvGrpSpPr/>
          <p:nvPr/>
        </p:nvGrpSpPr>
        <p:grpSpPr>
          <a:xfrm>
            <a:off x="2203887" y="1490751"/>
            <a:ext cx="4482011" cy="722209"/>
            <a:chOff x="2685947" y="1111816"/>
            <a:chExt cx="4981149" cy="1225292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C499886-045F-DC21-996A-F38AFDF1F00D}"/>
                </a:ext>
              </a:extLst>
            </p:cNvPr>
            <p:cNvSpPr/>
            <p:nvPr/>
          </p:nvSpPr>
          <p:spPr>
            <a:xfrm>
              <a:off x="2820491" y="1357538"/>
              <a:ext cx="4846605" cy="97957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haiSans Neue" panose="02000000000000000000" pitchFamily="2" charset="-34"/>
                <a:cs typeface="ThaiSans Neue" panose="02000000000000000000" pitchFamily="2" charset="-34"/>
              </a:endParaRPr>
            </a:p>
          </p:txBody>
        </p:sp>
        <p:sp>
          <p:nvSpPr>
            <p:cNvPr id="22" name="Google Shape;867;p37">
              <a:extLst>
                <a:ext uri="{FF2B5EF4-FFF2-40B4-BE49-F238E27FC236}">
                  <a16:creationId xmlns:a16="http://schemas.microsoft.com/office/drawing/2014/main" id="{BFDFB240-6633-C61D-40D0-72B7DDAE3CDE}"/>
                </a:ext>
              </a:extLst>
            </p:cNvPr>
            <p:cNvSpPr txBox="1">
              <a:spLocks/>
            </p:cNvSpPr>
            <p:nvPr/>
          </p:nvSpPr>
          <p:spPr>
            <a:xfrm>
              <a:off x="4106771" y="1111816"/>
              <a:ext cx="2288920" cy="5726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Montserrat"/>
                <a:buNone/>
                <a:defRPr sz="30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DM Sans"/>
                <a:buNone/>
                <a:defRPr sz="3000" b="1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DM Sans"/>
                <a:buNone/>
                <a:defRPr sz="3000" b="1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DM Sans"/>
                <a:buNone/>
                <a:defRPr sz="3000" b="1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DM Sans"/>
                <a:buNone/>
                <a:defRPr sz="3000" b="1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DM Sans"/>
                <a:buNone/>
                <a:defRPr sz="3000" b="1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DM Sans"/>
                <a:buNone/>
                <a:defRPr sz="3000" b="1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DM Sans"/>
                <a:buNone/>
                <a:defRPr sz="3000" b="1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DM Sans"/>
                <a:buNone/>
                <a:defRPr sz="3000" b="1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9pPr>
            </a:lstStyle>
            <a:p>
              <a:pPr algn="ctr"/>
              <a:r>
                <a:rPr lang="en-US" sz="1800" b="0" dirty="0">
                  <a:latin typeface="ThaiSans Neue" panose="02000000000000000000" pitchFamily="2" charset="-34"/>
                  <a:cs typeface="ThaiSans Neue" panose="02000000000000000000" pitchFamily="2" charset="-34"/>
                </a:rPr>
                <a:t>Web Application</a:t>
              </a:r>
            </a:p>
          </p:txBody>
        </p:sp>
        <p:sp>
          <p:nvSpPr>
            <p:cNvPr id="23" name="Google Shape;867;p37">
              <a:extLst>
                <a:ext uri="{FF2B5EF4-FFF2-40B4-BE49-F238E27FC236}">
                  <a16:creationId xmlns:a16="http://schemas.microsoft.com/office/drawing/2014/main" id="{390B205C-B160-5F8A-DC1F-2C8C5B7ADD02}"/>
                </a:ext>
              </a:extLst>
            </p:cNvPr>
            <p:cNvSpPr txBox="1">
              <a:spLocks/>
            </p:cNvSpPr>
            <p:nvPr/>
          </p:nvSpPr>
          <p:spPr>
            <a:xfrm>
              <a:off x="2685947" y="1670091"/>
              <a:ext cx="644372" cy="57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Montserrat"/>
                <a:buNone/>
                <a:defRPr sz="30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DM Sans"/>
                <a:buNone/>
                <a:defRPr sz="3000" b="1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DM Sans"/>
                <a:buNone/>
                <a:defRPr sz="3000" b="1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DM Sans"/>
                <a:buNone/>
                <a:defRPr sz="3000" b="1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DM Sans"/>
                <a:buNone/>
                <a:defRPr sz="3000" b="1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DM Sans"/>
                <a:buNone/>
                <a:defRPr sz="3000" b="1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DM Sans"/>
                <a:buNone/>
                <a:defRPr sz="3000" b="1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DM Sans"/>
                <a:buNone/>
                <a:defRPr sz="3000" b="1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DM Sans"/>
                <a:buNone/>
                <a:defRPr sz="3000" b="1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9pPr>
            </a:lstStyle>
            <a:p>
              <a:pPr algn="ctr"/>
              <a:r>
                <a:rPr lang="en-US" sz="1800" b="0" dirty="0">
                  <a:latin typeface="ThaiSans Neue" panose="02000000000000000000" pitchFamily="2" charset="-34"/>
                  <a:cs typeface="ThaiSans Neue" panose="02000000000000000000" pitchFamily="2" charset="-34"/>
                </a:rPr>
                <a:t>UI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6CC4F086-D1A5-5312-88C7-CBC17E667D97}"/>
              </a:ext>
            </a:extLst>
          </p:cNvPr>
          <p:cNvGrpSpPr/>
          <p:nvPr/>
        </p:nvGrpSpPr>
        <p:grpSpPr>
          <a:xfrm>
            <a:off x="2177542" y="2594825"/>
            <a:ext cx="4508357" cy="750443"/>
            <a:chOff x="2634971" y="2210538"/>
            <a:chExt cx="5010429" cy="1151496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244A77A-9886-A2E3-20A6-643DBCB6B376}"/>
                </a:ext>
              </a:extLst>
            </p:cNvPr>
            <p:cNvSpPr/>
            <p:nvPr/>
          </p:nvSpPr>
          <p:spPr>
            <a:xfrm>
              <a:off x="2798795" y="2430252"/>
              <a:ext cx="4846605" cy="93178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haiSans Neue" panose="02000000000000000000" pitchFamily="2" charset="-34"/>
                <a:cs typeface="ThaiSans Neue" panose="02000000000000000000" pitchFamily="2" charset="-34"/>
              </a:endParaRPr>
            </a:p>
          </p:txBody>
        </p:sp>
        <p:sp>
          <p:nvSpPr>
            <p:cNvPr id="30" name="Google Shape;867;p37">
              <a:extLst>
                <a:ext uri="{FF2B5EF4-FFF2-40B4-BE49-F238E27FC236}">
                  <a16:creationId xmlns:a16="http://schemas.microsoft.com/office/drawing/2014/main" id="{8C319C4D-202C-AD70-5EB1-534344C206C0}"/>
                </a:ext>
              </a:extLst>
            </p:cNvPr>
            <p:cNvSpPr txBox="1">
              <a:spLocks/>
            </p:cNvSpPr>
            <p:nvPr/>
          </p:nvSpPr>
          <p:spPr>
            <a:xfrm>
              <a:off x="4069761" y="2210538"/>
              <a:ext cx="2288920" cy="57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Montserrat"/>
                <a:buNone/>
                <a:defRPr sz="30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DM Sans"/>
                <a:buNone/>
                <a:defRPr sz="3000" b="1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DM Sans"/>
                <a:buNone/>
                <a:defRPr sz="3000" b="1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DM Sans"/>
                <a:buNone/>
                <a:defRPr sz="3000" b="1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DM Sans"/>
                <a:buNone/>
                <a:defRPr sz="3000" b="1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DM Sans"/>
                <a:buNone/>
                <a:defRPr sz="3000" b="1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DM Sans"/>
                <a:buNone/>
                <a:defRPr sz="3000" b="1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DM Sans"/>
                <a:buNone/>
                <a:defRPr sz="3000" b="1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DM Sans"/>
                <a:buNone/>
                <a:defRPr sz="3000" b="1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9pPr>
            </a:lstStyle>
            <a:p>
              <a:pPr algn="ctr"/>
              <a:r>
                <a:rPr lang="en-US" sz="1800" b="0" dirty="0">
                  <a:latin typeface="ThaiSans Neue" panose="02000000000000000000" pitchFamily="2" charset="-34"/>
                  <a:cs typeface="ThaiSans Neue" panose="02000000000000000000" pitchFamily="2" charset="-34"/>
                </a:rPr>
                <a:t>Service / App</a:t>
              </a:r>
            </a:p>
          </p:txBody>
        </p:sp>
        <p:sp>
          <p:nvSpPr>
            <p:cNvPr id="32" name="Google Shape;867;p37">
              <a:extLst>
                <a:ext uri="{FF2B5EF4-FFF2-40B4-BE49-F238E27FC236}">
                  <a16:creationId xmlns:a16="http://schemas.microsoft.com/office/drawing/2014/main" id="{4A4126B2-C7F8-1EB3-F51A-9F52EEE99A86}"/>
                </a:ext>
              </a:extLst>
            </p:cNvPr>
            <p:cNvSpPr txBox="1">
              <a:spLocks/>
            </p:cNvSpPr>
            <p:nvPr/>
          </p:nvSpPr>
          <p:spPr>
            <a:xfrm>
              <a:off x="2634971" y="2789334"/>
              <a:ext cx="781521" cy="57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Montserrat"/>
                <a:buNone/>
                <a:defRPr sz="30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DM Sans"/>
                <a:buNone/>
                <a:defRPr sz="3000" b="1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DM Sans"/>
                <a:buNone/>
                <a:defRPr sz="3000" b="1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DM Sans"/>
                <a:buNone/>
                <a:defRPr sz="3000" b="1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DM Sans"/>
                <a:buNone/>
                <a:defRPr sz="3000" b="1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DM Sans"/>
                <a:buNone/>
                <a:defRPr sz="3000" b="1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DM Sans"/>
                <a:buNone/>
                <a:defRPr sz="3000" b="1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DM Sans"/>
                <a:buNone/>
                <a:defRPr sz="3000" b="1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DM Sans"/>
                <a:buNone/>
                <a:defRPr sz="3000" b="1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9pPr>
            </a:lstStyle>
            <a:p>
              <a:pPr algn="ctr"/>
              <a:r>
                <a:rPr lang="en-US" sz="1800" b="0" dirty="0">
                  <a:latin typeface="ThaiSans Neue" panose="02000000000000000000" pitchFamily="2" charset="-34"/>
                  <a:cs typeface="ThaiSans Neue" panose="02000000000000000000" pitchFamily="2" charset="-34"/>
                </a:rPr>
                <a:t>API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A7C4408D-851A-A5AD-0066-5FBB557261F9}"/>
              </a:ext>
            </a:extLst>
          </p:cNvPr>
          <p:cNvGrpSpPr/>
          <p:nvPr/>
        </p:nvGrpSpPr>
        <p:grpSpPr>
          <a:xfrm>
            <a:off x="2150060" y="3731549"/>
            <a:ext cx="4535838" cy="782947"/>
            <a:chOff x="2567465" y="3221674"/>
            <a:chExt cx="5049788" cy="1237408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D117E25B-E798-5C55-F942-00D6287C8AB8}"/>
                </a:ext>
              </a:extLst>
            </p:cNvPr>
            <p:cNvSpPr/>
            <p:nvPr/>
          </p:nvSpPr>
          <p:spPr>
            <a:xfrm>
              <a:off x="2770648" y="3485147"/>
              <a:ext cx="4846605" cy="96489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haiSans Neue" panose="02000000000000000000" pitchFamily="2" charset="-34"/>
                <a:cs typeface="ThaiSans Neue" panose="02000000000000000000" pitchFamily="2" charset="-34"/>
              </a:endParaRPr>
            </a:p>
          </p:txBody>
        </p:sp>
        <p:sp>
          <p:nvSpPr>
            <p:cNvPr id="31" name="Google Shape;867;p37">
              <a:extLst>
                <a:ext uri="{FF2B5EF4-FFF2-40B4-BE49-F238E27FC236}">
                  <a16:creationId xmlns:a16="http://schemas.microsoft.com/office/drawing/2014/main" id="{5F493ABB-FA6D-0844-3B2A-5F419D1C2966}"/>
                </a:ext>
              </a:extLst>
            </p:cNvPr>
            <p:cNvSpPr txBox="1">
              <a:spLocks/>
            </p:cNvSpPr>
            <p:nvPr/>
          </p:nvSpPr>
          <p:spPr>
            <a:xfrm>
              <a:off x="4119372" y="3221674"/>
              <a:ext cx="2288920" cy="5727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Montserrat"/>
                <a:buNone/>
                <a:defRPr sz="30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DM Sans"/>
                <a:buNone/>
                <a:defRPr sz="3000" b="1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DM Sans"/>
                <a:buNone/>
                <a:defRPr sz="3000" b="1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DM Sans"/>
                <a:buNone/>
                <a:defRPr sz="3000" b="1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DM Sans"/>
                <a:buNone/>
                <a:defRPr sz="3000" b="1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DM Sans"/>
                <a:buNone/>
                <a:defRPr sz="3000" b="1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DM Sans"/>
                <a:buNone/>
                <a:defRPr sz="3000" b="1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DM Sans"/>
                <a:buNone/>
                <a:defRPr sz="3000" b="1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DM Sans"/>
                <a:buNone/>
                <a:defRPr sz="3000" b="1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9pPr>
            </a:lstStyle>
            <a:p>
              <a:pPr algn="ctr"/>
              <a:r>
                <a:rPr lang="en-US" sz="1800" b="0" dirty="0">
                  <a:latin typeface="ThaiSans Neue" panose="02000000000000000000" pitchFamily="2" charset="-34"/>
                  <a:cs typeface="ThaiSans Neue" panose="02000000000000000000" pitchFamily="2" charset="-34"/>
                </a:rPr>
                <a:t>Data Storage</a:t>
              </a:r>
            </a:p>
          </p:txBody>
        </p:sp>
        <p:sp>
          <p:nvSpPr>
            <p:cNvPr id="43" name="Google Shape;867;p37">
              <a:extLst>
                <a:ext uri="{FF2B5EF4-FFF2-40B4-BE49-F238E27FC236}">
                  <a16:creationId xmlns:a16="http://schemas.microsoft.com/office/drawing/2014/main" id="{3EA3AE0D-B2E0-3E65-1D94-E9FBAE358E1B}"/>
                </a:ext>
              </a:extLst>
            </p:cNvPr>
            <p:cNvSpPr txBox="1">
              <a:spLocks/>
            </p:cNvSpPr>
            <p:nvPr/>
          </p:nvSpPr>
          <p:spPr>
            <a:xfrm>
              <a:off x="2567465" y="3886383"/>
              <a:ext cx="844079" cy="5726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Montserrat"/>
                <a:buNone/>
                <a:defRPr sz="30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DM Sans"/>
                <a:buNone/>
                <a:defRPr sz="3000" b="1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DM Sans"/>
                <a:buNone/>
                <a:defRPr sz="3000" b="1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DM Sans"/>
                <a:buNone/>
                <a:defRPr sz="3000" b="1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DM Sans"/>
                <a:buNone/>
                <a:defRPr sz="3000" b="1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DM Sans"/>
                <a:buNone/>
                <a:defRPr sz="3000" b="1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DM Sans"/>
                <a:buNone/>
                <a:defRPr sz="3000" b="1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DM Sans"/>
                <a:buNone/>
                <a:defRPr sz="3000" b="1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DM Sans"/>
                <a:buNone/>
                <a:defRPr sz="3000" b="1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9pPr>
            </a:lstStyle>
            <a:p>
              <a:pPr algn="ctr"/>
              <a:r>
                <a:rPr lang="en-US" sz="1800" b="0" dirty="0">
                  <a:latin typeface="ThaiSans Neue" panose="02000000000000000000" pitchFamily="2" charset="-34"/>
                  <a:cs typeface="ThaiSans Neue" panose="02000000000000000000" pitchFamily="2" charset="-34"/>
                </a:rPr>
                <a:t>DB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D834E544-2A70-E781-B455-B6BE3FEF9EA2}"/>
              </a:ext>
            </a:extLst>
          </p:cNvPr>
          <p:cNvGrpSpPr/>
          <p:nvPr/>
        </p:nvGrpSpPr>
        <p:grpSpPr>
          <a:xfrm>
            <a:off x="6993940" y="1478143"/>
            <a:ext cx="740808" cy="3139156"/>
            <a:chOff x="7793338" y="1301279"/>
            <a:chExt cx="700918" cy="3341234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9189545E-1E82-0CF2-BB62-B39CEFFDBAE7}"/>
                </a:ext>
              </a:extLst>
            </p:cNvPr>
            <p:cNvSpPr/>
            <p:nvPr/>
          </p:nvSpPr>
          <p:spPr>
            <a:xfrm>
              <a:off x="7793338" y="1301279"/>
              <a:ext cx="700918" cy="3341234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haiSans Neue" panose="02000000000000000000" pitchFamily="2" charset="-34"/>
                <a:cs typeface="ThaiSans Neue" panose="02000000000000000000" pitchFamily="2" charset="-34"/>
              </a:endParaRPr>
            </a:p>
          </p:txBody>
        </p:sp>
        <p:sp>
          <p:nvSpPr>
            <p:cNvPr id="53" name="Google Shape;867;p37">
              <a:extLst>
                <a:ext uri="{FF2B5EF4-FFF2-40B4-BE49-F238E27FC236}">
                  <a16:creationId xmlns:a16="http://schemas.microsoft.com/office/drawing/2014/main" id="{E746F734-C83E-1BDD-9DF2-91EB15981F24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7488383" y="2653913"/>
              <a:ext cx="13247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Montserrat"/>
                <a:buNone/>
                <a:defRPr sz="30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DM Sans"/>
                <a:buNone/>
                <a:defRPr sz="3000" b="1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DM Sans"/>
                <a:buNone/>
                <a:defRPr sz="3000" b="1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DM Sans"/>
                <a:buNone/>
                <a:defRPr sz="3000" b="1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DM Sans"/>
                <a:buNone/>
                <a:defRPr sz="3000" b="1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DM Sans"/>
                <a:buNone/>
                <a:defRPr sz="3000" b="1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DM Sans"/>
                <a:buNone/>
                <a:defRPr sz="3000" b="1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DM Sans"/>
                <a:buNone/>
                <a:defRPr sz="3000" b="1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DM Sans"/>
                <a:buNone/>
                <a:defRPr sz="3000" b="1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9pPr>
            </a:lstStyle>
            <a:p>
              <a:pPr algn="ctr"/>
              <a:r>
                <a:rPr lang="en-US" sz="1800" b="0" dirty="0">
                  <a:latin typeface="ThaiSans Neue" panose="02000000000000000000" pitchFamily="2" charset="-34"/>
                  <a:cs typeface="ThaiSans Neue" panose="02000000000000000000" pitchFamily="2" charset="-34"/>
                </a:rPr>
                <a:t>Security</a:t>
              </a:r>
            </a:p>
          </p:txBody>
        </p:sp>
      </p:grpSp>
      <p:pic>
        <p:nvPicPr>
          <p:cNvPr id="2" name="Picture 28">
            <a:extLst>
              <a:ext uri="{FF2B5EF4-FFF2-40B4-BE49-F238E27FC236}">
                <a16:creationId xmlns:a16="http://schemas.microsoft.com/office/drawing/2014/main" id="{EC702FC2-477A-B63B-3F47-DD0228FB94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6411" y="1870980"/>
            <a:ext cx="914400" cy="307057"/>
          </a:xfrm>
          <a:prstGeom prst="rect">
            <a:avLst/>
          </a:prstGeom>
        </p:spPr>
      </p:pic>
      <p:pic>
        <p:nvPicPr>
          <p:cNvPr id="4" name="Picture 32">
            <a:extLst>
              <a:ext uri="{FF2B5EF4-FFF2-40B4-BE49-F238E27FC236}">
                <a16:creationId xmlns:a16="http://schemas.microsoft.com/office/drawing/2014/main" id="{F83B7F44-BA0B-3BDE-2434-BD12FF1409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3965986"/>
            <a:ext cx="914400" cy="475058"/>
          </a:xfrm>
          <a:prstGeom prst="rect">
            <a:avLst/>
          </a:prstGeom>
        </p:spPr>
      </p:pic>
      <p:pic>
        <p:nvPicPr>
          <p:cNvPr id="6" name="Picture 34">
            <a:extLst>
              <a:ext uri="{FF2B5EF4-FFF2-40B4-BE49-F238E27FC236}">
                <a16:creationId xmlns:a16="http://schemas.microsoft.com/office/drawing/2014/main" id="{D20344F5-B125-ED69-4DC4-8D69B9D0F5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07243" y="4190668"/>
            <a:ext cx="460735" cy="275723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81D1CE35-1B65-E62C-111A-E7CC3C8EB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924" y="2872140"/>
            <a:ext cx="1090895" cy="544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3833312-898E-690C-6230-F0068EBE84C3}"/>
              </a:ext>
            </a:extLst>
          </p:cNvPr>
          <p:cNvSpPr txBox="1"/>
          <p:nvPr/>
        </p:nvSpPr>
        <p:spPr>
          <a:xfrm>
            <a:off x="8828808" y="4835723"/>
            <a:ext cx="342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6180"/>
                </a:solidFill>
                <a:latin typeface="ThaiSans Neue" panose="02000000000000000000" pitchFamily="2" charset="-34"/>
                <a:cs typeface="ThaiSans Neue" panose="02000000000000000000" pitchFamily="2" charset="-34"/>
              </a:rPr>
              <a:t>27</a:t>
            </a:r>
          </a:p>
        </p:txBody>
      </p:sp>
    </p:spTree>
    <p:extLst>
      <p:ext uri="{BB962C8B-B14F-4D97-AF65-F5344CB8AC3E}">
        <p14:creationId xmlns:p14="http://schemas.microsoft.com/office/powerpoint/2010/main" val="4088712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39;p35">
            <a:extLst>
              <a:ext uri="{FF2B5EF4-FFF2-40B4-BE49-F238E27FC236}">
                <a16:creationId xmlns:a16="http://schemas.microsoft.com/office/drawing/2014/main" id="{B02ADBEE-30FB-129C-D42B-8DE3391C9B7F}"/>
              </a:ext>
            </a:extLst>
          </p:cNvPr>
          <p:cNvSpPr txBox="1">
            <a:spLocks/>
          </p:cNvSpPr>
          <p:nvPr/>
        </p:nvSpPr>
        <p:spPr>
          <a:xfrm>
            <a:off x="963999" y="818198"/>
            <a:ext cx="2694801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  <a:defRPr sz="4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algn="ctr"/>
            <a:r>
              <a:rPr lang="en-US" sz="3000" dirty="0">
                <a:latin typeface="ThaiSans Neue UltBd" pitchFamily="2" charset="-34"/>
                <a:cs typeface="ThaiSans Neue UltBd" pitchFamily="2" charset="-34"/>
              </a:rPr>
              <a:t>Use Case Diagram</a:t>
            </a:r>
            <a:endParaRPr lang="th-TH" sz="3000" dirty="0">
              <a:latin typeface="ThaiSans Neue UltBd" pitchFamily="2" charset="-34"/>
              <a:cs typeface="ThaiSans Neue UltBd" pitchFamily="2" charset="-34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62A9A50-FC5B-F5CF-B3F9-4210B0DFDDDE}"/>
              </a:ext>
            </a:extLst>
          </p:cNvPr>
          <p:cNvCxnSpPr>
            <a:cxnSpLocks/>
          </p:cNvCxnSpPr>
          <p:nvPr/>
        </p:nvCxnSpPr>
        <p:spPr>
          <a:xfrm>
            <a:off x="1562100" y="1435203"/>
            <a:ext cx="149860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FFDC8627-094A-66DB-6568-364431A948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00" y="2038350"/>
            <a:ext cx="2921000" cy="29210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ABA7D493-46B8-39F2-8889-A5915A5E03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070" y="695626"/>
            <a:ext cx="3273671" cy="4054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8A6BFEA-70E9-AB9E-2A7E-1B229B603226}"/>
              </a:ext>
            </a:extLst>
          </p:cNvPr>
          <p:cNvSpPr txBox="1"/>
          <p:nvPr/>
        </p:nvSpPr>
        <p:spPr>
          <a:xfrm>
            <a:off x="8828808" y="4835723"/>
            <a:ext cx="342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6180"/>
                </a:solidFill>
                <a:latin typeface="ThaiSans Neue" panose="02000000000000000000" pitchFamily="2" charset="-34"/>
                <a:cs typeface="ThaiSans Neue" panose="02000000000000000000" pitchFamily="2" charset="-34"/>
              </a:rPr>
              <a:t>28</a:t>
            </a:r>
          </a:p>
        </p:txBody>
      </p:sp>
    </p:spTree>
    <p:extLst>
      <p:ext uri="{BB962C8B-B14F-4D97-AF65-F5344CB8AC3E}">
        <p14:creationId xmlns:p14="http://schemas.microsoft.com/office/powerpoint/2010/main" val="4782812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39;p35">
            <a:extLst>
              <a:ext uri="{FF2B5EF4-FFF2-40B4-BE49-F238E27FC236}">
                <a16:creationId xmlns:a16="http://schemas.microsoft.com/office/drawing/2014/main" id="{B02ADBEE-30FB-129C-D42B-8DE3391C9B7F}"/>
              </a:ext>
            </a:extLst>
          </p:cNvPr>
          <p:cNvSpPr txBox="1">
            <a:spLocks/>
          </p:cNvSpPr>
          <p:nvPr/>
        </p:nvSpPr>
        <p:spPr>
          <a:xfrm>
            <a:off x="720000" y="5212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  <a:defRPr sz="4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algn="ctr"/>
            <a:r>
              <a:rPr lang="en-US" sz="3000" dirty="0">
                <a:latin typeface="ThaiSans Neue UltBd" pitchFamily="2" charset="-34"/>
                <a:cs typeface="ThaiSans Neue UltBd" pitchFamily="2" charset="-34"/>
              </a:rPr>
              <a:t>ER Diagram</a:t>
            </a:r>
            <a:endParaRPr lang="th-TH" sz="3000" dirty="0">
              <a:latin typeface="ThaiSans Neue UltBd" pitchFamily="2" charset="-34"/>
              <a:cs typeface="ThaiSans Neue UltBd" pitchFamily="2" charset="-34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62A9A50-FC5B-F5CF-B3F9-4210B0DFDDDE}"/>
              </a:ext>
            </a:extLst>
          </p:cNvPr>
          <p:cNvCxnSpPr>
            <a:cxnSpLocks/>
          </p:cNvCxnSpPr>
          <p:nvPr/>
        </p:nvCxnSpPr>
        <p:spPr>
          <a:xfrm>
            <a:off x="3962400" y="1107780"/>
            <a:ext cx="1222086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4F440DA3-8CD5-9A9C-2CE5-A8CC32E5C8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9413" y="1365214"/>
            <a:ext cx="5025601" cy="325706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CBDF327-0281-CBE5-EACD-3FD1CD6EE4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38350"/>
            <a:ext cx="3105150" cy="31051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D9CC844-559A-B97D-FBD1-28F20D92ED47}"/>
              </a:ext>
            </a:extLst>
          </p:cNvPr>
          <p:cNvSpPr txBox="1"/>
          <p:nvPr/>
        </p:nvSpPr>
        <p:spPr>
          <a:xfrm>
            <a:off x="8821881" y="4835723"/>
            <a:ext cx="342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6180"/>
                </a:solidFill>
                <a:latin typeface="ThaiSans Neue" panose="02000000000000000000" pitchFamily="2" charset="-34"/>
                <a:cs typeface="ThaiSans Neue" panose="02000000000000000000" pitchFamily="2" charset="-34"/>
              </a:rPr>
              <a:t>29</a:t>
            </a:r>
          </a:p>
        </p:txBody>
      </p:sp>
    </p:spTree>
    <p:extLst>
      <p:ext uri="{BB962C8B-B14F-4D97-AF65-F5344CB8AC3E}">
        <p14:creationId xmlns:p14="http://schemas.microsoft.com/office/powerpoint/2010/main" val="8952977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771AC2-F210-8244-BC24-7990467F7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2958" y="1892325"/>
            <a:ext cx="5258084" cy="1492200"/>
          </a:xfrm>
        </p:spPr>
        <p:txBody>
          <a:bodyPr/>
          <a:lstStyle/>
          <a:p>
            <a:r>
              <a:rPr lang="en-US" sz="7200" dirty="0">
                <a:latin typeface="ThaiSans Neue UltBd" pitchFamily="2" charset="-34"/>
                <a:cs typeface="ThaiSans Neue UltBd" pitchFamily="2" charset="-34"/>
              </a:rPr>
              <a:t>01.</a:t>
            </a:r>
            <a:br>
              <a:rPr lang="th-TH" sz="7200" dirty="0">
                <a:latin typeface="ThaiSans Neue UltBd" pitchFamily="2" charset="-34"/>
                <a:cs typeface="ThaiSans Neue UltBd" pitchFamily="2" charset="-34"/>
              </a:rPr>
            </a:br>
            <a:r>
              <a:rPr lang="th-TH" sz="7200" dirty="0">
                <a:latin typeface="ThaiSans Neue UltBd" pitchFamily="2" charset="-34"/>
                <a:cs typeface="ThaiSans Neue UltBd" pitchFamily="2" charset="-34"/>
              </a:rPr>
              <a:t>ที่มาและปัญหา</a:t>
            </a:r>
            <a:endParaRPr lang="en-US" sz="7200" dirty="0">
              <a:latin typeface="ThaiSans Neue UltBd" pitchFamily="2" charset="-34"/>
              <a:cs typeface="ThaiSans Neue UltBd" pitchFamily="2" charset="-34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34F9A8-646C-D2CD-BA96-B7F4B70D4B09}"/>
              </a:ext>
            </a:extLst>
          </p:cNvPr>
          <p:cNvSpPr txBox="1"/>
          <p:nvPr/>
        </p:nvSpPr>
        <p:spPr>
          <a:xfrm>
            <a:off x="8878683" y="4828796"/>
            <a:ext cx="3276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6180"/>
                </a:solidFill>
                <a:latin typeface="ThaiSans Neue" panose="02000000000000000000" pitchFamily="2" charset="-34"/>
                <a:cs typeface="ThaiSans Neue" panose="02000000000000000000" pitchFamily="2" charset="-34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4505432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63DBD140-F364-392C-A299-D848D0FBF84C}"/>
              </a:ext>
            </a:extLst>
          </p:cNvPr>
          <p:cNvSpPr txBox="1">
            <a:spLocks/>
          </p:cNvSpPr>
          <p:nvPr/>
        </p:nvSpPr>
        <p:spPr>
          <a:xfrm>
            <a:off x="647629" y="1370025"/>
            <a:ext cx="7848742" cy="2403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ontserrat"/>
              <a:buNone/>
              <a:defRPr sz="7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M Sans"/>
              <a:buNone/>
              <a:defRPr sz="5200" b="1" i="0" u="none" strike="noStrike" cap="none">
                <a:solidFill>
                  <a:srgbClr val="191919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M Sans"/>
              <a:buNone/>
              <a:defRPr sz="5200" b="1" i="0" u="none" strike="noStrike" cap="none">
                <a:solidFill>
                  <a:srgbClr val="191919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M Sans"/>
              <a:buNone/>
              <a:defRPr sz="5200" b="1" i="0" u="none" strike="noStrike" cap="none">
                <a:solidFill>
                  <a:srgbClr val="191919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M Sans"/>
              <a:buNone/>
              <a:defRPr sz="5200" b="1" i="0" u="none" strike="noStrike" cap="none">
                <a:solidFill>
                  <a:srgbClr val="191919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M Sans"/>
              <a:buNone/>
              <a:defRPr sz="5200" b="1" i="0" u="none" strike="noStrike" cap="none">
                <a:solidFill>
                  <a:srgbClr val="191919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M Sans"/>
              <a:buNone/>
              <a:defRPr sz="5200" b="1" i="0" u="none" strike="noStrike" cap="none">
                <a:solidFill>
                  <a:srgbClr val="191919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M Sans"/>
              <a:buNone/>
              <a:defRPr sz="5200" b="1" i="0" u="none" strike="noStrike" cap="none">
                <a:solidFill>
                  <a:srgbClr val="191919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M Sans"/>
              <a:buNone/>
              <a:defRPr sz="5200" b="1" i="0" u="none" strike="noStrike" cap="none">
                <a:solidFill>
                  <a:srgbClr val="191919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algn="ctr"/>
            <a:r>
              <a:rPr lang="th-TH" dirty="0">
                <a:latin typeface="ThaiSans Neue UltBd" pitchFamily="2" charset="-34"/>
                <a:cs typeface="ThaiSans Neue UltBd" pitchFamily="2" charset="-34"/>
              </a:rPr>
              <a:t>04</a:t>
            </a:r>
            <a:r>
              <a:rPr lang="en-US" dirty="0">
                <a:latin typeface="ThaiSans Neue UltBd" pitchFamily="2" charset="-34"/>
                <a:cs typeface="ThaiSans Neue UltBd" pitchFamily="2" charset="-34"/>
              </a:rPr>
              <a:t>.</a:t>
            </a:r>
            <a:br>
              <a:rPr lang="th-TH" dirty="0">
                <a:latin typeface="ThaiSans Neue UltBd" pitchFamily="2" charset="-34"/>
                <a:cs typeface="ThaiSans Neue UltBd" pitchFamily="2" charset="-34"/>
              </a:rPr>
            </a:br>
            <a:r>
              <a:rPr lang="en-US" dirty="0" err="1">
                <a:latin typeface="ThaiSans Neue UltBd" pitchFamily="2" charset="-34"/>
                <a:cs typeface="ThaiSans Neue UltBd" pitchFamily="2" charset="-34"/>
              </a:rPr>
              <a:t>การพัฒนา</a:t>
            </a:r>
            <a:endParaRPr lang="en-US" dirty="0">
              <a:latin typeface="ThaiSans Neue UltBd" pitchFamily="2" charset="-34"/>
              <a:cs typeface="ThaiSans Neue UltBd" pitchFamily="2" charset="-34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45BAB2E-E448-14E5-0607-5C2330314500}"/>
              </a:ext>
            </a:extLst>
          </p:cNvPr>
          <p:cNvSpPr txBox="1"/>
          <p:nvPr/>
        </p:nvSpPr>
        <p:spPr>
          <a:xfrm>
            <a:off x="8814954" y="4835723"/>
            <a:ext cx="342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6180"/>
                </a:solidFill>
                <a:latin typeface="ThaiSans Neue" panose="02000000000000000000" pitchFamily="2" charset="-34"/>
                <a:cs typeface="ThaiSans Neue" panose="02000000000000000000" pitchFamily="2" charset="-34"/>
              </a:rPr>
              <a:t>30</a:t>
            </a:r>
          </a:p>
        </p:txBody>
      </p:sp>
    </p:spTree>
    <p:extLst>
      <p:ext uri="{BB962C8B-B14F-4D97-AF65-F5344CB8AC3E}">
        <p14:creationId xmlns:p14="http://schemas.microsoft.com/office/powerpoint/2010/main" val="40562673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34562CD-E4B4-0395-D744-B48CF93CCAEC}"/>
              </a:ext>
            </a:extLst>
          </p:cNvPr>
          <p:cNvSpPr txBox="1">
            <a:spLocks/>
          </p:cNvSpPr>
          <p:nvPr/>
        </p:nvSpPr>
        <p:spPr>
          <a:xfrm>
            <a:off x="6521189" y="2855605"/>
            <a:ext cx="2172988" cy="7474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rPr lang="th-TH" sz="2800">
                <a:solidFill>
                  <a:schemeClr val="accent4"/>
                </a:solidFill>
                <a:latin typeface="ThaiSans Neue" panose="02000000000000000000" pitchFamily="2" charset="-34"/>
                <a:cs typeface="ThaiSans Neue" panose="02000000000000000000" pitchFamily="2" charset="-34"/>
              </a:rPr>
              <a:t>Web Appilcation</a:t>
            </a:r>
            <a:endParaRPr lang="en-US" sz="2800">
              <a:solidFill>
                <a:schemeClr val="accent4"/>
              </a:solidFill>
              <a:latin typeface="ThaiSans Neue" panose="02000000000000000000" pitchFamily="2" charset="-34"/>
              <a:cs typeface="ThaiSans Neue" panose="02000000000000000000" pitchFamily="2" charset="-34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19915C7-6D9B-F128-8322-E59C11725F9F}"/>
              </a:ext>
            </a:extLst>
          </p:cNvPr>
          <p:cNvSpPr txBox="1">
            <a:spLocks/>
          </p:cNvSpPr>
          <p:nvPr/>
        </p:nvSpPr>
        <p:spPr>
          <a:xfrm>
            <a:off x="2520523" y="2864193"/>
            <a:ext cx="1987552" cy="7474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rPr lang="th-TH" sz="2800">
                <a:solidFill>
                  <a:schemeClr val="accent4"/>
                </a:solidFill>
                <a:latin typeface="ThaiSans Neue" panose="02000000000000000000" pitchFamily="2" charset="-34"/>
                <a:cs typeface="ThaiSans Neue" panose="02000000000000000000" pitchFamily="2" charset="-34"/>
              </a:rPr>
              <a:t>Development</a:t>
            </a:r>
            <a:endParaRPr lang="en-US" sz="2000">
              <a:solidFill>
                <a:schemeClr val="accent4"/>
              </a:solidFill>
              <a:latin typeface="ThaiSans Neue" panose="02000000000000000000" pitchFamily="2" charset="-34"/>
              <a:cs typeface="ThaiSans Neue" panose="02000000000000000000" pitchFamily="2" charset="-34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3874B98-5520-34D0-5952-25B080DD313E}"/>
              </a:ext>
            </a:extLst>
          </p:cNvPr>
          <p:cNvSpPr txBox="1">
            <a:spLocks/>
          </p:cNvSpPr>
          <p:nvPr/>
        </p:nvSpPr>
        <p:spPr>
          <a:xfrm>
            <a:off x="4579158" y="2864193"/>
            <a:ext cx="1987552" cy="556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rPr lang="en-US" sz="2800">
                <a:solidFill>
                  <a:schemeClr val="accent4"/>
                </a:solidFill>
                <a:latin typeface="ThaiSans Neue" panose="02000000000000000000" pitchFamily="2" charset="-34"/>
                <a:cs typeface="ThaiSans Neue" panose="02000000000000000000" pitchFamily="2" charset="-34"/>
              </a:rPr>
              <a:t>CI/CD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7311BC2-1D18-1AFA-427A-4E9670FDBFCD}"/>
              </a:ext>
            </a:extLst>
          </p:cNvPr>
          <p:cNvSpPr txBox="1">
            <a:spLocks/>
          </p:cNvSpPr>
          <p:nvPr/>
        </p:nvSpPr>
        <p:spPr>
          <a:xfrm>
            <a:off x="822265" y="2807978"/>
            <a:ext cx="1327269" cy="7474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rPr lang="th-TH" sz="2800">
                <a:solidFill>
                  <a:schemeClr val="accent4"/>
                </a:solidFill>
                <a:latin typeface="ThaiSans Neue" panose="02000000000000000000" pitchFamily="2" charset="-34"/>
                <a:cs typeface="ThaiSans Neue" panose="02000000000000000000" pitchFamily="2" charset="-34"/>
              </a:rPr>
              <a:t>Design</a:t>
            </a:r>
            <a:endParaRPr lang="en-US" sz="2800">
              <a:solidFill>
                <a:schemeClr val="accent4"/>
              </a:solidFill>
              <a:latin typeface="ThaiSans Neue" panose="02000000000000000000" pitchFamily="2" charset="-34"/>
              <a:cs typeface="ThaiSans Neue" panose="02000000000000000000" pitchFamily="2" charset="-34"/>
            </a:endParaRPr>
          </a:p>
        </p:txBody>
      </p:sp>
      <p:pic>
        <p:nvPicPr>
          <p:cNvPr id="9" name="Picture 8" descr="A picture containing circle, screenshot, control panel, gauge&#10;&#10;Description automatically generated">
            <a:extLst>
              <a:ext uri="{FF2B5EF4-FFF2-40B4-BE49-F238E27FC236}">
                <a16:creationId xmlns:a16="http://schemas.microsoft.com/office/drawing/2014/main" id="{85F54C3A-5D9A-2C78-515C-78EC220121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472063"/>
            <a:ext cx="7315200" cy="1513724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5D60DDE4-377E-7132-5EC8-89BBE0C103B1}"/>
              </a:ext>
            </a:extLst>
          </p:cNvPr>
          <p:cNvSpPr/>
          <p:nvPr/>
        </p:nvSpPr>
        <p:spPr>
          <a:xfrm>
            <a:off x="1109662" y="1672977"/>
            <a:ext cx="767489" cy="74745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70DCFA7-C39C-8CC1-98A5-1AF84ABB653E}"/>
              </a:ext>
            </a:extLst>
          </p:cNvPr>
          <p:cNvSpPr/>
          <p:nvPr/>
        </p:nvSpPr>
        <p:spPr>
          <a:xfrm>
            <a:off x="3151513" y="1673537"/>
            <a:ext cx="767489" cy="74745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DE856E0-66D9-6811-154B-46430EFDDB2F}"/>
              </a:ext>
            </a:extLst>
          </p:cNvPr>
          <p:cNvSpPr/>
          <p:nvPr/>
        </p:nvSpPr>
        <p:spPr>
          <a:xfrm>
            <a:off x="5182031" y="1683801"/>
            <a:ext cx="767489" cy="74745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A76A460-EB5E-1A64-433F-0D9CA383A4F1}"/>
              </a:ext>
            </a:extLst>
          </p:cNvPr>
          <p:cNvSpPr/>
          <p:nvPr/>
        </p:nvSpPr>
        <p:spPr>
          <a:xfrm>
            <a:off x="7212549" y="1672977"/>
            <a:ext cx="767489" cy="74745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A computer screen with a pen and mountains&#10;&#10;Description automatically generated with medium confidence">
            <a:extLst>
              <a:ext uri="{FF2B5EF4-FFF2-40B4-BE49-F238E27FC236}">
                <a16:creationId xmlns:a16="http://schemas.microsoft.com/office/drawing/2014/main" id="{19FC906F-76FA-C6BE-CAA2-3104F91C16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7300" y="1818102"/>
            <a:ext cx="457200" cy="457200"/>
          </a:xfrm>
          <a:prstGeom prst="rect">
            <a:avLst/>
          </a:prstGeom>
        </p:spPr>
      </p:pic>
      <p:pic>
        <p:nvPicPr>
          <p:cNvPr id="18" name="Picture 17" descr="A magnifying glass and graph&#10;&#10;Description automatically generated with medium confidence">
            <a:extLst>
              <a:ext uri="{FF2B5EF4-FFF2-40B4-BE49-F238E27FC236}">
                <a16:creationId xmlns:a16="http://schemas.microsoft.com/office/drawing/2014/main" id="{62C40590-47B4-2802-8AD3-1A45734AC7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6700" y="1828926"/>
            <a:ext cx="457200" cy="457200"/>
          </a:xfrm>
          <a:prstGeom prst="rect">
            <a:avLst/>
          </a:prstGeom>
        </p:spPr>
      </p:pic>
      <p:pic>
        <p:nvPicPr>
          <p:cNvPr id="22" name="Picture 21" descr="A picture containing screenshot, circle, graphics, font&#10;&#10;Description automatically generated">
            <a:extLst>
              <a:ext uri="{FF2B5EF4-FFF2-40B4-BE49-F238E27FC236}">
                <a16:creationId xmlns:a16="http://schemas.microsoft.com/office/drawing/2014/main" id="{9B438772-E6EC-F1AB-3441-32F6CE1C7E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0775" y="1838451"/>
            <a:ext cx="457200" cy="457200"/>
          </a:xfrm>
          <a:prstGeom prst="rect">
            <a:avLst/>
          </a:prstGeom>
        </p:spPr>
      </p:pic>
      <p:pic>
        <p:nvPicPr>
          <p:cNvPr id="24" name="Picture 23" descr="A picture containing screenshot, design&#10;&#10;Description automatically generated">
            <a:extLst>
              <a:ext uri="{FF2B5EF4-FFF2-40B4-BE49-F238E27FC236}">
                <a16:creationId xmlns:a16="http://schemas.microsoft.com/office/drawing/2014/main" id="{05E04C04-8B5F-4A67-24A3-9958ABA3F1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67693" y="1838451"/>
            <a:ext cx="457200" cy="457200"/>
          </a:xfrm>
          <a:prstGeom prst="rect">
            <a:avLst/>
          </a:prstGeom>
        </p:spPr>
      </p:pic>
      <p:sp>
        <p:nvSpPr>
          <p:cNvPr id="25" name="Google Shape;739;p35">
            <a:extLst>
              <a:ext uri="{FF2B5EF4-FFF2-40B4-BE49-F238E27FC236}">
                <a16:creationId xmlns:a16="http://schemas.microsoft.com/office/drawing/2014/main" id="{41EBC565-FD1D-6097-2C14-D7DD75E86589}"/>
              </a:ext>
            </a:extLst>
          </p:cNvPr>
          <p:cNvSpPr txBox="1">
            <a:spLocks/>
          </p:cNvSpPr>
          <p:nvPr/>
        </p:nvSpPr>
        <p:spPr>
          <a:xfrm>
            <a:off x="720000" y="580973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ontserrat"/>
              <a:buNone/>
              <a:defRPr sz="7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M Sans"/>
              <a:buNone/>
              <a:defRPr sz="5200" b="1" i="0" u="none" strike="noStrike" cap="none">
                <a:solidFill>
                  <a:srgbClr val="191919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M Sans"/>
              <a:buNone/>
              <a:defRPr sz="5200" b="1" i="0" u="none" strike="noStrike" cap="none">
                <a:solidFill>
                  <a:srgbClr val="191919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M Sans"/>
              <a:buNone/>
              <a:defRPr sz="5200" b="1" i="0" u="none" strike="noStrike" cap="none">
                <a:solidFill>
                  <a:srgbClr val="191919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M Sans"/>
              <a:buNone/>
              <a:defRPr sz="5200" b="1" i="0" u="none" strike="noStrike" cap="none">
                <a:solidFill>
                  <a:srgbClr val="191919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M Sans"/>
              <a:buNone/>
              <a:defRPr sz="5200" b="1" i="0" u="none" strike="noStrike" cap="none">
                <a:solidFill>
                  <a:srgbClr val="191919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M Sans"/>
              <a:buNone/>
              <a:defRPr sz="5200" b="1" i="0" u="none" strike="noStrike" cap="none">
                <a:solidFill>
                  <a:srgbClr val="191919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M Sans"/>
              <a:buNone/>
              <a:defRPr sz="5200" b="1" i="0" u="none" strike="noStrike" cap="none">
                <a:solidFill>
                  <a:srgbClr val="191919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M Sans"/>
              <a:buNone/>
              <a:defRPr sz="5200" b="1" i="0" u="none" strike="noStrike" cap="none">
                <a:solidFill>
                  <a:srgbClr val="191919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algn="ctr"/>
            <a:r>
              <a:rPr lang="en-US" sz="3200" dirty="0" err="1">
                <a:latin typeface="ThaiSans Neue UltBd" pitchFamily="2" charset="-34"/>
                <a:cs typeface="ThaiSans Neue UltBd" pitchFamily="2" charset="-34"/>
              </a:rPr>
              <a:t>ขั้นตอนการพัฒนา</a:t>
            </a:r>
            <a:endParaRPr lang="th-TH" sz="3200" dirty="0">
              <a:latin typeface="ThaiSans Neue UltBd" pitchFamily="2" charset="-34"/>
              <a:cs typeface="ThaiSans Neue UltBd" pitchFamily="2" charset="-34"/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C813C32-109F-97EB-E06D-F6E6E5A97FF5}"/>
              </a:ext>
            </a:extLst>
          </p:cNvPr>
          <p:cNvCxnSpPr>
            <a:cxnSpLocks/>
          </p:cNvCxnSpPr>
          <p:nvPr/>
        </p:nvCxnSpPr>
        <p:spPr>
          <a:xfrm flipV="1">
            <a:off x="3635169" y="1149666"/>
            <a:ext cx="1834300" cy="361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AutoShape 2" descr="Figma Vector Logo - Download Free SVG Icon | Worldvectorlogo">
            <a:extLst>
              <a:ext uri="{FF2B5EF4-FFF2-40B4-BE49-F238E27FC236}">
                <a16:creationId xmlns:a16="http://schemas.microsoft.com/office/drawing/2014/main" id="{1E0FCF76-FB90-5A7C-B9AD-57C765F6363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293992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065D7000-7354-969D-D027-0840C050272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8699" y="3509043"/>
            <a:ext cx="914400" cy="252008"/>
          </a:xfrm>
          <a:prstGeom prst="rect">
            <a:avLst/>
          </a:prstGeom>
        </p:spPr>
      </p:pic>
      <p:pic>
        <p:nvPicPr>
          <p:cNvPr id="3076" name="Picture 4" descr="Microsoft Apps">
            <a:extLst>
              <a:ext uri="{FF2B5EF4-FFF2-40B4-BE49-F238E27FC236}">
                <a16:creationId xmlns:a16="http://schemas.microsoft.com/office/drawing/2014/main" id="{E3978C1F-49DE-8E6E-CF20-EFC7EFB3C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699" y="3942979"/>
            <a:ext cx="914400" cy="442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F324EAAB-9CDA-05E6-5639-F58173C98A2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20769" y="3458115"/>
            <a:ext cx="914400" cy="307057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D8229C3A-9F7A-9E71-F616-7652016129B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37646" y="3407102"/>
            <a:ext cx="457200" cy="4572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97407069-8378-631B-271E-68521CB37C9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782350" y="3868565"/>
            <a:ext cx="914400" cy="475058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D984B2FB-C1CE-9D68-87CC-7167F17532D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159559" y="3471030"/>
            <a:ext cx="914400" cy="91440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701396FE-5AC1-DB41-AAF1-DC70BF14B51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859768" y="4075073"/>
            <a:ext cx="457200" cy="273608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D15B289C-8DF9-6668-D44F-196BA1EE034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294812" y="3615049"/>
            <a:ext cx="625742" cy="62574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FA9E6C2-BC09-DE2E-02EA-6D849B748FD8}"/>
              </a:ext>
            </a:extLst>
          </p:cNvPr>
          <p:cNvSpPr txBox="1"/>
          <p:nvPr/>
        </p:nvSpPr>
        <p:spPr>
          <a:xfrm>
            <a:off x="8814954" y="4835723"/>
            <a:ext cx="342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6180"/>
                </a:solidFill>
                <a:latin typeface="ThaiSans Neue" panose="02000000000000000000" pitchFamily="2" charset="-34"/>
                <a:cs typeface="ThaiSans Neue" panose="02000000000000000000" pitchFamily="2" charset="-34"/>
              </a:rPr>
              <a:t>31</a:t>
            </a:r>
          </a:p>
        </p:txBody>
      </p:sp>
    </p:spTree>
    <p:extLst>
      <p:ext uri="{BB962C8B-B14F-4D97-AF65-F5344CB8AC3E}">
        <p14:creationId xmlns:p14="http://schemas.microsoft.com/office/powerpoint/2010/main" val="33782888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63DBD140-F364-392C-A299-D848D0FBF84C}"/>
              </a:ext>
            </a:extLst>
          </p:cNvPr>
          <p:cNvSpPr txBox="1">
            <a:spLocks/>
          </p:cNvSpPr>
          <p:nvPr/>
        </p:nvSpPr>
        <p:spPr>
          <a:xfrm>
            <a:off x="647629" y="1370025"/>
            <a:ext cx="7848742" cy="2403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ontserrat"/>
              <a:buNone/>
              <a:defRPr sz="7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M Sans"/>
              <a:buNone/>
              <a:defRPr sz="5200" b="1" i="0" u="none" strike="noStrike" cap="none">
                <a:solidFill>
                  <a:srgbClr val="191919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M Sans"/>
              <a:buNone/>
              <a:defRPr sz="5200" b="1" i="0" u="none" strike="noStrike" cap="none">
                <a:solidFill>
                  <a:srgbClr val="191919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M Sans"/>
              <a:buNone/>
              <a:defRPr sz="5200" b="1" i="0" u="none" strike="noStrike" cap="none">
                <a:solidFill>
                  <a:srgbClr val="191919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M Sans"/>
              <a:buNone/>
              <a:defRPr sz="5200" b="1" i="0" u="none" strike="noStrike" cap="none">
                <a:solidFill>
                  <a:srgbClr val="191919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M Sans"/>
              <a:buNone/>
              <a:defRPr sz="5200" b="1" i="0" u="none" strike="noStrike" cap="none">
                <a:solidFill>
                  <a:srgbClr val="191919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M Sans"/>
              <a:buNone/>
              <a:defRPr sz="5200" b="1" i="0" u="none" strike="noStrike" cap="none">
                <a:solidFill>
                  <a:srgbClr val="191919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M Sans"/>
              <a:buNone/>
              <a:defRPr sz="5200" b="1" i="0" u="none" strike="noStrike" cap="none">
                <a:solidFill>
                  <a:srgbClr val="191919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M Sans"/>
              <a:buNone/>
              <a:defRPr sz="5200" b="1" i="0" u="none" strike="noStrike" cap="none">
                <a:solidFill>
                  <a:srgbClr val="191919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algn="ctr"/>
            <a:r>
              <a:rPr lang="th-TH" dirty="0">
                <a:latin typeface="ThaiSans Neue UltBd" pitchFamily="2" charset="-34"/>
                <a:cs typeface="ThaiSans Neue UltBd" pitchFamily="2" charset="-34"/>
              </a:rPr>
              <a:t>0</a:t>
            </a:r>
            <a:r>
              <a:rPr lang="en-US" dirty="0">
                <a:latin typeface="ThaiSans Neue UltBd" pitchFamily="2" charset="-34"/>
                <a:cs typeface="ThaiSans Neue UltBd" pitchFamily="2" charset="-34"/>
              </a:rPr>
              <a:t>5.</a:t>
            </a:r>
            <a:br>
              <a:rPr lang="th-TH" dirty="0">
                <a:latin typeface="ThaiSans Neue UltBd" pitchFamily="2" charset="-34"/>
                <a:cs typeface="ThaiSans Neue UltBd" pitchFamily="2" charset="-34"/>
              </a:rPr>
            </a:br>
            <a:r>
              <a:rPr lang="th-TH" dirty="0">
                <a:latin typeface="ThaiSans Neue UltBd" pitchFamily="2" charset="-34"/>
                <a:cs typeface="ThaiSans Neue UltBd" pitchFamily="2" charset="-34"/>
              </a:rPr>
              <a:t>สรุป</a:t>
            </a:r>
            <a:endParaRPr lang="en-US" dirty="0">
              <a:latin typeface="ThaiSans Neue UltBd" pitchFamily="2" charset="-34"/>
              <a:cs typeface="ThaiSans Neue UltBd" pitchFamily="2" charset="-34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FC8723E-7474-D7F7-93CA-C23FD7D905E2}"/>
              </a:ext>
            </a:extLst>
          </p:cNvPr>
          <p:cNvSpPr txBox="1"/>
          <p:nvPr/>
        </p:nvSpPr>
        <p:spPr>
          <a:xfrm>
            <a:off x="8821881" y="4835723"/>
            <a:ext cx="342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6180"/>
                </a:solidFill>
                <a:latin typeface="ThaiSans Neue" panose="02000000000000000000" pitchFamily="2" charset="-34"/>
                <a:cs typeface="ThaiSans Neue" panose="02000000000000000000" pitchFamily="2" charset="-34"/>
              </a:rPr>
              <a:t>32</a:t>
            </a:r>
          </a:p>
        </p:txBody>
      </p:sp>
    </p:spTree>
    <p:extLst>
      <p:ext uri="{BB962C8B-B14F-4D97-AF65-F5344CB8AC3E}">
        <p14:creationId xmlns:p14="http://schemas.microsoft.com/office/powerpoint/2010/main" val="40945344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39;p35">
            <a:extLst>
              <a:ext uri="{FF2B5EF4-FFF2-40B4-BE49-F238E27FC236}">
                <a16:creationId xmlns:a16="http://schemas.microsoft.com/office/drawing/2014/main" id="{7978C969-B7E4-074C-0373-A8348EE78C6B}"/>
              </a:ext>
            </a:extLst>
          </p:cNvPr>
          <p:cNvSpPr txBox="1">
            <a:spLocks/>
          </p:cNvSpPr>
          <p:nvPr/>
        </p:nvSpPr>
        <p:spPr>
          <a:xfrm>
            <a:off x="720000" y="583632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ontserrat"/>
              <a:buNone/>
              <a:defRPr sz="7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M Sans"/>
              <a:buNone/>
              <a:defRPr sz="5200" b="1" i="0" u="none" strike="noStrike" cap="none">
                <a:solidFill>
                  <a:srgbClr val="191919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M Sans"/>
              <a:buNone/>
              <a:defRPr sz="5200" b="1" i="0" u="none" strike="noStrike" cap="none">
                <a:solidFill>
                  <a:srgbClr val="191919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M Sans"/>
              <a:buNone/>
              <a:defRPr sz="5200" b="1" i="0" u="none" strike="noStrike" cap="none">
                <a:solidFill>
                  <a:srgbClr val="191919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M Sans"/>
              <a:buNone/>
              <a:defRPr sz="5200" b="1" i="0" u="none" strike="noStrike" cap="none">
                <a:solidFill>
                  <a:srgbClr val="191919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M Sans"/>
              <a:buNone/>
              <a:defRPr sz="5200" b="1" i="0" u="none" strike="noStrike" cap="none">
                <a:solidFill>
                  <a:srgbClr val="191919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M Sans"/>
              <a:buNone/>
              <a:defRPr sz="5200" b="1" i="0" u="none" strike="noStrike" cap="none">
                <a:solidFill>
                  <a:srgbClr val="191919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M Sans"/>
              <a:buNone/>
              <a:defRPr sz="5200" b="1" i="0" u="none" strike="noStrike" cap="none">
                <a:solidFill>
                  <a:srgbClr val="191919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M Sans"/>
              <a:buNone/>
              <a:defRPr sz="5200" b="1" i="0" u="none" strike="noStrike" cap="none">
                <a:solidFill>
                  <a:srgbClr val="191919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algn="ctr"/>
            <a:r>
              <a:rPr lang="th-TH" sz="3200" dirty="0">
                <a:latin typeface="ThaiSans Neue UltBd" pitchFamily="2" charset="-34"/>
                <a:cs typeface="ThaiSans Neue UltBd" pitchFamily="2" charset="-34"/>
              </a:rPr>
              <a:t>สิ่งที่ได้ทำไปแล้ว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2A1461A-502E-0F5C-6E5C-0E1122760465}"/>
              </a:ext>
            </a:extLst>
          </p:cNvPr>
          <p:cNvCxnSpPr>
            <a:cxnSpLocks/>
          </p:cNvCxnSpPr>
          <p:nvPr/>
        </p:nvCxnSpPr>
        <p:spPr>
          <a:xfrm>
            <a:off x="3834581" y="1149666"/>
            <a:ext cx="148958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8BE43AC0-A428-1134-C301-1E1761887F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7615606"/>
              </p:ext>
            </p:extLst>
          </p:nvPr>
        </p:nvGraphicFramePr>
        <p:xfrm>
          <a:off x="1531374" y="1533836"/>
          <a:ext cx="6096000" cy="2231715"/>
        </p:xfrm>
        <a:graphic>
          <a:graphicData uri="http://schemas.openxmlformats.org/drawingml/2006/table">
            <a:tbl>
              <a:tblPr firstRow="1" bandRow="1">
                <a:tableStyleId>{9C2E0385-0D64-47FE-915A-8631C27B07A5}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777773894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038840501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406777319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044444818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291369916"/>
                    </a:ext>
                  </a:extLst>
                </a:gridCol>
              </a:tblGrid>
              <a:tr h="446343">
                <a:tc rowSpan="2">
                  <a:txBody>
                    <a:bodyPr/>
                    <a:lstStyle/>
                    <a:p>
                      <a:pPr algn="ctr"/>
                      <a:endParaRPr lang="th-TH" sz="1800" b="1">
                        <a:latin typeface="ThaiSans Neue" panose="02000000000000000000" pitchFamily="2" charset="-34"/>
                        <a:cs typeface="ThaiSans Neue" panose="02000000000000000000" pitchFamily="2" charset="-34"/>
                      </a:endParaRPr>
                    </a:p>
                    <a:p>
                      <a:pPr algn="ctr"/>
                      <a:r>
                        <a:rPr lang="th-TH" sz="1800" b="1">
                          <a:latin typeface="ThaiSans Neue" panose="02000000000000000000" pitchFamily="2" charset="-34"/>
                          <a:cs typeface="ThaiSans Neue" panose="02000000000000000000" pitchFamily="2" charset="-34"/>
                        </a:rPr>
                        <a:t>ขั้นตอนการปฏิบัติงาน</a:t>
                      </a:r>
                      <a:endParaRPr lang="en-US" sz="1800" b="1">
                        <a:latin typeface="ThaiSans Neue" panose="02000000000000000000" pitchFamily="2" charset="-34"/>
                        <a:cs typeface="ThaiSans Neue" panose="02000000000000000000" pitchFamily="2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th-TH" sz="1800" b="1">
                          <a:latin typeface="ThaiSans Neue" panose="02000000000000000000" pitchFamily="2" charset="-34"/>
                          <a:cs typeface="ThaiSans Neue" panose="02000000000000000000" pitchFamily="2" charset="-34"/>
                        </a:rPr>
                        <a:t>ปี </a:t>
                      </a:r>
                      <a:r>
                        <a:rPr lang="en-US" sz="1800" b="1">
                          <a:latin typeface="ThaiSans Neue" panose="02000000000000000000" pitchFamily="2" charset="-34"/>
                          <a:cs typeface="ThaiSans Neue" panose="02000000000000000000" pitchFamily="2" charset="-34"/>
                        </a:rPr>
                        <a:t>2566</a:t>
                      </a:r>
                      <a:endParaRPr lang="th-TH" sz="1800" b="1">
                        <a:latin typeface="ThaiSans Neue" panose="02000000000000000000" pitchFamily="2" charset="-34"/>
                        <a:cs typeface="ThaiSans Neue" panose="02000000000000000000" pitchFamily="2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8098954"/>
                  </a:ext>
                </a:extLst>
              </a:tr>
              <a:tr h="44634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1800" b="1">
                          <a:latin typeface="ThaiSans Neue" panose="02000000000000000000" pitchFamily="2" charset="-34"/>
                          <a:cs typeface="ThaiSans Neue" panose="02000000000000000000" pitchFamily="2" charset="-34"/>
                        </a:rPr>
                        <a:t>มี</a:t>
                      </a:r>
                      <a:r>
                        <a:rPr lang="en-US" sz="1800" b="1">
                          <a:latin typeface="ThaiSans Neue" panose="02000000000000000000" pitchFamily="2" charset="-34"/>
                          <a:cs typeface="ThaiSans Neue" panose="02000000000000000000" pitchFamily="2" charset="-34"/>
                        </a:rPr>
                        <a:t>.</a:t>
                      </a:r>
                      <a:r>
                        <a:rPr lang="th-TH" sz="1800" b="1">
                          <a:latin typeface="ThaiSans Neue" panose="02000000000000000000" pitchFamily="2" charset="-34"/>
                          <a:cs typeface="ThaiSans Neue" panose="02000000000000000000" pitchFamily="2" charset="-34"/>
                        </a:rPr>
                        <a:t>ค</a:t>
                      </a:r>
                      <a:r>
                        <a:rPr lang="en-US" sz="1800" b="1">
                          <a:latin typeface="ThaiSans Neue" panose="02000000000000000000" pitchFamily="2" charset="-34"/>
                          <a:cs typeface="ThaiSans Neue" panose="02000000000000000000" pitchFamily="2" charset="-34"/>
                        </a:rPr>
                        <a:t>.</a:t>
                      </a:r>
                      <a:endParaRPr lang="th-TH" sz="1800" b="1">
                        <a:latin typeface="ThaiSans Neue" panose="02000000000000000000" pitchFamily="2" charset="-34"/>
                        <a:cs typeface="ThaiSans Neue" panose="02000000000000000000" pitchFamily="2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1800" b="1">
                          <a:latin typeface="ThaiSans Neue" panose="02000000000000000000" pitchFamily="2" charset="-34"/>
                          <a:cs typeface="ThaiSans Neue" panose="02000000000000000000" pitchFamily="2" charset="-34"/>
                        </a:rPr>
                        <a:t>เม</a:t>
                      </a:r>
                      <a:r>
                        <a:rPr lang="en-US" sz="1800" b="1">
                          <a:latin typeface="ThaiSans Neue" panose="02000000000000000000" pitchFamily="2" charset="-34"/>
                          <a:cs typeface="ThaiSans Neue" panose="02000000000000000000" pitchFamily="2" charset="-34"/>
                        </a:rPr>
                        <a:t>.</a:t>
                      </a:r>
                      <a:r>
                        <a:rPr lang="th-TH" sz="1800" b="1">
                          <a:latin typeface="ThaiSans Neue" panose="02000000000000000000" pitchFamily="2" charset="-34"/>
                          <a:cs typeface="ThaiSans Neue" panose="02000000000000000000" pitchFamily="2" charset="-34"/>
                        </a:rPr>
                        <a:t>ย</a:t>
                      </a:r>
                      <a:r>
                        <a:rPr lang="en-US" sz="1800" b="1">
                          <a:latin typeface="ThaiSans Neue" panose="02000000000000000000" pitchFamily="2" charset="-34"/>
                          <a:cs typeface="ThaiSans Neue" panose="02000000000000000000" pitchFamily="2" charset="-34"/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1800" b="1">
                          <a:latin typeface="ThaiSans Neue" panose="02000000000000000000" pitchFamily="2" charset="-34"/>
                          <a:cs typeface="ThaiSans Neue" panose="02000000000000000000" pitchFamily="2" charset="-34"/>
                        </a:rPr>
                        <a:t>พ</a:t>
                      </a:r>
                      <a:r>
                        <a:rPr lang="en-US" sz="1800" b="1">
                          <a:latin typeface="ThaiSans Neue" panose="02000000000000000000" pitchFamily="2" charset="-34"/>
                          <a:cs typeface="ThaiSans Neue" panose="02000000000000000000" pitchFamily="2" charset="-34"/>
                        </a:rPr>
                        <a:t>.</a:t>
                      </a:r>
                      <a:r>
                        <a:rPr lang="th-TH" sz="1800" b="1">
                          <a:latin typeface="ThaiSans Neue" panose="02000000000000000000" pitchFamily="2" charset="-34"/>
                          <a:cs typeface="ThaiSans Neue" panose="02000000000000000000" pitchFamily="2" charset="-34"/>
                        </a:rPr>
                        <a:t>ค</a:t>
                      </a:r>
                      <a:r>
                        <a:rPr lang="en-US" sz="1800" b="1">
                          <a:latin typeface="ThaiSans Neue" panose="02000000000000000000" pitchFamily="2" charset="-34"/>
                          <a:cs typeface="ThaiSans Neue" panose="02000000000000000000" pitchFamily="2" charset="-34"/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1800" b="1">
                          <a:latin typeface="ThaiSans Neue" panose="02000000000000000000" pitchFamily="2" charset="-34"/>
                          <a:cs typeface="ThaiSans Neue" panose="02000000000000000000" pitchFamily="2" charset="-34"/>
                        </a:rPr>
                        <a:t>มิ</a:t>
                      </a:r>
                      <a:r>
                        <a:rPr lang="en-US" sz="1800" b="1">
                          <a:latin typeface="ThaiSans Neue" panose="02000000000000000000" pitchFamily="2" charset="-34"/>
                          <a:cs typeface="ThaiSans Neue" panose="02000000000000000000" pitchFamily="2" charset="-34"/>
                        </a:rPr>
                        <a:t>.</a:t>
                      </a:r>
                      <a:r>
                        <a:rPr lang="th-TH" sz="1800" b="1">
                          <a:latin typeface="ThaiSans Neue" panose="02000000000000000000" pitchFamily="2" charset="-34"/>
                          <a:cs typeface="ThaiSans Neue" panose="02000000000000000000" pitchFamily="2" charset="-34"/>
                        </a:rPr>
                        <a:t>ย</a:t>
                      </a:r>
                      <a:r>
                        <a:rPr lang="en-US" sz="1800" b="1">
                          <a:latin typeface="ThaiSans Neue" panose="02000000000000000000" pitchFamily="2" charset="-34"/>
                          <a:cs typeface="ThaiSans Neue" panose="02000000000000000000" pitchFamily="2" charset="-34"/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86103369"/>
                  </a:ext>
                </a:extLst>
              </a:tr>
              <a:tr h="446343">
                <a:tc>
                  <a:txBody>
                    <a:bodyPr/>
                    <a:lstStyle/>
                    <a:p>
                      <a:r>
                        <a:rPr lang="th-TH" sz="1800">
                          <a:latin typeface="ThaiSans Neue" panose="02000000000000000000" pitchFamily="2" charset="-34"/>
                          <a:cs typeface="ThaiSans Neue" panose="02000000000000000000" pitchFamily="2" charset="-34"/>
                        </a:rPr>
                        <a:t>Design</a:t>
                      </a:r>
                      <a:endParaRPr lang="en-US" sz="1800">
                        <a:latin typeface="ThaiSans Neue" panose="02000000000000000000" pitchFamily="2" charset="-34"/>
                        <a:cs typeface="ThaiSans Neue" panose="02000000000000000000" pitchFamily="2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latin typeface="ThaiSans Neue" panose="02000000000000000000" pitchFamily="2" charset="-34"/>
                        <a:cs typeface="ThaiSans Neue" panose="02000000000000000000" pitchFamily="2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latin typeface="ThaiSans Neue" panose="02000000000000000000" pitchFamily="2" charset="-34"/>
                        <a:cs typeface="ThaiSans Neue" panose="02000000000000000000" pitchFamily="2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latin typeface="ThaiSans Neue" panose="02000000000000000000" pitchFamily="2" charset="-34"/>
                        <a:cs typeface="ThaiSans Neue" panose="02000000000000000000" pitchFamily="2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latin typeface="ThaiSans Neue" panose="02000000000000000000" pitchFamily="2" charset="-34"/>
                        <a:cs typeface="ThaiSans Neue" panose="02000000000000000000" pitchFamily="2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61199130"/>
                  </a:ext>
                </a:extLst>
              </a:tr>
              <a:tr h="446343">
                <a:tc>
                  <a:txBody>
                    <a:bodyPr/>
                    <a:lstStyle/>
                    <a:p>
                      <a:r>
                        <a:rPr lang="th-TH" sz="1800">
                          <a:latin typeface="ThaiSans Neue" panose="02000000000000000000" pitchFamily="2" charset="-34"/>
                          <a:cs typeface="ThaiSans Neue" panose="02000000000000000000" pitchFamily="2" charset="-34"/>
                        </a:rPr>
                        <a:t>Development</a:t>
                      </a:r>
                      <a:endParaRPr lang="en-US" sz="1800">
                        <a:latin typeface="ThaiSans Neue" panose="02000000000000000000" pitchFamily="2" charset="-34"/>
                        <a:cs typeface="ThaiSans Neue" panose="02000000000000000000" pitchFamily="2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latin typeface="ThaiSans Neue" panose="02000000000000000000" pitchFamily="2" charset="-34"/>
                        <a:cs typeface="ThaiSans Neue" panose="02000000000000000000" pitchFamily="2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latin typeface="ThaiSans Neue" panose="02000000000000000000" pitchFamily="2" charset="-34"/>
                        <a:cs typeface="ThaiSans Neue" panose="02000000000000000000" pitchFamily="2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latin typeface="ThaiSans Neue" panose="02000000000000000000" pitchFamily="2" charset="-34"/>
                        <a:cs typeface="ThaiSans Neue" panose="02000000000000000000" pitchFamily="2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latin typeface="ThaiSans Neue" panose="02000000000000000000" pitchFamily="2" charset="-34"/>
                        <a:cs typeface="ThaiSans Neue" panose="02000000000000000000" pitchFamily="2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3740834"/>
                  </a:ext>
                </a:extLst>
              </a:tr>
              <a:tr h="446343">
                <a:tc>
                  <a:txBody>
                    <a:bodyPr/>
                    <a:lstStyle/>
                    <a:p>
                      <a:r>
                        <a:rPr lang="th-TH" sz="1800">
                          <a:latin typeface="ThaiSans Neue" panose="02000000000000000000" pitchFamily="2" charset="-34"/>
                          <a:cs typeface="ThaiSans Neue" panose="02000000000000000000" pitchFamily="2" charset="-34"/>
                        </a:rPr>
                        <a:t>Implement</a:t>
                      </a:r>
                      <a:endParaRPr lang="en-US" sz="1800">
                        <a:latin typeface="ThaiSans Neue" panose="02000000000000000000" pitchFamily="2" charset="-34"/>
                        <a:cs typeface="ThaiSans Neue" panose="02000000000000000000" pitchFamily="2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latin typeface="ThaiSans Neue" panose="02000000000000000000" pitchFamily="2" charset="-34"/>
                        <a:cs typeface="ThaiSans Neue" panose="02000000000000000000" pitchFamily="2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latin typeface="ThaiSans Neue" panose="02000000000000000000" pitchFamily="2" charset="-34"/>
                        <a:cs typeface="ThaiSans Neue" panose="02000000000000000000" pitchFamily="2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latin typeface="ThaiSans Neue" panose="02000000000000000000" pitchFamily="2" charset="-34"/>
                        <a:cs typeface="ThaiSans Neue" panose="02000000000000000000" pitchFamily="2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latin typeface="ThaiSans Neue" panose="02000000000000000000" pitchFamily="2" charset="-34"/>
                        <a:cs typeface="ThaiSans Neue" panose="02000000000000000000" pitchFamily="2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9052068"/>
                  </a:ext>
                </a:extLst>
              </a:tr>
            </a:tbl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DA2D4412-2352-A8B3-973E-6E747EEC4E86}"/>
              </a:ext>
            </a:extLst>
          </p:cNvPr>
          <p:cNvSpPr/>
          <p:nvPr/>
        </p:nvSpPr>
        <p:spPr>
          <a:xfrm>
            <a:off x="3930443" y="4129762"/>
            <a:ext cx="870155" cy="39344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52153C7-668B-2A9F-AF36-ACC53FDE90F5}"/>
              </a:ext>
            </a:extLst>
          </p:cNvPr>
          <p:cNvSpPr/>
          <p:nvPr/>
        </p:nvSpPr>
        <p:spPr>
          <a:xfrm>
            <a:off x="6130414" y="4129762"/>
            <a:ext cx="870155" cy="39344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01284BE-107A-4B21-07B9-A2891BDA343C}"/>
              </a:ext>
            </a:extLst>
          </p:cNvPr>
          <p:cNvSpPr/>
          <p:nvPr/>
        </p:nvSpPr>
        <p:spPr>
          <a:xfrm>
            <a:off x="1635279" y="4129763"/>
            <a:ext cx="870155" cy="39344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E92EA31-1B6F-863A-353A-AACCA1973023}"/>
              </a:ext>
            </a:extLst>
          </p:cNvPr>
          <p:cNvSpPr txBox="1"/>
          <p:nvPr/>
        </p:nvSpPr>
        <p:spPr>
          <a:xfrm>
            <a:off x="2505434" y="4150475"/>
            <a:ext cx="1069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chemeClr val="tx1"/>
                </a:solidFill>
                <a:latin typeface="ThaiSans Neue" panose="02000000000000000000" pitchFamily="2" charset="-34"/>
                <a:cs typeface="ThaiSans Neue" panose="02000000000000000000" pitchFamily="2" charset="-34"/>
              </a:rPr>
              <a:t>ทำเสร็จแล้ว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89156E5-2ED7-E772-A088-ED046EA5EB89}"/>
              </a:ext>
            </a:extLst>
          </p:cNvPr>
          <p:cNvSpPr txBox="1"/>
          <p:nvPr/>
        </p:nvSpPr>
        <p:spPr>
          <a:xfrm>
            <a:off x="4800598" y="4157209"/>
            <a:ext cx="1069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chemeClr val="tx1"/>
                </a:solidFill>
                <a:latin typeface="ThaiSans Neue" panose="02000000000000000000" pitchFamily="2" charset="-34"/>
                <a:cs typeface="ThaiSans Neue" panose="02000000000000000000" pitchFamily="2" charset="-34"/>
              </a:rPr>
              <a:t>กำลังทำ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1D11D95-3E3B-EADF-BA00-56D8DF0D81FA}"/>
              </a:ext>
            </a:extLst>
          </p:cNvPr>
          <p:cNvSpPr txBox="1"/>
          <p:nvPr/>
        </p:nvSpPr>
        <p:spPr>
          <a:xfrm>
            <a:off x="7000569" y="4167859"/>
            <a:ext cx="1069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chemeClr val="tx1"/>
                </a:solidFill>
                <a:latin typeface="ThaiSans Neue" panose="02000000000000000000" pitchFamily="2" charset="-34"/>
                <a:cs typeface="ThaiSans Neue" panose="02000000000000000000" pitchFamily="2" charset="-34"/>
              </a:rPr>
              <a:t>ไม่ได้ทำ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273B5D2-3BEE-336F-D74B-7EAA9494F77A}"/>
              </a:ext>
            </a:extLst>
          </p:cNvPr>
          <p:cNvSpPr txBox="1"/>
          <p:nvPr/>
        </p:nvSpPr>
        <p:spPr>
          <a:xfrm>
            <a:off x="8821881" y="4835723"/>
            <a:ext cx="342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6180"/>
                </a:solidFill>
                <a:latin typeface="ThaiSans Neue" panose="02000000000000000000" pitchFamily="2" charset="-34"/>
                <a:cs typeface="ThaiSans Neue" panose="02000000000000000000" pitchFamily="2" charset="-34"/>
              </a:rPr>
              <a:t>33</a:t>
            </a:r>
          </a:p>
        </p:txBody>
      </p:sp>
    </p:spTree>
    <p:extLst>
      <p:ext uri="{BB962C8B-B14F-4D97-AF65-F5344CB8AC3E}">
        <p14:creationId xmlns:p14="http://schemas.microsoft.com/office/powerpoint/2010/main" val="32787037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30" name="Google Shape;2330;p50"/>
          <p:cNvGraphicFramePr/>
          <p:nvPr>
            <p:extLst>
              <p:ext uri="{D42A27DB-BD31-4B8C-83A1-F6EECF244321}">
                <p14:modId xmlns:p14="http://schemas.microsoft.com/office/powerpoint/2010/main" val="530543038"/>
              </p:ext>
            </p:extLst>
          </p:nvPr>
        </p:nvGraphicFramePr>
        <p:xfrm>
          <a:off x="720000" y="1554075"/>
          <a:ext cx="7704000" cy="2758925"/>
        </p:xfrm>
        <a:graphic>
          <a:graphicData uri="http://schemas.openxmlformats.org/drawingml/2006/table">
            <a:tbl>
              <a:tblPr>
                <a:noFill/>
                <a:tableStyleId>{9C2E0385-0D64-47FE-915A-8631C27B07A5}</a:tableStyleId>
              </a:tblPr>
              <a:tblGrid>
                <a:gridCol w="28059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980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9350">
                <a:tc rowSpan="2"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dirty="0">
                          <a:solidFill>
                            <a:schemeClr val="dk1"/>
                          </a:solidFill>
                          <a:latin typeface="ThaiSans Neue" panose="02000000000000000000" pitchFamily="2" charset="-34"/>
                          <a:ea typeface="Montserrat"/>
                          <a:cs typeface="ThaiSans Neue" panose="02000000000000000000" pitchFamily="2" charset="-34"/>
                          <a:sym typeface="Montserrat"/>
                        </a:rPr>
                        <a:t>Low-Code or No-Code ?</a:t>
                      </a:r>
                      <a:endParaRPr sz="2400" b="1" dirty="0">
                        <a:solidFill>
                          <a:schemeClr val="dk1"/>
                        </a:solidFill>
                        <a:latin typeface="ThaiSans Neue" panose="02000000000000000000" pitchFamily="2" charset="-34"/>
                        <a:ea typeface="Montserrat"/>
                        <a:cs typeface="ThaiSans Neue" panose="02000000000000000000" pitchFamily="2" charset="-34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h-TH" sz="1600">
                          <a:solidFill>
                            <a:schemeClr val="dk1"/>
                          </a:solidFill>
                          <a:latin typeface="ThaiSans Neue" panose="02000000000000000000" pitchFamily="2" charset="-34"/>
                          <a:ea typeface="Inter"/>
                          <a:cs typeface="ThaiSans Neue" panose="02000000000000000000" pitchFamily="2" charset="-34"/>
                          <a:sym typeface="Inter"/>
                        </a:rPr>
                        <a:t>หาความแตกต่างระหว่าง </a:t>
                      </a:r>
                      <a:r>
                        <a:rPr lang="en-US" sz="1600">
                          <a:solidFill>
                            <a:schemeClr val="dk1"/>
                          </a:solidFill>
                          <a:latin typeface="ThaiSans Neue" panose="02000000000000000000" pitchFamily="2" charset="-34"/>
                          <a:ea typeface="Inter"/>
                          <a:cs typeface="ThaiSans Neue" panose="02000000000000000000" pitchFamily="2" charset="-34"/>
                          <a:sym typeface="Inter"/>
                        </a:rPr>
                        <a:t>Low-Code </a:t>
                      </a:r>
                      <a:r>
                        <a:rPr lang="th-TH" sz="1600">
                          <a:solidFill>
                            <a:schemeClr val="dk1"/>
                          </a:solidFill>
                          <a:latin typeface="ThaiSans Neue" panose="02000000000000000000" pitchFamily="2" charset="-34"/>
                          <a:ea typeface="Inter"/>
                          <a:cs typeface="ThaiSans Neue" panose="02000000000000000000" pitchFamily="2" charset="-34"/>
                          <a:sym typeface="Inter"/>
                        </a:rPr>
                        <a:t>และ </a:t>
                      </a:r>
                      <a:r>
                        <a:rPr lang="en-US" sz="1600">
                          <a:solidFill>
                            <a:schemeClr val="dk1"/>
                          </a:solidFill>
                          <a:latin typeface="ThaiSans Neue" panose="02000000000000000000" pitchFamily="2" charset="-34"/>
                          <a:ea typeface="Inter"/>
                          <a:cs typeface="ThaiSans Neue" panose="02000000000000000000" pitchFamily="2" charset="-34"/>
                          <a:sym typeface="Inter"/>
                        </a:rPr>
                        <a:t>No-code</a:t>
                      </a:r>
                      <a:endParaRPr sz="1600">
                        <a:solidFill>
                          <a:schemeClr val="dk1"/>
                        </a:solidFill>
                        <a:latin typeface="ThaiSans Neue" panose="02000000000000000000" pitchFamily="2" charset="-34"/>
                        <a:ea typeface="Inter"/>
                        <a:cs typeface="ThaiSans Neue" panose="02000000000000000000" pitchFamily="2" charset="-34"/>
                        <a:sym typeface="Int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935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h-TH" sz="1600" dirty="0">
                          <a:solidFill>
                            <a:schemeClr val="dk1"/>
                          </a:solidFill>
                          <a:latin typeface="ThaiSans Neue" panose="02000000000000000000" pitchFamily="2" charset="-34"/>
                          <a:ea typeface="Inter"/>
                          <a:cs typeface="ThaiSans Neue" panose="02000000000000000000" pitchFamily="2" charset="-34"/>
                          <a:sym typeface="Inter"/>
                        </a:rPr>
                        <a:t>โหวตและปรึกษาอาจารย์เพื่อเลือก</a:t>
                      </a:r>
                      <a:r>
                        <a:rPr lang="th-TH" sz="1600" dirty="0" err="1">
                          <a:solidFill>
                            <a:schemeClr val="dk1"/>
                          </a:solidFill>
                          <a:latin typeface="ThaiSans Neue" panose="02000000000000000000" pitchFamily="2" charset="-34"/>
                          <a:ea typeface="Inter"/>
                          <a:cs typeface="ThaiSans Neue" panose="02000000000000000000" pitchFamily="2" charset="-34"/>
                          <a:sym typeface="Inter"/>
                        </a:rPr>
                        <a:t>คอนเซ็ปต์</a:t>
                      </a:r>
                      <a:r>
                        <a:rPr lang="th-TH" sz="1600" dirty="0">
                          <a:solidFill>
                            <a:schemeClr val="dk1"/>
                          </a:solidFill>
                          <a:latin typeface="ThaiSans Neue" panose="02000000000000000000" pitchFamily="2" charset="-34"/>
                          <a:ea typeface="Inter"/>
                          <a:cs typeface="ThaiSans Neue" panose="02000000000000000000" pitchFamily="2" charset="-34"/>
                          <a:sym typeface="Inter"/>
                        </a:rPr>
                        <a:t>ว่าจะเป็น </a:t>
                      </a:r>
                      <a:r>
                        <a:rPr lang="en-US" sz="1600" dirty="0">
                          <a:solidFill>
                            <a:schemeClr val="dk1"/>
                          </a:solidFill>
                          <a:latin typeface="ThaiSans Neue" panose="02000000000000000000" pitchFamily="2" charset="-34"/>
                          <a:ea typeface="Inter"/>
                          <a:cs typeface="ThaiSans Neue" panose="02000000000000000000" pitchFamily="2" charset="-34"/>
                          <a:sym typeface="Inter"/>
                        </a:rPr>
                        <a:t>Low</a:t>
                      </a:r>
                      <a:r>
                        <a:rPr lang="th-TH" sz="1600" dirty="0">
                          <a:solidFill>
                            <a:schemeClr val="dk1"/>
                          </a:solidFill>
                          <a:latin typeface="ThaiSans Neue" panose="02000000000000000000" pitchFamily="2" charset="-34"/>
                          <a:ea typeface="Inter"/>
                          <a:cs typeface="ThaiSans Neue" panose="02000000000000000000" pitchFamily="2" charset="-34"/>
                          <a:sym typeface="Inter"/>
                        </a:rPr>
                        <a:t>-</a:t>
                      </a:r>
                      <a:r>
                        <a:rPr lang="th-TH" sz="1600" dirty="0" err="1">
                          <a:solidFill>
                            <a:schemeClr val="dk1"/>
                          </a:solidFill>
                          <a:latin typeface="ThaiSans Neue" panose="02000000000000000000" pitchFamily="2" charset="-34"/>
                          <a:ea typeface="Inter"/>
                          <a:cs typeface="ThaiSans Neue" panose="02000000000000000000" pitchFamily="2" charset="-34"/>
                          <a:sym typeface="Inter"/>
                        </a:rPr>
                        <a:t>Code</a:t>
                      </a:r>
                      <a:r>
                        <a:rPr lang="en-US" sz="1600" dirty="0">
                          <a:solidFill>
                            <a:schemeClr val="dk1"/>
                          </a:solidFill>
                          <a:latin typeface="ThaiSans Neue" panose="02000000000000000000" pitchFamily="2" charset="-34"/>
                          <a:ea typeface="Inter"/>
                          <a:cs typeface="ThaiSans Neue" panose="02000000000000000000" pitchFamily="2" charset="-34"/>
                          <a:sym typeface="Inter"/>
                        </a:rPr>
                        <a:t> </a:t>
                      </a:r>
                      <a:r>
                        <a:rPr lang="th-TH" sz="1600" dirty="0">
                          <a:solidFill>
                            <a:schemeClr val="dk1"/>
                          </a:solidFill>
                          <a:latin typeface="ThaiSans Neue" panose="02000000000000000000" pitchFamily="2" charset="-34"/>
                          <a:ea typeface="Inter"/>
                          <a:cs typeface="ThaiSans Neue" panose="02000000000000000000" pitchFamily="2" charset="-34"/>
                          <a:sym typeface="Inter"/>
                        </a:rPr>
                        <a:t>หรือ</a:t>
                      </a:r>
                      <a:r>
                        <a:rPr lang="en-US" sz="1600" dirty="0">
                          <a:solidFill>
                            <a:schemeClr val="dk1"/>
                          </a:solidFill>
                          <a:latin typeface="ThaiSans Neue" panose="02000000000000000000" pitchFamily="2" charset="-34"/>
                          <a:ea typeface="Inter"/>
                          <a:cs typeface="ThaiSans Neue" panose="02000000000000000000" pitchFamily="2" charset="-34"/>
                          <a:sym typeface="Inter"/>
                        </a:rPr>
                        <a:t> No</a:t>
                      </a:r>
                      <a:r>
                        <a:rPr lang="th-TH" sz="1600" dirty="0">
                          <a:solidFill>
                            <a:schemeClr val="dk1"/>
                          </a:solidFill>
                          <a:latin typeface="ThaiSans Neue" panose="02000000000000000000" pitchFamily="2" charset="-34"/>
                          <a:ea typeface="Inter"/>
                          <a:cs typeface="ThaiSans Neue" panose="02000000000000000000" pitchFamily="2" charset="-34"/>
                          <a:sym typeface="Inter"/>
                        </a:rPr>
                        <a:t>-</a:t>
                      </a:r>
                      <a:r>
                        <a:rPr lang="th-TH" sz="1600" dirty="0" err="1">
                          <a:solidFill>
                            <a:schemeClr val="dk1"/>
                          </a:solidFill>
                          <a:latin typeface="ThaiSans Neue" panose="02000000000000000000" pitchFamily="2" charset="-34"/>
                          <a:ea typeface="Inter"/>
                          <a:cs typeface="ThaiSans Neue" panose="02000000000000000000" pitchFamily="2" charset="-34"/>
                          <a:sym typeface="Inter"/>
                        </a:rPr>
                        <a:t>Code</a:t>
                      </a:r>
                      <a:endParaRPr sz="1600" dirty="0">
                        <a:solidFill>
                          <a:schemeClr val="dk1"/>
                        </a:solidFill>
                        <a:latin typeface="ThaiSans Neue" panose="02000000000000000000" pitchFamily="2" charset="-34"/>
                        <a:ea typeface="Inter"/>
                        <a:cs typeface="ThaiSans Neue" panose="02000000000000000000" pitchFamily="2" charset="-34"/>
                        <a:sym typeface="Int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9350">
                <a:tc rowSpan="2"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dirty="0">
                          <a:solidFill>
                            <a:schemeClr val="dk1"/>
                          </a:solidFill>
                          <a:latin typeface="ThaiSans Neue" panose="02000000000000000000" pitchFamily="2" charset="-34"/>
                          <a:ea typeface="Montserrat"/>
                          <a:cs typeface="ThaiSans Neue" panose="02000000000000000000" pitchFamily="2" charset="-34"/>
                          <a:sym typeface="Montserrat"/>
                        </a:rPr>
                        <a:t>Use development tools ?</a:t>
                      </a:r>
                      <a:endParaRPr sz="2400" b="1" dirty="0">
                        <a:solidFill>
                          <a:schemeClr val="dk1"/>
                        </a:solidFill>
                        <a:latin typeface="ThaiSans Neue" panose="02000000000000000000" pitchFamily="2" charset="-34"/>
                        <a:ea typeface="Montserrat"/>
                        <a:cs typeface="ThaiSans Neue" panose="02000000000000000000" pitchFamily="2" charset="-34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 err="1">
                          <a:solidFill>
                            <a:schemeClr val="dk1"/>
                          </a:solidFill>
                          <a:latin typeface="ThaiSans Neue" panose="02000000000000000000" pitchFamily="2" charset="-34"/>
                          <a:ea typeface="Inter"/>
                          <a:cs typeface="ThaiSans Neue" panose="02000000000000000000" pitchFamily="2" charset="-34"/>
                          <a:sym typeface="Inter"/>
                        </a:rPr>
                        <a:t>ค้นคว้า</a:t>
                      </a:r>
                      <a:r>
                        <a:rPr lang="th-TH" sz="1600" dirty="0">
                          <a:solidFill>
                            <a:schemeClr val="dk1"/>
                          </a:solidFill>
                          <a:latin typeface="ThaiSans Neue" panose="02000000000000000000" pitchFamily="2" charset="-34"/>
                          <a:ea typeface="Inter"/>
                          <a:cs typeface="ThaiSans Neue" panose="02000000000000000000" pitchFamily="2" charset="-34"/>
                          <a:sym typeface="Inter"/>
                        </a:rPr>
                        <a:t>หาข้อมูลและเลือก </a:t>
                      </a:r>
                      <a:r>
                        <a:rPr lang="en-US" sz="1600" dirty="0">
                          <a:solidFill>
                            <a:schemeClr val="dk1"/>
                          </a:solidFill>
                          <a:latin typeface="ThaiSans Neue" panose="02000000000000000000" pitchFamily="2" charset="-34"/>
                          <a:ea typeface="Inter"/>
                          <a:cs typeface="ThaiSans Neue" panose="02000000000000000000" pitchFamily="2" charset="-34"/>
                          <a:sym typeface="Inter"/>
                        </a:rPr>
                        <a:t>Library </a:t>
                      </a:r>
                      <a:r>
                        <a:rPr lang="en-US" sz="1600" dirty="0" err="1">
                          <a:solidFill>
                            <a:schemeClr val="dk1"/>
                          </a:solidFill>
                          <a:latin typeface="ThaiSans Neue" panose="02000000000000000000" pitchFamily="2" charset="-34"/>
                          <a:ea typeface="Inter"/>
                          <a:cs typeface="ThaiSans Neue" panose="02000000000000000000" pitchFamily="2" charset="-34"/>
                          <a:sym typeface="Inter"/>
                        </a:rPr>
                        <a:t>ที่เกี่ยวข้อง</a:t>
                      </a:r>
                      <a:r>
                        <a:rPr lang="th-TH" sz="1600" dirty="0">
                          <a:solidFill>
                            <a:schemeClr val="dk1"/>
                          </a:solidFill>
                          <a:latin typeface="ThaiSans Neue" panose="02000000000000000000" pitchFamily="2" charset="-34"/>
                          <a:ea typeface="Inter"/>
                          <a:cs typeface="ThaiSans Neue" panose="02000000000000000000" pitchFamily="2" charset="-34"/>
                          <a:sym typeface="Inter"/>
                        </a:rPr>
                        <a:t>มาใช้งาน</a:t>
                      </a:r>
                      <a:endParaRPr sz="1600" dirty="0">
                        <a:solidFill>
                          <a:schemeClr val="dk1"/>
                        </a:solidFill>
                        <a:latin typeface="ThaiSans Neue" panose="02000000000000000000" pitchFamily="2" charset="-34"/>
                        <a:ea typeface="Inter"/>
                        <a:cs typeface="ThaiSans Neue" panose="02000000000000000000" pitchFamily="2" charset="-34"/>
                        <a:sym typeface="Int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217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ThaiSans Neue" panose="02000000000000000000" pitchFamily="2" charset="-34"/>
                          <a:ea typeface="Inter"/>
                          <a:cs typeface="ThaiSans Neue" panose="02000000000000000000" pitchFamily="2" charset="-34"/>
                          <a:sym typeface="Inter"/>
                        </a:rPr>
                        <a:t>ค้นคว้า</a:t>
                      </a:r>
                      <a:r>
                        <a:rPr lang="th-TH" sz="1600">
                          <a:solidFill>
                            <a:schemeClr val="dk1"/>
                          </a:solidFill>
                          <a:latin typeface="ThaiSans Neue" panose="02000000000000000000" pitchFamily="2" charset="-34"/>
                          <a:ea typeface="Inter"/>
                          <a:cs typeface="ThaiSans Neue" panose="02000000000000000000" pitchFamily="2" charset="-34"/>
                          <a:sym typeface="Inter"/>
                        </a:rPr>
                        <a:t>หาข้อมูลและเลือก Framework</a:t>
                      </a:r>
                      <a:r>
                        <a:rPr lang="en-US" sz="1600">
                          <a:solidFill>
                            <a:schemeClr val="dk1"/>
                          </a:solidFill>
                          <a:latin typeface="ThaiSans Neue" panose="02000000000000000000" pitchFamily="2" charset="-34"/>
                          <a:ea typeface="Inter"/>
                          <a:cs typeface="ThaiSans Neue" panose="02000000000000000000" pitchFamily="2" charset="-34"/>
                          <a:sym typeface="Inter"/>
                        </a:rPr>
                        <a:t> ที่เกี่ยวข้อง</a:t>
                      </a:r>
                      <a:r>
                        <a:rPr lang="th-TH" sz="1600">
                          <a:solidFill>
                            <a:schemeClr val="dk1"/>
                          </a:solidFill>
                          <a:latin typeface="ThaiSans Neue" panose="02000000000000000000" pitchFamily="2" charset="-34"/>
                          <a:ea typeface="Inter"/>
                          <a:cs typeface="ThaiSans Neue" panose="02000000000000000000" pitchFamily="2" charset="-34"/>
                          <a:sym typeface="Inter"/>
                        </a:rPr>
                        <a:t>มาใช้งาน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9350">
                <a:tc rowSpan="2"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h-TH" sz="2400" b="1" dirty="0" err="1">
                          <a:solidFill>
                            <a:schemeClr val="dk1"/>
                          </a:solidFill>
                          <a:latin typeface="ThaiSans Neue" panose="02000000000000000000" pitchFamily="2" charset="-34"/>
                          <a:ea typeface="Montserrat"/>
                          <a:cs typeface="ThaiSans Neue" panose="02000000000000000000" pitchFamily="2" charset="-34"/>
                          <a:sym typeface="Montserrat"/>
                        </a:rPr>
                        <a:t>Automate</a:t>
                      </a:r>
                      <a:r>
                        <a:rPr lang="en-US" sz="2400" b="1" dirty="0">
                          <a:solidFill>
                            <a:schemeClr val="dk1"/>
                          </a:solidFill>
                          <a:latin typeface="ThaiSans Neue" panose="02000000000000000000" pitchFamily="2" charset="-34"/>
                          <a:ea typeface="Montserrat"/>
                          <a:cs typeface="ThaiSans Neue" panose="02000000000000000000" pitchFamily="2" charset="-34"/>
                          <a:sym typeface="Montserrat"/>
                        </a:rPr>
                        <a:t>d</a:t>
                      </a:r>
                      <a:r>
                        <a:rPr lang="th-TH" sz="2400" b="1" dirty="0">
                          <a:solidFill>
                            <a:schemeClr val="dk1"/>
                          </a:solidFill>
                          <a:latin typeface="ThaiSans Neue" panose="02000000000000000000" pitchFamily="2" charset="-34"/>
                          <a:ea typeface="Montserrat"/>
                          <a:cs typeface="ThaiSans Neue" panose="02000000000000000000" pitchFamily="2" charset="-34"/>
                          <a:sym typeface="Montserrat"/>
                        </a:rPr>
                        <a:t> </a:t>
                      </a:r>
                      <a:r>
                        <a:rPr lang="th-TH" sz="2400" b="1" dirty="0" err="1">
                          <a:solidFill>
                            <a:schemeClr val="dk1"/>
                          </a:solidFill>
                          <a:latin typeface="ThaiSans Neue" panose="02000000000000000000" pitchFamily="2" charset="-34"/>
                          <a:ea typeface="Montserrat"/>
                          <a:cs typeface="ThaiSans Neue" panose="02000000000000000000" pitchFamily="2" charset="-34"/>
                          <a:sym typeface="Montserrat"/>
                        </a:rPr>
                        <a:t>Test</a:t>
                      </a:r>
                      <a:r>
                        <a:rPr lang="en-US" sz="2400" b="1" dirty="0" err="1">
                          <a:solidFill>
                            <a:schemeClr val="dk1"/>
                          </a:solidFill>
                          <a:latin typeface="ThaiSans Neue" panose="02000000000000000000" pitchFamily="2" charset="-34"/>
                          <a:ea typeface="Montserrat"/>
                          <a:cs typeface="ThaiSans Neue" panose="02000000000000000000" pitchFamily="2" charset="-34"/>
                          <a:sym typeface="Montserrat"/>
                        </a:rPr>
                        <a:t>ing</a:t>
                      </a:r>
                      <a:r>
                        <a:rPr lang="th-TH" sz="2400" b="1" dirty="0">
                          <a:solidFill>
                            <a:schemeClr val="dk1"/>
                          </a:solidFill>
                          <a:latin typeface="ThaiSans Neue" panose="02000000000000000000" pitchFamily="2" charset="-34"/>
                          <a:ea typeface="Montserrat"/>
                          <a:cs typeface="ThaiSans Neue" panose="02000000000000000000" pitchFamily="2" charset="-34"/>
                          <a:sym typeface="Montserrat"/>
                        </a:rPr>
                        <a:t> ?</a:t>
                      </a:r>
                      <a:endParaRPr sz="2400" b="1" dirty="0">
                        <a:solidFill>
                          <a:schemeClr val="dk1"/>
                        </a:solidFill>
                        <a:latin typeface="ThaiSans Neue" panose="02000000000000000000" pitchFamily="2" charset="-34"/>
                        <a:ea typeface="Montserrat"/>
                        <a:cs typeface="ThaiSans Neue" panose="02000000000000000000" pitchFamily="2" charset="-34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h-TH" sz="1600" dirty="0">
                          <a:solidFill>
                            <a:schemeClr val="dk1"/>
                          </a:solidFill>
                          <a:latin typeface="ThaiSans Neue" panose="02000000000000000000" pitchFamily="2" charset="-34"/>
                          <a:ea typeface="Inter"/>
                          <a:cs typeface="ThaiSans Neue" panose="02000000000000000000" pitchFamily="2" charset="-34"/>
                          <a:sym typeface="Inter"/>
                        </a:rPr>
                        <a:t>ใช้ฟีเจอร์ที่มีอยู่บน </a:t>
                      </a:r>
                      <a:r>
                        <a:rPr lang="en-US" sz="1600" dirty="0">
                          <a:solidFill>
                            <a:schemeClr val="dk1"/>
                          </a:solidFill>
                          <a:latin typeface="ThaiSans Neue" panose="02000000000000000000" pitchFamily="2" charset="-34"/>
                          <a:ea typeface="Inter"/>
                          <a:cs typeface="ThaiSans Neue" panose="02000000000000000000" pitchFamily="2" charset="-34"/>
                          <a:sym typeface="Inter"/>
                        </a:rPr>
                        <a:t>Amazon Web Services</a:t>
                      </a:r>
                      <a:endParaRPr sz="1600" dirty="0">
                        <a:solidFill>
                          <a:schemeClr val="dk1"/>
                        </a:solidFill>
                        <a:latin typeface="ThaiSans Neue" panose="02000000000000000000" pitchFamily="2" charset="-34"/>
                        <a:ea typeface="Inter"/>
                        <a:cs typeface="ThaiSans Neue" panose="02000000000000000000" pitchFamily="2" charset="-34"/>
                        <a:sym typeface="Int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935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 err="1">
                          <a:solidFill>
                            <a:schemeClr val="dk1"/>
                          </a:solidFill>
                          <a:latin typeface="ThaiSans Neue" panose="02000000000000000000" pitchFamily="2" charset="-34"/>
                          <a:ea typeface="Inter"/>
                          <a:cs typeface="ThaiSans Neue" panose="02000000000000000000" pitchFamily="2" charset="-34"/>
                          <a:sym typeface="Inter"/>
                        </a:rPr>
                        <a:t>ดัดแปลง</a:t>
                      </a:r>
                      <a:r>
                        <a:rPr lang="en" sz="1600" dirty="0">
                          <a:solidFill>
                            <a:schemeClr val="dk1"/>
                          </a:solidFill>
                          <a:latin typeface="ThaiSans Neue" panose="02000000000000000000" pitchFamily="2" charset="-34"/>
                          <a:ea typeface="Inter"/>
                          <a:cs typeface="ThaiSans Neue" panose="02000000000000000000" pitchFamily="2" charset="-34"/>
                          <a:sym typeface="Inter"/>
                        </a:rPr>
                        <a:t> </a:t>
                      </a:r>
                      <a:r>
                        <a:rPr lang="th-TH" sz="1600" dirty="0" err="1">
                          <a:solidFill>
                            <a:schemeClr val="dk1"/>
                          </a:solidFill>
                          <a:latin typeface="ThaiSans Neue" panose="02000000000000000000" pitchFamily="2" charset="-34"/>
                          <a:ea typeface="Inter"/>
                          <a:cs typeface="ThaiSans Neue" panose="02000000000000000000" pitchFamily="2" charset="-34"/>
                          <a:sym typeface="Inter"/>
                        </a:rPr>
                        <a:t>Automate</a:t>
                      </a:r>
                      <a:r>
                        <a:rPr lang="th-TH" sz="1600" dirty="0">
                          <a:solidFill>
                            <a:schemeClr val="dk1"/>
                          </a:solidFill>
                          <a:latin typeface="ThaiSans Neue" panose="02000000000000000000" pitchFamily="2" charset="-34"/>
                          <a:ea typeface="Inter"/>
                          <a:cs typeface="ThaiSans Neue" panose="02000000000000000000" pitchFamily="2" charset="-34"/>
                          <a:sym typeface="Inter"/>
                        </a:rPr>
                        <a:t> </a:t>
                      </a:r>
                      <a:r>
                        <a:rPr lang="th-TH" sz="1600" dirty="0" err="1">
                          <a:solidFill>
                            <a:schemeClr val="dk1"/>
                          </a:solidFill>
                          <a:latin typeface="ThaiSans Neue" panose="02000000000000000000" pitchFamily="2" charset="-34"/>
                          <a:ea typeface="Inter"/>
                          <a:cs typeface="ThaiSans Neue" panose="02000000000000000000" pitchFamily="2" charset="-34"/>
                          <a:sym typeface="Inter"/>
                        </a:rPr>
                        <a:t>Test</a:t>
                      </a:r>
                      <a:r>
                        <a:rPr lang="th-TH" sz="1600" dirty="0">
                          <a:solidFill>
                            <a:schemeClr val="dk1"/>
                          </a:solidFill>
                          <a:latin typeface="ThaiSans Neue" panose="02000000000000000000" pitchFamily="2" charset="-34"/>
                          <a:ea typeface="Inter"/>
                          <a:cs typeface="ThaiSans Neue" panose="02000000000000000000" pitchFamily="2" charset="-34"/>
                          <a:sym typeface="Inter"/>
                        </a:rPr>
                        <a:t> </a:t>
                      </a:r>
                      <a:r>
                        <a:rPr lang="en-US" sz="1600" dirty="0" err="1">
                          <a:solidFill>
                            <a:schemeClr val="dk1"/>
                          </a:solidFill>
                          <a:latin typeface="ThaiSans Neue" panose="02000000000000000000" pitchFamily="2" charset="-34"/>
                          <a:ea typeface="Inter"/>
                          <a:cs typeface="ThaiSans Neue" panose="02000000000000000000" pitchFamily="2" charset="-34"/>
                          <a:sym typeface="Inter"/>
                        </a:rPr>
                        <a:t>สำเร็จรูป</a:t>
                      </a:r>
                      <a:r>
                        <a:rPr lang="th-TH" sz="1600" dirty="0">
                          <a:solidFill>
                            <a:schemeClr val="dk1"/>
                          </a:solidFill>
                          <a:latin typeface="ThaiSans Neue" panose="02000000000000000000" pitchFamily="2" charset="-34"/>
                          <a:ea typeface="Inter"/>
                          <a:cs typeface="ThaiSans Neue" panose="02000000000000000000" pitchFamily="2" charset="-34"/>
                          <a:sym typeface="Inter"/>
                        </a:rPr>
                        <a:t> </a:t>
                      </a:r>
                      <a:r>
                        <a:rPr lang="en-US" sz="1600" dirty="0" err="1">
                          <a:solidFill>
                            <a:schemeClr val="dk1"/>
                          </a:solidFill>
                          <a:latin typeface="ThaiSans Neue" panose="02000000000000000000" pitchFamily="2" charset="-34"/>
                          <a:ea typeface="Inter"/>
                          <a:cs typeface="ThaiSans Neue" panose="02000000000000000000" pitchFamily="2" charset="-34"/>
                          <a:sym typeface="Inter"/>
                        </a:rPr>
                        <a:t>ที่มีคน</a:t>
                      </a:r>
                      <a:r>
                        <a:rPr lang="th-TH" sz="1600" dirty="0">
                          <a:solidFill>
                            <a:schemeClr val="dk1"/>
                          </a:solidFill>
                          <a:latin typeface="ThaiSans Neue" panose="02000000000000000000" pitchFamily="2" charset="-34"/>
                          <a:ea typeface="Inter"/>
                          <a:cs typeface="ThaiSans Neue" panose="02000000000000000000" pitchFamily="2" charset="-34"/>
                          <a:sym typeface="Inter"/>
                        </a:rPr>
                        <a:t>เคย</a:t>
                      </a:r>
                      <a:r>
                        <a:rPr lang="en-US" sz="1600" dirty="0" err="1">
                          <a:solidFill>
                            <a:schemeClr val="dk1"/>
                          </a:solidFill>
                          <a:latin typeface="ThaiSans Neue" panose="02000000000000000000" pitchFamily="2" charset="-34"/>
                          <a:ea typeface="Inter"/>
                          <a:cs typeface="ThaiSans Neue" panose="02000000000000000000" pitchFamily="2" charset="-34"/>
                          <a:sym typeface="Inter"/>
                        </a:rPr>
                        <a:t>เขียน</a:t>
                      </a:r>
                      <a:r>
                        <a:rPr lang="en-US" sz="1600" dirty="0">
                          <a:solidFill>
                            <a:schemeClr val="dk1"/>
                          </a:solidFill>
                          <a:latin typeface="ThaiSans Neue" panose="02000000000000000000" pitchFamily="2" charset="-34"/>
                          <a:ea typeface="Inter"/>
                          <a:cs typeface="ThaiSans Neue" panose="02000000000000000000" pitchFamily="2" charset="-34"/>
                          <a:sym typeface="Inter"/>
                        </a:rPr>
                        <a:t> </a:t>
                      </a:r>
                      <a:r>
                        <a:rPr lang="th-TH" sz="1600" dirty="0">
                          <a:solidFill>
                            <a:schemeClr val="dk1"/>
                          </a:solidFill>
                          <a:latin typeface="ThaiSans Neue" panose="02000000000000000000" pitchFamily="2" charset="-34"/>
                          <a:ea typeface="Inter"/>
                          <a:cs typeface="ThaiSans Neue" panose="02000000000000000000" pitchFamily="2" charset="-34"/>
                          <a:sym typeface="Inter"/>
                        </a:rPr>
                        <a:t>Scripts เอาไว้</a:t>
                      </a:r>
                      <a:endParaRPr sz="1600" dirty="0">
                        <a:solidFill>
                          <a:schemeClr val="dk1"/>
                        </a:solidFill>
                        <a:latin typeface="ThaiSans Neue" panose="02000000000000000000" pitchFamily="2" charset="-34"/>
                        <a:ea typeface="Inter"/>
                        <a:cs typeface="ThaiSans Neue" panose="02000000000000000000" pitchFamily="2" charset="-34"/>
                        <a:sym typeface="Int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" name="Google Shape;739;p35">
            <a:extLst>
              <a:ext uri="{FF2B5EF4-FFF2-40B4-BE49-F238E27FC236}">
                <a16:creationId xmlns:a16="http://schemas.microsoft.com/office/drawing/2014/main" id="{F40FDB31-F7B7-FA23-2592-BC3FD18E8901}"/>
              </a:ext>
            </a:extLst>
          </p:cNvPr>
          <p:cNvSpPr txBox="1">
            <a:spLocks/>
          </p:cNvSpPr>
          <p:nvPr/>
        </p:nvSpPr>
        <p:spPr>
          <a:xfrm>
            <a:off x="720000" y="583632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ontserrat"/>
              <a:buNone/>
              <a:defRPr sz="7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M Sans"/>
              <a:buNone/>
              <a:defRPr sz="5200" b="1" i="0" u="none" strike="noStrike" cap="none">
                <a:solidFill>
                  <a:srgbClr val="191919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M Sans"/>
              <a:buNone/>
              <a:defRPr sz="5200" b="1" i="0" u="none" strike="noStrike" cap="none">
                <a:solidFill>
                  <a:srgbClr val="191919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M Sans"/>
              <a:buNone/>
              <a:defRPr sz="5200" b="1" i="0" u="none" strike="noStrike" cap="none">
                <a:solidFill>
                  <a:srgbClr val="191919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M Sans"/>
              <a:buNone/>
              <a:defRPr sz="5200" b="1" i="0" u="none" strike="noStrike" cap="none">
                <a:solidFill>
                  <a:srgbClr val="191919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M Sans"/>
              <a:buNone/>
              <a:defRPr sz="5200" b="1" i="0" u="none" strike="noStrike" cap="none">
                <a:solidFill>
                  <a:srgbClr val="191919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M Sans"/>
              <a:buNone/>
              <a:defRPr sz="5200" b="1" i="0" u="none" strike="noStrike" cap="none">
                <a:solidFill>
                  <a:srgbClr val="191919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M Sans"/>
              <a:buNone/>
              <a:defRPr sz="5200" b="1" i="0" u="none" strike="noStrike" cap="none">
                <a:solidFill>
                  <a:srgbClr val="191919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M Sans"/>
              <a:buNone/>
              <a:defRPr sz="5200" b="1" i="0" u="none" strike="noStrike" cap="none">
                <a:solidFill>
                  <a:srgbClr val="191919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algn="ctr"/>
            <a:r>
              <a:rPr lang="en-US" sz="3200" dirty="0" err="1">
                <a:latin typeface="ThaiSans Neue UltBd" pitchFamily="2" charset="-34"/>
                <a:cs typeface="ThaiSans Neue UltBd" pitchFamily="2" charset="-34"/>
              </a:rPr>
              <a:t>ปัญหาและ</a:t>
            </a:r>
            <a:r>
              <a:rPr lang="th-TH" sz="3200" dirty="0">
                <a:latin typeface="ThaiSans Neue UltBd" pitchFamily="2" charset="-34"/>
                <a:cs typeface="ThaiSans Neue UltBd" pitchFamily="2" charset="-34"/>
              </a:rPr>
              <a:t>วิธีแก้ไข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CF2BBBF-D02B-A0E1-EEB0-8452C1918898}"/>
              </a:ext>
            </a:extLst>
          </p:cNvPr>
          <p:cNvCxnSpPr>
            <a:cxnSpLocks/>
          </p:cNvCxnSpPr>
          <p:nvPr/>
        </p:nvCxnSpPr>
        <p:spPr>
          <a:xfrm>
            <a:off x="3834581" y="1179162"/>
            <a:ext cx="148958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A165983-7254-B73C-706F-140F1A00ACA4}"/>
              </a:ext>
            </a:extLst>
          </p:cNvPr>
          <p:cNvSpPr txBox="1"/>
          <p:nvPr/>
        </p:nvSpPr>
        <p:spPr>
          <a:xfrm>
            <a:off x="8821881" y="4835723"/>
            <a:ext cx="342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6180"/>
                </a:solidFill>
                <a:latin typeface="ThaiSans Neue" panose="02000000000000000000" pitchFamily="2" charset="-34"/>
                <a:cs typeface="ThaiSans Neue" panose="02000000000000000000" pitchFamily="2" charset="-34"/>
              </a:rPr>
              <a:t>34</a:t>
            </a:r>
          </a:p>
        </p:txBody>
      </p:sp>
    </p:spTree>
    <p:extLst>
      <p:ext uri="{BB962C8B-B14F-4D97-AF65-F5344CB8AC3E}">
        <p14:creationId xmlns:p14="http://schemas.microsoft.com/office/powerpoint/2010/main" val="37865488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" name="Google Shape;2447;p53"/>
          <p:cNvSpPr txBox="1">
            <a:spLocks noGrp="1"/>
          </p:cNvSpPr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latin typeface="ThaiSans Neue UltBd" pitchFamily="2" charset="-34"/>
                <a:cs typeface="ThaiSans Neue UltBd" pitchFamily="2" charset="-34"/>
              </a:rPr>
              <a:t>แนวทางการพัฒนา</a:t>
            </a:r>
            <a:endParaRPr sz="3200" dirty="0">
              <a:latin typeface="ThaiSans Neue UltBd" pitchFamily="2" charset="-34"/>
              <a:cs typeface="ThaiSans Neue UltBd" pitchFamily="2" charset="-34"/>
            </a:endParaRPr>
          </a:p>
        </p:txBody>
      </p:sp>
      <p:sp>
        <p:nvSpPr>
          <p:cNvPr id="2448" name="Google Shape;2448;p53"/>
          <p:cNvSpPr txBox="1"/>
          <p:nvPr/>
        </p:nvSpPr>
        <p:spPr>
          <a:xfrm>
            <a:off x="720000" y="1921774"/>
            <a:ext cx="2338800" cy="6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ออกแบบให้ครบสมบูรณ์</a:t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449" name="Google Shape;2449;p53"/>
          <p:cNvSpPr txBox="1"/>
          <p:nvPr/>
        </p:nvSpPr>
        <p:spPr>
          <a:xfrm>
            <a:off x="720000" y="1460850"/>
            <a:ext cx="2338800" cy="474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-TH" sz="2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Design</a:t>
            </a:r>
            <a:endParaRPr sz="20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50" name="Google Shape;2450;p53"/>
          <p:cNvSpPr txBox="1"/>
          <p:nvPr/>
        </p:nvSpPr>
        <p:spPr>
          <a:xfrm>
            <a:off x="3402600" y="1921774"/>
            <a:ext cx="2338800" cy="6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วางแผนการพัฒนาออกเป็นส่วนๆ โดยใช้การจัดการแบบ </a:t>
            </a:r>
            <a:r>
              <a:rPr lang="th-TH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Agile</a:t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451" name="Google Shape;2451;p53"/>
          <p:cNvSpPr txBox="1"/>
          <p:nvPr/>
        </p:nvSpPr>
        <p:spPr>
          <a:xfrm>
            <a:off x="3402600" y="1460850"/>
            <a:ext cx="2338800" cy="474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-TH" sz="2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Plan</a:t>
            </a:r>
            <a:endParaRPr sz="20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52" name="Google Shape;2452;p53"/>
          <p:cNvSpPr txBox="1"/>
          <p:nvPr/>
        </p:nvSpPr>
        <p:spPr>
          <a:xfrm>
            <a:off x="6085200" y="1921774"/>
            <a:ext cx="2338800" cy="6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-TH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เริ่มการพัฒนาโปรแกรม</a:t>
            </a: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-TH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ตามรูปแบบที่ได้วางไว้</a:t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453" name="Google Shape;2453;p53"/>
          <p:cNvSpPr txBox="1"/>
          <p:nvPr/>
        </p:nvSpPr>
        <p:spPr>
          <a:xfrm>
            <a:off x="6085200" y="1460850"/>
            <a:ext cx="2338800" cy="474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-TH" sz="2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Development</a:t>
            </a:r>
            <a:endParaRPr sz="20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54" name="Google Shape;2454;p53"/>
          <p:cNvSpPr txBox="1"/>
          <p:nvPr/>
        </p:nvSpPr>
        <p:spPr>
          <a:xfrm>
            <a:off x="720000" y="3844450"/>
            <a:ext cx="2338800" cy="6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-TH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ทดสอบซอฟต์แวร์</a:t>
            </a:r>
            <a:br>
              <a:rPr lang="th-TH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th-TH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เขียน </a:t>
            </a:r>
            <a:r>
              <a:rPr lang="en-US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Test Case</a:t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455" name="Google Shape;2455;p53"/>
          <p:cNvSpPr txBox="1"/>
          <p:nvPr/>
        </p:nvSpPr>
        <p:spPr>
          <a:xfrm>
            <a:off x="720000" y="3383518"/>
            <a:ext cx="2338800" cy="474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-TH" sz="2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Automate Test</a:t>
            </a:r>
            <a:endParaRPr sz="20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56" name="Google Shape;2456;p53"/>
          <p:cNvSpPr txBox="1"/>
          <p:nvPr/>
        </p:nvSpPr>
        <p:spPr>
          <a:xfrm>
            <a:off x="3402600" y="3844450"/>
            <a:ext cx="2338800" cy="6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-TH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เริ่มต้นการใช้งานโปรแกรม</a:t>
            </a: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-TH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สู่สาธารณะ</a:t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457" name="Google Shape;2457;p53"/>
          <p:cNvSpPr txBox="1"/>
          <p:nvPr/>
        </p:nvSpPr>
        <p:spPr>
          <a:xfrm>
            <a:off x="3402600" y="3383518"/>
            <a:ext cx="2338800" cy="474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-TH" sz="2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Launch</a:t>
            </a:r>
            <a:endParaRPr sz="20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58" name="Google Shape;2458;p53"/>
          <p:cNvSpPr txBox="1"/>
          <p:nvPr/>
        </p:nvSpPr>
        <p:spPr>
          <a:xfrm>
            <a:off x="6085200" y="3844450"/>
            <a:ext cx="2338800" cy="6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-TH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ทำรายงาน และบันทึกผล</a:t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459" name="Google Shape;2459;p53"/>
          <p:cNvSpPr txBox="1"/>
          <p:nvPr/>
        </p:nvSpPr>
        <p:spPr>
          <a:xfrm>
            <a:off x="6085200" y="3383518"/>
            <a:ext cx="2338800" cy="474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-TH" sz="2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Report</a:t>
            </a:r>
            <a:endParaRPr sz="20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460" name="Google Shape;2460;p53"/>
          <p:cNvCxnSpPr>
            <a:stCxn id="2449" idx="3"/>
            <a:endCxn id="2451" idx="1"/>
          </p:cNvCxnSpPr>
          <p:nvPr/>
        </p:nvCxnSpPr>
        <p:spPr>
          <a:xfrm>
            <a:off x="3058800" y="1698150"/>
            <a:ext cx="343800" cy="600"/>
          </a:xfrm>
          <a:prstGeom prst="bentConnector3">
            <a:avLst>
              <a:gd name="adj1" fmla="val 50004"/>
            </a:avLst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61" name="Google Shape;2461;p53"/>
          <p:cNvCxnSpPr>
            <a:stCxn id="2451" idx="3"/>
            <a:endCxn id="2453" idx="1"/>
          </p:cNvCxnSpPr>
          <p:nvPr/>
        </p:nvCxnSpPr>
        <p:spPr>
          <a:xfrm>
            <a:off x="5741400" y="1698150"/>
            <a:ext cx="343800" cy="600"/>
          </a:xfrm>
          <a:prstGeom prst="bentConnector3">
            <a:avLst>
              <a:gd name="adj1" fmla="val 50004"/>
            </a:avLst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62" name="Google Shape;2462;p53"/>
          <p:cNvCxnSpPr>
            <a:stCxn id="2452" idx="2"/>
            <a:endCxn id="2455" idx="0"/>
          </p:cNvCxnSpPr>
          <p:nvPr/>
        </p:nvCxnSpPr>
        <p:spPr>
          <a:xfrm rot="5400000">
            <a:off x="4158150" y="286924"/>
            <a:ext cx="827700" cy="5365200"/>
          </a:xfrm>
          <a:prstGeom prst="bentConnector3">
            <a:avLst>
              <a:gd name="adj1" fmla="val 50009"/>
            </a:avLst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63" name="Google Shape;2463;p53"/>
          <p:cNvCxnSpPr>
            <a:stCxn id="2455" idx="3"/>
            <a:endCxn id="2457" idx="1"/>
          </p:cNvCxnSpPr>
          <p:nvPr/>
        </p:nvCxnSpPr>
        <p:spPr>
          <a:xfrm>
            <a:off x="3058800" y="3620818"/>
            <a:ext cx="343800" cy="600"/>
          </a:xfrm>
          <a:prstGeom prst="bentConnector3">
            <a:avLst>
              <a:gd name="adj1" fmla="val 50004"/>
            </a:avLst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64" name="Google Shape;2464;p53"/>
          <p:cNvCxnSpPr>
            <a:stCxn id="2457" idx="3"/>
            <a:endCxn id="2459" idx="1"/>
          </p:cNvCxnSpPr>
          <p:nvPr/>
        </p:nvCxnSpPr>
        <p:spPr>
          <a:xfrm>
            <a:off x="5741400" y="3620818"/>
            <a:ext cx="343800" cy="600"/>
          </a:xfrm>
          <a:prstGeom prst="bentConnector3">
            <a:avLst>
              <a:gd name="adj1" fmla="val 50004"/>
            </a:avLst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F38CE248-2902-7376-29B5-A54A31E86CD9}"/>
              </a:ext>
            </a:extLst>
          </p:cNvPr>
          <p:cNvCxnSpPr>
            <a:cxnSpLocks/>
          </p:cNvCxnSpPr>
          <p:nvPr/>
        </p:nvCxnSpPr>
        <p:spPr>
          <a:xfrm>
            <a:off x="3768213" y="1112796"/>
            <a:ext cx="155595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245C0F5-DC55-F6FB-BD4D-D19293140BF3}"/>
              </a:ext>
            </a:extLst>
          </p:cNvPr>
          <p:cNvSpPr txBox="1"/>
          <p:nvPr/>
        </p:nvSpPr>
        <p:spPr>
          <a:xfrm>
            <a:off x="8821881" y="4835723"/>
            <a:ext cx="342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6180"/>
                </a:solidFill>
                <a:latin typeface="ThaiSans Neue" panose="02000000000000000000" pitchFamily="2" charset="-34"/>
                <a:cs typeface="ThaiSans Neue" panose="02000000000000000000" pitchFamily="2" charset="-34"/>
              </a:rPr>
              <a:t>35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1" name="Picture 2850" descr="A group of children writing on a chalkboard&#10;&#10;Description automatically generated with medium confidence">
            <a:extLst>
              <a:ext uri="{FF2B5EF4-FFF2-40B4-BE49-F238E27FC236}">
                <a16:creationId xmlns:a16="http://schemas.microsoft.com/office/drawing/2014/main" id="{B9BA548A-2890-AAD1-8371-315520EDAD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2576" y="545755"/>
            <a:ext cx="4217974" cy="421797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5287605-14FF-E8E1-8927-3423423AFDE4}"/>
              </a:ext>
            </a:extLst>
          </p:cNvPr>
          <p:cNvSpPr txBox="1"/>
          <p:nvPr/>
        </p:nvSpPr>
        <p:spPr>
          <a:xfrm>
            <a:off x="8821881" y="4835723"/>
            <a:ext cx="342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6180"/>
                </a:solidFill>
                <a:latin typeface="ThaiSans Neue" panose="02000000000000000000" pitchFamily="2" charset="-34"/>
                <a:cs typeface="ThaiSans Neue" panose="02000000000000000000" pitchFamily="2" charset="-34"/>
              </a:rPr>
              <a:t>36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omputer, clothing, cartoon, design&#10;&#10;Description automatically generated">
            <a:extLst>
              <a:ext uri="{FF2B5EF4-FFF2-40B4-BE49-F238E27FC236}">
                <a16:creationId xmlns:a16="http://schemas.microsoft.com/office/drawing/2014/main" id="{7FEBB892-AF94-0922-F0DF-F0EC6E8CEF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9850" y="1939641"/>
            <a:ext cx="2744297" cy="2744297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48009954-C6EC-2282-7D41-9C610C23E509}"/>
              </a:ext>
            </a:extLst>
          </p:cNvPr>
          <p:cNvSpPr txBox="1">
            <a:spLocks/>
          </p:cNvSpPr>
          <p:nvPr/>
        </p:nvSpPr>
        <p:spPr>
          <a:xfrm>
            <a:off x="3335480" y="788261"/>
            <a:ext cx="2473038" cy="658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ontserrat"/>
              <a:buNone/>
              <a:defRPr sz="7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M Sans"/>
              <a:buNone/>
              <a:defRPr sz="5200" b="1" i="0" u="none" strike="noStrike" cap="none">
                <a:solidFill>
                  <a:srgbClr val="191919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M Sans"/>
              <a:buNone/>
              <a:defRPr sz="5200" b="1" i="0" u="none" strike="noStrike" cap="none">
                <a:solidFill>
                  <a:srgbClr val="191919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M Sans"/>
              <a:buNone/>
              <a:defRPr sz="5200" b="1" i="0" u="none" strike="noStrike" cap="none">
                <a:solidFill>
                  <a:srgbClr val="191919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M Sans"/>
              <a:buNone/>
              <a:defRPr sz="5200" b="1" i="0" u="none" strike="noStrike" cap="none">
                <a:solidFill>
                  <a:srgbClr val="191919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M Sans"/>
              <a:buNone/>
              <a:defRPr sz="5200" b="1" i="0" u="none" strike="noStrike" cap="none">
                <a:solidFill>
                  <a:srgbClr val="191919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M Sans"/>
              <a:buNone/>
              <a:defRPr sz="5200" b="1" i="0" u="none" strike="noStrike" cap="none">
                <a:solidFill>
                  <a:srgbClr val="191919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M Sans"/>
              <a:buNone/>
              <a:defRPr sz="5200" b="1" i="0" u="none" strike="noStrike" cap="none">
                <a:solidFill>
                  <a:srgbClr val="191919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M Sans"/>
              <a:buNone/>
              <a:defRPr sz="5200" b="1" i="0" u="none" strike="noStrike" cap="none">
                <a:solidFill>
                  <a:srgbClr val="191919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rPr lang="th-TH" sz="3200" dirty="0">
                <a:solidFill>
                  <a:schemeClr val="tx1"/>
                </a:solidFill>
                <a:latin typeface="ThaiSans Neue" panose="02000000000000000000" pitchFamily="2" charset="-34"/>
                <a:cs typeface="ThaiSans Neue" panose="02000000000000000000" pitchFamily="2" charset="-34"/>
              </a:rPr>
              <a:t>อยาก</a:t>
            </a:r>
            <a:r>
              <a:rPr lang="th-TH" sz="3200" dirty="0">
                <a:solidFill>
                  <a:schemeClr val="accent1"/>
                </a:solidFill>
                <a:latin typeface="ThaiSans Neue" panose="02000000000000000000" pitchFamily="2" charset="-34"/>
                <a:cs typeface="ThaiSans Neue" panose="02000000000000000000" pitchFamily="2" charset="-34"/>
              </a:rPr>
              <a:t>สร้างเว็บไซต์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0AEBD2B-390D-DD18-528B-69F74DD28969}"/>
              </a:ext>
            </a:extLst>
          </p:cNvPr>
          <p:cNvSpPr txBox="1"/>
          <p:nvPr/>
        </p:nvSpPr>
        <p:spPr>
          <a:xfrm>
            <a:off x="3068917" y="1231613"/>
            <a:ext cx="300616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sz="3200" b="1" dirty="0">
                <a:solidFill>
                  <a:schemeClr val="accent1"/>
                </a:solidFill>
                <a:latin typeface="ThaiSans Neue" panose="02000000000000000000" pitchFamily="2" charset="-34"/>
                <a:cs typeface="ThaiSans Neue" panose="02000000000000000000" pitchFamily="2" charset="-34"/>
              </a:rPr>
              <a:t>แต่ไม่เคย</a:t>
            </a:r>
            <a:r>
              <a:rPr lang="th-TH" sz="3200" b="1" dirty="0">
                <a:solidFill>
                  <a:schemeClr val="tx1"/>
                </a:solidFill>
                <a:latin typeface="ThaiSans Neue" panose="02000000000000000000" pitchFamily="2" charset="-34"/>
                <a:cs typeface="ThaiSans Neue" panose="02000000000000000000" pitchFamily="2" charset="-34"/>
              </a:rPr>
              <a:t>เขียนโปรแกรม</a:t>
            </a:r>
            <a:endParaRPr lang="en-US" sz="1600" b="1" dirty="0">
              <a:solidFill>
                <a:schemeClr val="tx1"/>
              </a:solidFill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F379396-5B00-C3A9-FCD6-F552AADBC9E6}"/>
              </a:ext>
            </a:extLst>
          </p:cNvPr>
          <p:cNvCxnSpPr/>
          <p:nvPr/>
        </p:nvCxnSpPr>
        <p:spPr>
          <a:xfrm>
            <a:off x="3470564" y="1841210"/>
            <a:ext cx="214052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EED07A65-52FD-64CA-EE09-7EF999CF9E2B}"/>
              </a:ext>
            </a:extLst>
          </p:cNvPr>
          <p:cNvSpPr txBox="1"/>
          <p:nvPr/>
        </p:nvSpPr>
        <p:spPr>
          <a:xfrm>
            <a:off x="8878683" y="4828796"/>
            <a:ext cx="3276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6180"/>
                </a:solidFill>
                <a:latin typeface="ThaiSans Neue" panose="02000000000000000000" pitchFamily="2" charset="-34"/>
                <a:cs typeface="ThaiSans Neue" panose="02000000000000000000" pitchFamily="2" charset="-34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42845646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771AC2-F210-8244-BC24-7990467F7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6993" y="1844700"/>
            <a:ext cx="7498915" cy="1492200"/>
          </a:xfrm>
        </p:spPr>
        <p:txBody>
          <a:bodyPr/>
          <a:lstStyle/>
          <a:p>
            <a:r>
              <a:rPr lang="th-TH" sz="4800" dirty="0">
                <a:latin typeface="ThaiSans Neue UltBd" pitchFamily="2" charset="-34"/>
                <a:cs typeface="ThaiSans Neue UltBd" pitchFamily="2" charset="-34"/>
              </a:rPr>
              <a:t>หากเจอปัญหาดังกล่าว</a:t>
            </a:r>
            <a:br>
              <a:rPr lang="th-TH" sz="4800" dirty="0">
                <a:latin typeface="ThaiSans Neue UltBd" pitchFamily="2" charset="-34"/>
                <a:cs typeface="ThaiSans Neue UltBd" pitchFamily="2" charset="-34"/>
              </a:rPr>
            </a:br>
            <a:r>
              <a:rPr lang="th-TH" sz="4800" dirty="0">
                <a:latin typeface="ThaiSans Neue UltBd" pitchFamily="2" charset="-34"/>
                <a:cs typeface="ThaiSans Neue UltBd" pitchFamily="2" charset="-34"/>
              </a:rPr>
              <a:t>คุณจะมีวิธีแก้ปัญหาอย่างไร</a:t>
            </a:r>
            <a:r>
              <a:rPr lang="en-US" sz="4800" dirty="0">
                <a:latin typeface="ThaiSans Neue UltBd" pitchFamily="2" charset="-34"/>
                <a:cs typeface="ThaiSans Neue UltBd" pitchFamily="2" charset="-34"/>
              </a:rPr>
              <a:t> 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25C3401-44C0-ABBA-8233-F1B8AF573A8F}"/>
              </a:ext>
            </a:extLst>
          </p:cNvPr>
          <p:cNvSpPr txBox="1"/>
          <p:nvPr/>
        </p:nvSpPr>
        <p:spPr>
          <a:xfrm>
            <a:off x="8871756" y="4828796"/>
            <a:ext cx="3276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6180"/>
                </a:solidFill>
                <a:latin typeface="ThaiSans Neue" panose="02000000000000000000" pitchFamily="2" charset="-34"/>
                <a:cs typeface="ThaiSans Neue" panose="02000000000000000000" pitchFamily="2" charset="-34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725025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7" name="Google Shape;1537;p41"/>
          <p:cNvSpPr txBox="1">
            <a:spLocks noGrp="1"/>
          </p:cNvSpPr>
          <p:nvPr>
            <p:ph type="subTitle" idx="3"/>
          </p:nvPr>
        </p:nvSpPr>
        <p:spPr>
          <a:xfrm>
            <a:off x="3435290" y="3750460"/>
            <a:ext cx="2304000" cy="8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1800" dirty="0">
                <a:latin typeface="ThaiSans Neue" panose="02000000000000000000" pitchFamily="2" charset="-34"/>
                <a:cs typeface="ThaiSans Neue" panose="02000000000000000000" pitchFamily="2" charset="-34"/>
              </a:rPr>
              <a:t>เริ่มเรียนเขียนโปรแกรม</a:t>
            </a:r>
            <a:r>
              <a:rPr lang="en-US" sz="1800" dirty="0" err="1">
                <a:latin typeface="ThaiSans Neue" panose="02000000000000000000" pitchFamily="2" charset="-34"/>
                <a:cs typeface="ThaiSans Neue" panose="02000000000000000000" pitchFamily="2" charset="-34"/>
              </a:rPr>
              <a:t>เอง</a:t>
            </a:r>
            <a:endParaRPr lang="en-US" sz="1800" dirty="0">
              <a:latin typeface="ThaiSans Neue" panose="02000000000000000000" pitchFamily="2" charset="-34"/>
              <a:cs typeface="ThaiSans Neue" panose="02000000000000000000" pitchFamily="2" charset="-34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1800" dirty="0">
                <a:latin typeface="ThaiSans Neue" panose="02000000000000000000" pitchFamily="2" charset="-34"/>
                <a:cs typeface="ThaiSans Neue" panose="02000000000000000000" pitchFamily="2" charset="-34"/>
              </a:rPr>
              <a:t>จากสื่อออนไลน์ต่าง ๆ</a:t>
            </a:r>
            <a:endParaRPr sz="1800" dirty="0">
              <a:latin typeface="ThaiSans Neue" panose="02000000000000000000" pitchFamily="2" charset="-34"/>
              <a:cs typeface="ThaiSans Neue" panose="02000000000000000000" pitchFamily="2" charset="-34"/>
            </a:endParaRPr>
          </a:p>
        </p:txBody>
      </p:sp>
      <p:sp>
        <p:nvSpPr>
          <p:cNvPr id="1538" name="Google Shape;1538;p41"/>
          <p:cNvSpPr txBox="1">
            <a:spLocks noGrp="1"/>
          </p:cNvSpPr>
          <p:nvPr>
            <p:ph type="subTitle" idx="1"/>
          </p:nvPr>
        </p:nvSpPr>
        <p:spPr>
          <a:xfrm>
            <a:off x="720000" y="3775204"/>
            <a:ext cx="2304000" cy="8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1800">
                <a:latin typeface="ThaiSans Neue" panose="02000000000000000000" pitchFamily="2" charset="-34"/>
                <a:cs typeface="ThaiSans Neue" panose="02000000000000000000" pitchFamily="2" charset="-34"/>
              </a:rPr>
              <a:t>ใช้เงินในการแก้ปัญหา โดยจ้าง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1800">
                <a:latin typeface="ThaiSans Neue" panose="02000000000000000000" pitchFamily="2" charset="-34"/>
                <a:cs typeface="ThaiSans Neue" panose="02000000000000000000" pitchFamily="2" charset="-34"/>
              </a:rPr>
              <a:t>โปรแกรมเมอร์ให้ทำให้</a:t>
            </a:r>
          </a:p>
        </p:txBody>
      </p:sp>
      <p:sp>
        <p:nvSpPr>
          <p:cNvPr id="1539" name="Google Shape;1539;p41"/>
          <p:cNvSpPr txBox="1">
            <a:spLocks noGrp="1"/>
          </p:cNvSpPr>
          <p:nvPr>
            <p:ph type="subTitle" idx="2"/>
          </p:nvPr>
        </p:nvSpPr>
        <p:spPr>
          <a:xfrm>
            <a:off x="720000" y="3390510"/>
            <a:ext cx="2304000" cy="5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ThaiSans Neue" panose="02000000000000000000" pitchFamily="2" charset="-34"/>
                <a:cs typeface="ThaiSans Neue" panose="02000000000000000000" pitchFamily="2" charset="-34"/>
              </a:rPr>
              <a:t>01.</a:t>
            </a:r>
            <a:endParaRPr sz="2400">
              <a:latin typeface="ThaiSans Neue" panose="02000000000000000000" pitchFamily="2" charset="-34"/>
              <a:cs typeface="ThaiSans Neue" panose="02000000000000000000" pitchFamily="2" charset="-34"/>
            </a:endParaRPr>
          </a:p>
        </p:txBody>
      </p:sp>
      <p:sp>
        <p:nvSpPr>
          <p:cNvPr id="1540" name="Google Shape;1540;p41"/>
          <p:cNvSpPr txBox="1">
            <a:spLocks noGrp="1"/>
          </p:cNvSpPr>
          <p:nvPr>
            <p:ph type="subTitle" idx="4"/>
          </p:nvPr>
        </p:nvSpPr>
        <p:spPr>
          <a:xfrm>
            <a:off x="3410920" y="3375494"/>
            <a:ext cx="2304000" cy="5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ThaiSans Neue" panose="02000000000000000000" pitchFamily="2" charset="-34"/>
                <a:cs typeface="ThaiSans Neue" panose="02000000000000000000" pitchFamily="2" charset="-34"/>
              </a:rPr>
              <a:t>02.</a:t>
            </a:r>
            <a:endParaRPr sz="2400">
              <a:latin typeface="ThaiSans Neue" panose="02000000000000000000" pitchFamily="2" charset="-34"/>
              <a:cs typeface="ThaiSans Neue" panose="02000000000000000000" pitchFamily="2" charset="-34"/>
            </a:endParaRPr>
          </a:p>
        </p:txBody>
      </p:sp>
      <p:sp>
        <p:nvSpPr>
          <p:cNvPr id="1542" name="Google Shape;1542;p41"/>
          <p:cNvSpPr txBox="1">
            <a:spLocks noGrp="1"/>
          </p:cNvSpPr>
          <p:nvPr>
            <p:ph type="subTitle" idx="6"/>
          </p:nvPr>
        </p:nvSpPr>
        <p:spPr>
          <a:xfrm>
            <a:off x="6101840" y="3375494"/>
            <a:ext cx="2304000" cy="5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ThaiSans Neue" panose="02000000000000000000" pitchFamily="2" charset="-34"/>
                <a:cs typeface="ThaiSans Neue" panose="02000000000000000000" pitchFamily="2" charset="-34"/>
              </a:rPr>
              <a:t>03.</a:t>
            </a:r>
            <a:endParaRPr sz="2400">
              <a:latin typeface="ThaiSans Neue" panose="02000000000000000000" pitchFamily="2" charset="-34"/>
              <a:cs typeface="ThaiSans Neue" panose="02000000000000000000" pitchFamily="2" charset="-34"/>
            </a:endParaRPr>
          </a:p>
        </p:txBody>
      </p:sp>
      <p:sp>
        <p:nvSpPr>
          <p:cNvPr id="1543" name="Google Shape;1543;p41"/>
          <p:cNvSpPr txBox="1">
            <a:spLocks noGrp="1"/>
          </p:cNvSpPr>
          <p:nvPr>
            <p:ph type="title"/>
          </p:nvPr>
        </p:nvSpPr>
        <p:spPr>
          <a:xfrm>
            <a:off x="720000" y="573178"/>
            <a:ext cx="7704000" cy="6285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4000" dirty="0">
                <a:latin typeface="ThaiSans Neue UltBd" pitchFamily="2" charset="-34"/>
                <a:cs typeface="ThaiSans Neue UltBd" pitchFamily="2" charset="-34"/>
              </a:rPr>
              <a:t>วิธีแก้ปัญหาแบบเดิม ๆ</a:t>
            </a:r>
            <a:endParaRPr sz="4000" dirty="0">
              <a:latin typeface="ThaiSans Neue UltBd" pitchFamily="2" charset="-34"/>
              <a:cs typeface="ThaiSans Neue UltBd" pitchFamily="2" charset="-34"/>
            </a:endParaRPr>
          </a:p>
        </p:txBody>
      </p:sp>
      <p:pic>
        <p:nvPicPr>
          <p:cNvPr id="3" name="Picture 2" descr="A person and person sitting at a table talking">
            <a:extLst>
              <a:ext uri="{FF2B5EF4-FFF2-40B4-BE49-F238E27FC236}">
                <a16:creationId xmlns:a16="http://schemas.microsoft.com/office/drawing/2014/main" id="{E2575397-05AC-685A-666D-00E6479A83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7600" y="1649343"/>
            <a:ext cx="1828800" cy="1828800"/>
          </a:xfrm>
          <a:prstGeom prst="rect">
            <a:avLst/>
          </a:prstGeom>
        </p:spPr>
      </p:pic>
      <p:sp>
        <p:nvSpPr>
          <p:cNvPr id="4" name="Google Shape;1537;p41">
            <a:extLst>
              <a:ext uri="{FF2B5EF4-FFF2-40B4-BE49-F238E27FC236}">
                <a16:creationId xmlns:a16="http://schemas.microsoft.com/office/drawing/2014/main" id="{50B4C1B0-D204-6C0C-CD41-E351536B7DB6}"/>
              </a:ext>
            </a:extLst>
          </p:cNvPr>
          <p:cNvSpPr txBox="1">
            <a:spLocks/>
          </p:cNvSpPr>
          <p:nvPr/>
        </p:nvSpPr>
        <p:spPr>
          <a:xfrm>
            <a:off x="6077470" y="3750460"/>
            <a:ext cx="2304000" cy="8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Inter"/>
              <a:buNone/>
              <a:defRPr sz="21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Inter"/>
              <a:buNone/>
              <a:defRPr sz="21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pPr marL="0" indent="0"/>
            <a:r>
              <a:rPr lang="th-TH" sz="1800" dirty="0">
                <a:latin typeface="ThaiSans Neue" panose="02000000000000000000" pitchFamily="2" charset="-34"/>
                <a:cs typeface="ThaiSans Neue" panose="02000000000000000000" pitchFamily="2" charset="-34"/>
              </a:rPr>
              <a:t>ใช้เว็บไซต์สำเร็จรูป</a:t>
            </a:r>
            <a:r>
              <a:rPr lang="en-US" sz="1800" dirty="0">
                <a:latin typeface="ThaiSans Neue" panose="02000000000000000000" pitchFamily="2" charset="-34"/>
                <a:cs typeface="ThaiSans Neue" panose="02000000000000000000" pitchFamily="2" charset="-34"/>
              </a:rPr>
              <a:t> </a:t>
            </a:r>
            <a:r>
              <a:rPr lang="th-TH" sz="1800" dirty="0">
                <a:latin typeface="ThaiSans Neue" panose="02000000000000000000" pitchFamily="2" charset="-34"/>
                <a:cs typeface="ThaiSans Neue" panose="02000000000000000000" pitchFamily="2" charset="-34"/>
              </a:rPr>
              <a:t>ทำให้รูปแบบของเว็บไซต์ไม่ตรงกับที่ออกแบบไว้</a:t>
            </a:r>
          </a:p>
        </p:txBody>
      </p:sp>
      <p:pic>
        <p:nvPicPr>
          <p:cNvPr id="6" name="Picture 5" descr="A picture containing text, computer, personal computer, output device&#10;&#10;Description automatically generated">
            <a:extLst>
              <a:ext uri="{FF2B5EF4-FFF2-40B4-BE49-F238E27FC236}">
                <a16:creationId xmlns:a16="http://schemas.microsoft.com/office/drawing/2014/main" id="{CDB6B0DC-2B9F-B771-13D3-FCFA4A24C6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3028" y="1561710"/>
            <a:ext cx="1828800" cy="1828800"/>
          </a:xfrm>
          <a:prstGeom prst="rect">
            <a:avLst/>
          </a:prstGeom>
        </p:spPr>
      </p:pic>
      <p:pic>
        <p:nvPicPr>
          <p:cNvPr id="8" name="Picture 7" descr="A person sitting on a bench using a computer&#10;&#10;Description automatically generated with medium confidence">
            <a:extLst>
              <a:ext uri="{FF2B5EF4-FFF2-40B4-BE49-F238E27FC236}">
                <a16:creationId xmlns:a16="http://schemas.microsoft.com/office/drawing/2014/main" id="{69BC9CFD-6517-6232-D045-3B28DD8056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22051" y="1333110"/>
            <a:ext cx="2286000" cy="228600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D5B5E01-4AF7-E35E-D852-0A023FC78AFA}"/>
              </a:ext>
            </a:extLst>
          </p:cNvPr>
          <p:cNvCxnSpPr>
            <a:cxnSpLocks/>
          </p:cNvCxnSpPr>
          <p:nvPr/>
        </p:nvCxnSpPr>
        <p:spPr>
          <a:xfrm>
            <a:off x="3238500" y="1274033"/>
            <a:ext cx="250079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6198685-D08F-AC6A-47FD-88B5F260D5A9}"/>
              </a:ext>
            </a:extLst>
          </p:cNvPr>
          <p:cNvSpPr txBox="1"/>
          <p:nvPr/>
        </p:nvSpPr>
        <p:spPr>
          <a:xfrm>
            <a:off x="8878683" y="4828796"/>
            <a:ext cx="3276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6180"/>
                </a:solidFill>
                <a:latin typeface="ThaiSans Neue" panose="02000000000000000000" pitchFamily="2" charset="-34"/>
                <a:cs typeface="ThaiSans Neue" panose="02000000000000000000" pitchFamily="2" charset="-34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7367691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" name="Google Shape;1543;p41"/>
          <p:cNvSpPr txBox="1">
            <a:spLocks noGrp="1"/>
          </p:cNvSpPr>
          <p:nvPr>
            <p:ph type="title"/>
          </p:nvPr>
        </p:nvSpPr>
        <p:spPr>
          <a:xfrm>
            <a:off x="720000" y="60175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4000" dirty="0">
                <a:latin typeface="ThaiSans Neue UltBd" pitchFamily="2" charset="-34"/>
                <a:cs typeface="ThaiSans Neue UltBd" pitchFamily="2" charset="-34"/>
              </a:rPr>
              <a:t>ปัญหาที่เกิดจากวิธีแก้ปัญหาแบบเดิม ๆ</a:t>
            </a:r>
            <a:endParaRPr sz="4000" dirty="0">
              <a:latin typeface="ThaiSans Neue UltBd" pitchFamily="2" charset="-34"/>
              <a:cs typeface="ThaiSans Neue UltBd" pitchFamily="2" charset="-34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D5B5E01-4AF7-E35E-D852-0A023FC78AFA}"/>
              </a:ext>
            </a:extLst>
          </p:cNvPr>
          <p:cNvCxnSpPr>
            <a:cxnSpLocks/>
          </p:cNvCxnSpPr>
          <p:nvPr/>
        </p:nvCxnSpPr>
        <p:spPr>
          <a:xfrm flipV="1">
            <a:off x="2604655" y="1326854"/>
            <a:ext cx="4066309" cy="1385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itle 1">
            <a:extLst>
              <a:ext uri="{FF2B5EF4-FFF2-40B4-BE49-F238E27FC236}">
                <a16:creationId xmlns:a16="http://schemas.microsoft.com/office/drawing/2014/main" id="{657524B1-F9FC-2380-A842-06AFD936023D}"/>
              </a:ext>
            </a:extLst>
          </p:cNvPr>
          <p:cNvSpPr txBox="1">
            <a:spLocks/>
          </p:cNvSpPr>
          <p:nvPr/>
        </p:nvSpPr>
        <p:spPr>
          <a:xfrm>
            <a:off x="5886814" y="1602479"/>
            <a:ext cx="2261897" cy="633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rPr lang="en-US" err="1">
                <a:solidFill>
                  <a:schemeClr val="accent4"/>
                </a:solidFill>
                <a:latin typeface="ThaiSans Neue" panose="02000000000000000000" pitchFamily="2" charset="-34"/>
                <a:cs typeface="ThaiSans Neue" panose="02000000000000000000" pitchFamily="2" charset="-34"/>
              </a:rPr>
              <a:t>ใช้เวลาเรียนรู้นาน</a:t>
            </a:r>
            <a:endParaRPr lang="en-US">
              <a:solidFill>
                <a:schemeClr val="accent4"/>
              </a:solidFill>
              <a:latin typeface="ThaiSans Neue" panose="02000000000000000000" pitchFamily="2" charset="-34"/>
              <a:cs typeface="ThaiSans Neue" panose="02000000000000000000" pitchFamily="2" charset="-34"/>
            </a:endParaRPr>
          </a:p>
        </p:txBody>
      </p:sp>
      <p:pic>
        <p:nvPicPr>
          <p:cNvPr id="35" name="Picture 34" descr="A picture containing circle, graphics, symbol, font&#10;&#10;Description automatically generated">
            <a:extLst>
              <a:ext uri="{FF2B5EF4-FFF2-40B4-BE49-F238E27FC236}">
                <a16:creationId xmlns:a16="http://schemas.microsoft.com/office/drawing/2014/main" id="{2409C407-DB28-EA1E-2B80-FF07312DDF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2501" y="2063244"/>
            <a:ext cx="2286000" cy="1909824"/>
          </a:xfrm>
          <a:prstGeom prst="rect">
            <a:avLst/>
          </a:prstGeom>
        </p:spPr>
      </p:pic>
      <p:sp>
        <p:nvSpPr>
          <p:cNvPr id="36" name="Title 1">
            <a:extLst>
              <a:ext uri="{FF2B5EF4-FFF2-40B4-BE49-F238E27FC236}">
                <a16:creationId xmlns:a16="http://schemas.microsoft.com/office/drawing/2014/main" id="{B3033AAD-79FD-2736-2341-E88D0A2922D3}"/>
              </a:ext>
            </a:extLst>
          </p:cNvPr>
          <p:cNvSpPr txBox="1">
            <a:spLocks/>
          </p:cNvSpPr>
          <p:nvPr/>
        </p:nvSpPr>
        <p:spPr>
          <a:xfrm>
            <a:off x="5886814" y="3821778"/>
            <a:ext cx="2261897" cy="633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rPr lang="th-TH">
                <a:solidFill>
                  <a:schemeClr val="accent4"/>
                </a:solidFill>
                <a:latin typeface="ThaiSans Neue" panose="02000000000000000000" pitchFamily="2" charset="-34"/>
                <a:cs typeface="ThaiSans Neue" panose="02000000000000000000" pitchFamily="2" charset="-34"/>
              </a:rPr>
              <a:t>ไม่เข้าใจโค้ด</a:t>
            </a:r>
            <a:endParaRPr lang="en-US">
              <a:solidFill>
                <a:schemeClr val="accent4"/>
              </a:solidFill>
              <a:latin typeface="ThaiSans Neue" panose="02000000000000000000" pitchFamily="2" charset="-34"/>
              <a:cs typeface="ThaiSans Neue" panose="02000000000000000000" pitchFamily="2" charset="-34"/>
            </a:endParaRPr>
          </a:p>
        </p:txBody>
      </p:sp>
      <p:sp>
        <p:nvSpPr>
          <p:cNvPr id="37" name="Title 1">
            <a:extLst>
              <a:ext uri="{FF2B5EF4-FFF2-40B4-BE49-F238E27FC236}">
                <a16:creationId xmlns:a16="http://schemas.microsoft.com/office/drawing/2014/main" id="{30EBA20B-63AC-49CC-102B-8BBB0BA2142A}"/>
              </a:ext>
            </a:extLst>
          </p:cNvPr>
          <p:cNvSpPr txBox="1">
            <a:spLocks/>
          </p:cNvSpPr>
          <p:nvPr/>
        </p:nvSpPr>
        <p:spPr>
          <a:xfrm>
            <a:off x="995289" y="1602479"/>
            <a:ext cx="2261897" cy="633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rPr lang="th-TH">
                <a:solidFill>
                  <a:schemeClr val="accent4"/>
                </a:solidFill>
                <a:latin typeface="ThaiSans Neue" panose="02000000000000000000" pitchFamily="2" charset="-34"/>
                <a:cs typeface="ThaiSans Neue" panose="02000000000000000000" pitchFamily="2" charset="-34"/>
              </a:rPr>
              <a:t>ทำผิดทำถูก</a:t>
            </a:r>
            <a:endParaRPr lang="en-US">
              <a:solidFill>
                <a:schemeClr val="accent4"/>
              </a:solidFill>
              <a:latin typeface="ThaiSans Neue" panose="02000000000000000000" pitchFamily="2" charset="-34"/>
              <a:cs typeface="ThaiSans Neue" panose="02000000000000000000" pitchFamily="2" charset="-34"/>
            </a:endParaRPr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1EA646E1-F99F-3AFB-F18E-040F73C0659F}"/>
              </a:ext>
            </a:extLst>
          </p:cNvPr>
          <p:cNvSpPr txBox="1">
            <a:spLocks/>
          </p:cNvSpPr>
          <p:nvPr/>
        </p:nvSpPr>
        <p:spPr>
          <a:xfrm>
            <a:off x="769881" y="3821778"/>
            <a:ext cx="2712712" cy="633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rPr lang="th-TH">
                <a:solidFill>
                  <a:schemeClr val="accent4"/>
                </a:solidFill>
                <a:latin typeface="ThaiSans Neue" panose="02000000000000000000" pitchFamily="2" charset="-34"/>
                <a:cs typeface="ThaiSans Neue" panose="02000000000000000000" pitchFamily="2" charset="-34"/>
              </a:rPr>
              <a:t>เจอบัคแก้ไขไม่ได้</a:t>
            </a:r>
            <a:endParaRPr lang="en-US">
              <a:solidFill>
                <a:schemeClr val="accent4"/>
              </a:solidFill>
              <a:latin typeface="ThaiSans Neue" panose="02000000000000000000" pitchFamily="2" charset="-34"/>
              <a:cs typeface="ThaiSans Neue" panose="02000000000000000000" pitchFamily="2" charset="-34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57941B7-2B31-930B-FD7E-B5927A0BD028}"/>
              </a:ext>
            </a:extLst>
          </p:cNvPr>
          <p:cNvSpPr txBox="1"/>
          <p:nvPr/>
        </p:nvSpPr>
        <p:spPr>
          <a:xfrm>
            <a:off x="8878683" y="4828796"/>
            <a:ext cx="3276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6180"/>
                </a:solidFill>
                <a:latin typeface="ThaiSans Neue" panose="02000000000000000000" pitchFamily="2" charset="-34"/>
                <a:cs typeface="ThaiSans Neue" panose="02000000000000000000" pitchFamily="2" charset="-34"/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29932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771AC2-F210-8244-BC24-7990467F7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2958" y="1920900"/>
            <a:ext cx="5258084" cy="1492200"/>
          </a:xfrm>
        </p:spPr>
        <p:txBody>
          <a:bodyPr/>
          <a:lstStyle/>
          <a:p>
            <a:r>
              <a:rPr lang="en-US" sz="7200" dirty="0">
                <a:latin typeface="ThaiSans Neue UltBd" pitchFamily="2" charset="-34"/>
                <a:cs typeface="ThaiSans Neue UltBd" pitchFamily="2" charset="-34"/>
              </a:rPr>
              <a:t>02.</a:t>
            </a:r>
            <a:br>
              <a:rPr lang="th-TH" sz="7200" dirty="0">
                <a:latin typeface="ThaiSans Neue UltBd" pitchFamily="2" charset="-34"/>
                <a:cs typeface="ThaiSans Neue UltBd" pitchFamily="2" charset="-34"/>
              </a:rPr>
            </a:br>
            <a:r>
              <a:rPr lang="th-TH" sz="7200" dirty="0">
                <a:latin typeface="ThaiSans Neue UltBd" pitchFamily="2" charset="-34"/>
                <a:cs typeface="ThaiSans Neue UltBd" pitchFamily="2" charset="-34"/>
              </a:rPr>
              <a:t>วิธีแก้ไขปัญหา</a:t>
            </a:r>
            <a:endParaRPr lang="en-US" sz="7200" dirty="0">
              <a:latin typeface="ThaiSans Neue UltBd" pitchFamily="2" charset="-34"/>
              <a:cs typeface="ThaiSans Neue UltBd" pitchFamily="2" charset="-34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36D25E-79EE-A8FA-7F14-E9C3B3A94E58}"/>
              </a:ext>
            </a:extLst>
          </p:cNvPr>
          <p:cNvSpPr txBox="1"/>
          <p:nvPr/>
        </p:nvSpPr>
        <p:spPr>
          <a:xfrm>
            <a:off x="8878683" y="4828796"/>
            <a:ext cx="3276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6180"/>
                </a:solidFill>
                <a:latin typeface="ThaiSans Neue" panose="02000000000000000000" pitchFamily="2" charset="-34"/>
                <a:cs typeface="ThaiSans Neue" panose="02000000000000000000" pitchFamily="2" charset="-34"/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29344735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0E24745-3AB1-5021-68A1-EAC0BA7338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9098" y="1846733"/>
            <a:ext cx="3200400" cy="227584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0" name="Google Shape;1543;p41">
            <a:extLst>
              <a:ext uri="{FF2B5EF4-FFF2-40B4-BE49-F238E27FC236}">
                <a16:creationId xmlns:a16="http://schemas.microsoft.com/office/drawing/2014/main" id="{01068507-505A-1FCC-F1B0-DBF9222F35BD}"/>
              </a:ext>
            </a:extLst>
          </p:cNvPr>
          <p:cNvSpPr txBox="1">
            <a:spLocks/>
          </p:cNvSpPr>
          <p:nvPr/>
        </p:nvSpPr>
        <p:spPr>
          <a:xfrm>
            <a:off x="720000" y="563654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ontserrat"/>
              <a:buNone/>
              <a:defRPr sz="7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M Sans"/>
              <a:buNone/>
              <a:defRPr sz="5200" b="1" i="0" u="none" strike="noStrike" cap="none">
                <a:solidFill>
                  <a:srgbClr val="191919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M Sans"/>
              <a:buNone/>
              <a:defRPr sz="5200" b="1" i="0" u="none" strike="noStrike" cap="none">
                <a:solidFill>
                  <a:srgbClr val="191919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M Sans"/>
              <a:buNone/>
              <a:defRPr sz="5200" b="1" i="0" u="none" strike="noStrike" cap="none">
                <a:solidFill>
                  <a:srgbClr val="191919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M Sans"/>
              <a:buNone/>
              <a:defRPr sz="5200" b="1" i="0" u="none" strike="noStrike" cap="none">
                <a:solidFill>
                  <a:srgbClr val="191919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M Sans"/>
              <a:buNone/>
              <a:defRPr sz="5200" b="1" i="0" u="none" strike="noStrike" cap="none">
                <a:solidFill>
                  <a:srgbClr val="191919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M Sans"/>
              <a:buNone/>
              <a:defRPr sz="5200" b="1" i="0" u="none" strike="noStrike" cap="none">
                <a:solidFill>
                  <a:srgbClr val="191919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M Sans"/>
              <a:buNone/>
              <a:defRPr sz="5200" b="1" i="0" u="none" strike="noStrike" cap="none">
                <a:solidFill>
                  <a:srgbClr val="191919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M Sans"/>
              <a:buNone/>
              <a:defRPr sz="5200" b="1" i="0" u="none" strike="noStrike" cap="none">
                <a:solidFill>
                  <a:srgbClr val="191919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algn="ctr"/>
            <a:r>
              <a:rPr lang="th-TH" sz="4000" dirty="0">
                <a:latin typeface="ThaiSans Neue UltBd" pitchFamily="2" charset="-34"/>
                <a:cs typeface="ThaiSans Neue UltBd" pitchFamily="2" charset="-34"/>
              </a:rPr>
              <a:t>วิธีแก้ไขปัญหาแบบใหม่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A86A7FA-C0EB-4251-632A-F01CCA185E72}"/>
              </a:ext>
            </a:extLst>
          </p:cNvPr>
          <p:cNvCxnSpPr>
            <a:cxnSpLocks/>
          </p:cNvCxnSpPr>
          <p:nvPr/>
        </p:nvCxnSpPr>
        <p:spPr>
          <a:xfrm flipV="1">
            <a:off x="3214255" y="1260179"/>
            <a:ext cx="2719820" cy="2337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A picture containing screenshot, clipart, graphics, design&#10;&#10;Description automatically generated">
            <a:extLst>
              <a:ext uri="{FF2B5EF4-FFF2-40B4-BE49-F238E27FC236}">
                <a16:creationId xmlns:a16="http://schemas.microsoft.com/office/drawing/2014/main" id="{EA44FBC0-1CE3-E4E1-2930-DF1AD14150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297" y="1294530"/>
            <a:ext cx="457200" cy="457200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71C6CD8D-C37B-E3CC-8BCD-163E9AA0304B}"/>
              </a:ext>
            </a:extLst>
          </p:cNvPr>
          <p:cNvSpPr txBox="1">
            <a:spLocks/>
          </p:cNvSpPr>
          <p:nvPr/>
        </p:nvSpPr>
        <p:spPr>
          <a:xfrm>
            <a:off x="490199" y="1592549"/>
            <a:ext cx="1447397" cy="7474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rPr lang="en-US" sz="1800">
                <a:solidFill>
                  <a:schemeClr val="accent4"/>
                </a:solidFill>
                <a:latin typeface="ThaiSans Neue" panose="02000000000000000000" pitchFamily="2" charset="-34"/>
                <a:cs typeface="ThaiSans Neue" panose="02000000000000000000" pitchFamily="2" charset="-34"/>
              </a:rPr>
              <a:t>สะดวก ใช้งานง่าย</a:t>
            </a:r>
          </a:p>
          <a:p>
            <a:r>
              <a:rPr lang="en-US" sz="1800">
                <a:solidFill>
                  <a:schemeClr val="accent4"/>
                </a:solidFill>
                <a:latin typeface="ThaiSans Neue" panose="02000000000000000000" pitchFamily="2" charset="-34"/>
                <a:cs typeface="ThaiSans Neue" panose="02000000000000000000" pitchFamily="2" charset="-34"/>
              </a:rPr>
              <a:t>เพียงแค่ลาก</a:t>
            </a:r>
            <a:r>
              <a:rPr lang="th-TH" sz="1800">
                <a:solidFill>
                  <a:schemeClr val="accent4"/>
                </a:solidFill>
                <a:latin typeface="ThaiSans Neue" panose="02000000000000000000" pitchFamily="2" charset="-34"/>
                <a:cs typeface="ThaiSans Neue" panose="02000000000000000000" pitchFamily="2" charset="-34"/>
              </a:rPr>
              <a:t>-</a:t>
            </a:r>
            <a:r>
              <a:rPr lang="en-US" sz="1800">
                <a:solidFill>
                  <a:schemeClr val="accent4"/>
                </a:solidFill>
                <a:latin typeface="ThaiSans Neue" panose="02000000000000000000" pitchFamily="2" charset="-34"/>
                <a:cs typeface="ThaiSans Neue" panose="02000000000000000000" pitchFamily="2" charset="-34"/>
              </a:rPr>
              <a:t>วาง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77CF98E9-415E-D86D-EB38-20D948DBC7A0}"/>
              </a:ext>
            </a:extLst>
          </p:cNvPr>
          <p:cNvSpPr txBox="1">
            <a:spLocks/>
          </p:cNvSpPr>
          <p:nvPr/>
        </p:nvSpPr>
        <p:spPr>
          <a:xfrm>
            <a:off x="367200" y="3946034"/>
            <a:ext cx="1693397" cy="747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rPr lang="en-US" sz="1800">
                <a:solidFill>
                  <a:schemeClr val="accent4"/>
                </a:solidFill>
                <a:latin typeface="ThaiSans Neue" panose="02000000000000000000" pitchFamily="2" charset="-34"/>
                <a:cs typeface="ThaiSans Neue" panose="02000000000000000000" pitchFamily="2" charset="-34"/>
              </a:rPr>
              <a:t>ใช้งานร่วมกับ </a:t>
            </a:r>
          </a:p>
          <a:p>
            <a:r>
              <a:rPr lang="th-TH" sz="1800">
                <a:solidFill>
                  <a:schemeClr val="accent4"/>
                </a:solidFill>
                <a:latin typeface="ThaiSans Neue" panose="02000000000000000000" pitchFamily="2" charset="-34"/>
                <a:cs typeface="ThaiSans Neue" panose="02000000000000000000" pitchFamily="2" charset="-34"/>
              </a:rPr>
              <a:t>API </a:t>
            </a:r>
            <a:r>
              <a:rPr lang="en-US" sz="1800">
                <a:solidFill>
                  <a:schemeClr val="accent4"/>
                </a:solidFill>
                <a:latin typeface="ThaiSans Neue" panose="02000000000000000000" pitchFamily="2" charset="-34"/>
                <a:cs typeface="ThaiSans Neue" panose="02000000000000000000" pitchFamily="2" charset="-34"/>
              </a:rPr>
              <a:t>ได้</a:t>
            </a:r>
          </a:p>
        </p:txBody>
      </p:sp>
      <p:pic>
        <p:nvPicPr>
          <p:cNvPr id="29" name="Picture 28" descr="A picture containing font, text, graphics, symbol&#10;&#10;Description automatically generated">
            <a:extLst>
              <a:ext uri="{FF2B5EF4-FFF2-40B4-BE49-F238E27FC236}">
                <a16:creationId xmlns:a16="http://schemas.microsoft.com/office/drawing/2014/main" id="{FCC2237F-6343-62B1-4A18-10BDFFFB36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1804" y="2421002"/>
            <a:ext cx="457200" cy="457200"/>
          </a:xfrm>
          <a:prstGeom prst="rect">
            <a:avLst/>
          </a:prstGeom>
        </p:spPr>
      </p:pic>
      <p:sp>
        <p:nvSpPr>
          <p:cNvPr id="30" name="Title 1">
            <a:extLst>
              <a:ext uri="{FF2B5EF4-FFF2-40B4-BE49-F238E27FC236}">
                <a16:creationId xmlns:a16="http://schemas.microsoft.com/office/drawing/2014/main" id="{8C49EDCD-22ED-9489-3BAB-B81A79EC4D31}"/>
              </a:ext>
            </a:extLst>
          </p:cNvPr>
          <p:cNvSpPr txBox="1">
            <a:spLocks/>
          </p:cNvSpPr>
          <p:nvPr/>
        </p:nvSpPr>
        <p:spPr>
          <a:xfrm>
            <a:off x="1162672" y="2800273"/>
            <a:ext cx="1693397" cy="7474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rPr lang="th-TH" sz="1800">
                <a:solidFill>
                  <a:schemeClr val="accent4"/>
                </a:solidFill>
                <a:latin typeface="ThaiSans Neue" panose="02000000000000000000" pitchFamily="2" charset="-34"/>
                <a:cs typeface="ThaiSans Neue" panose="02000000000000000000" pitchFamily="2" charset="-34"/>
              </a:rPr>
              <a:t>สามารถนำออกเป็น</a:t>
            </a:r>
            <a:r>
              <a:rPr lang="en-US" sz="1800">
                <a:solidFill>
                  <a:schemeClr val="accent4"/>
                </a:solidFill>
                <a:latin typeface="ThaiSans Neue" panose="02000000000000000000" pitchFamily="2" charset="-34"/>
                <a:cs typeface="ThaiSans Neue" panose="02000000000000000000" pitchFamily="2" charset="-34"/>
              </a:rPr>
              <a:t> </a:t>
            </a:r>
            <a:endParaRPr lang="th-TH" sz="1800">
              <a:solidFill>
                <a:schemeClr val="accent4"/>
              </a:solidFill>
              <a:latin typeface="ThaiSans Neue" panose="02000000000000000000" pitchFamily="2" charset="-34"/>
              <a:cs typeface="ThaiSans Neue" panose="02000000000000000000" pitchFamily="2" charset="-34"/>
            </a:endParaRPr>
          </a:p>
          <a:p>
            <a:r>
              <a:rPr lang="en-US" sz="1800">
                <a:solidFill>
                  <a:schemeClr val="accent4"/>
                </a:solidFill>
                <a:latin typeface="ThaiSans Neue" panose="02000000000000000000" pitchFamily="2" charset="-34"/>
                <a:cs typeface="ThaiSans Neue" panose="02000000000000000000" pitchFamily="2" charset="-34"/>
              </a:rPr>
              <a:t>Code </a:t>
            </a:r>
            <a:r>
              <a:rPr lang="th-TH" sz="1800">
                <a:solidFill>
                  <a:schemeClr val="accent4"/>
                </a:solidFill>
                <a:latin typeface="ThaiSans Neue" panose="02000000000000000000" pitchFamily="2" charset="-34"/>
                <a:cs typeface="ThaiSans Neue" panose="02000000000000000000" pitchFamily="2" charset="-34"/>
              </a:rPr>
              <a:t>ไปใช้งานต่อได้</a:t>
            </a:r>
            <a:endParaRPr lang="en-US" sz="1800">
              <a:solidFill>
                <a:schemeClr val="accent4"/>
              </a:solidFill>
              <a:latin typeface="ThaiSans Neue" panose="02000000000000000000" pitchFamily="2" charset="-34"/>
              <a:cs typeface="ThaiSans Neue" panose="02000000000000000000" pitchFamily="2" charset="-34"/>
            </a:endParaRPr>
          </a:p>
        </p:txBody>
      </p:sp>
      <p:pic>
        <p:nvPicPr>
          <p:cNvPr id="32" name="Picture 31" descr="A picture containing logo, symbol, graphics, font&#10;&#10;Description automatically generated">
            <a:extLst>
              <a:ext uri="{FF2B5EF4-FFF2-40B4-BE49-F238E27FC236}">
                <a16:creationId xmlns:a16="http://schemas.microsoft.com/office/drawing/2014/main" id="{99FB4046-E9FA-A6F8-A98A-FF3AE7DBAE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5297" y="3590395"/>
            <a:ext cx="457200" cy="457200"/>
          </a:xfrm>
          <a:prstGeom prst="rect">
            <a:avLst/>
          </a:prstGeom>
        </p:spPr>
      </p:pic>
      <p:pic>
        <p:nvPicPr>
          <p:cNvPr id="34" name="Picture 33" descr="A picture containing clock, circle, wall clock&#10;&#10;Description automatically generated">
            <a:extLst>
              <a:ext uri="{FF2B5EF4-FFF2-40B4-BE49-F238E27FC236}">
                <a16:creationId xmlns:a16="http://schemas.microsoft.com/office/drawing/2014/main" id="{46F58832-3106-331B-7EA6-6D3A06A8CB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11496" y="1260179"/>
            <a:ext cx="457200" cy="457200"/>
          </a:xfrm>
          <a:prstGeom prst="rect">
            <a:avLst/>
          </a:prstGeom>
        </p:spPr>
      </p:pic>
      <p:sp>
        <p:nvSpPr>
          <p:cNvPr id="35" name="Title 1">
            <a:extLst>
              <a:ext uri="{FF2B5EF4-FFF2-40B4-BE49-F238E27FC236}">
                <a16:creationId xmlns:a16="http://schemas.microsoft.com/office/drawing/2014/main" id="{AF559180-DA8A-5383-3BFC-4DD749D4CFA1}"/>
              </a:ext>
            </a:extLst>
          </p:cNvPr>
          <p:cNvSpPr txBox="1">
            <a:spLocks/>
          </p:cNvSpPr>
          <p:nvPr/>
        </p:nvSpPr>
        <p:spPr>
          <a:xfrm>
            <a:off x="6919396" y="1650929"/>
            <a:ext cx="1841401" cy="4874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rPr lang="th-TH" sz="1800">
                <a:solidFill>
                  <a:schemeClr val="accent4"/>
                </a:solidFill>
                <a:latin typeface="ThaiSans Neue" panose="02000000000000000000" pitchFamily="2" charset="-34"/>
                <a:cs typeface="ThaiSans Neue" panose="02000000000000000000" pitchFamily="2" charset="-34"/>
              </a:rPr>
              <a:t>สร้างเว็บไซต์ได้รวดเร็ว</a:t>
            </a:r>
            <a:endParaRPr lang="en-US" sz="1800">
              <a:solidFill>
                <a:schemeClr val="accent4"/>
              </a:solidFill>
              <a:latin typeface="ThaiSans Neue" panose="02000000000000000000" pitchFamily="2" charset="-34"/>
              <a:cs typeface="ThaiSans Neue" panose="02000000000000000000" pitchFamily="2" charset="-34"/>
            </a:endParaRPr>
          </a:p>
        </p:txBody>
      </p:sp>
      <p:pic>
        <p:nvPicPr>
          <p:cNvPr id="37" name="Picture 36" descr="A picture containing candle, circle, yellow&#10;&#10;Description automatically generated">
            <a:extLst>
              <a:ext uri="{FF2B5EF4-FFF2-40B4-BE49-F238E27FC236}">
                <a16:creationId xmlns:a16="http://schemas.microsoft.com/office/drawing/2014/main" id="{FB96A868-BB1A-2FE4-72C5-F8321C4CF0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11496" y="3639925"/>
            <a:ext cx="457200" cy="457200"/>
          </a:xfrm>
          <a:prstGeom prst="rect">
            <a:avLst/>
          </a:prstGeom>
        </p:spPr>
      </p:pic>
      <p:sp>
        <p:nvSpPr>
          <p:cNvPr id="38" name="Title 1">
            <a:extLst>
              <a:ext uri="{FF2B5EF4-FFF2-40B4-BE49-F238E27FC236}">
                <a16:creationId xmlns:a16="http://schemas.microsoft.com/office/drawing/2014/main" id="{27E1EEB9-CE04-C6D2-E625-9966D06F76CE}"/>
              </a:ext>
            </a:extLst>
          </p:cNvPr>
          <p:cNvSpPr txBox="1">
            <a:spLocks/>
          </p:cNvSpPr>
          <p:nvPr/>
        </p:nvSpPr>
        <p:spPr>
          <a:xfrm>
            <a:off x="6919396" y="4004154"/>
            <a:ext cx="1841401" cy="689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rPr lang="th-TH" sz="1800">
                <a:solidFill>
                  <a:schemeClr val="accent4"/>
                </a:solidFill>
                <a:latin typeface="ThaiSans Neue" panose="02000000000000000000" pitchFamily="2" charset="-34"/>
                <a:cs typeface="ThaiSans Neue" panose="02000000000000000000" pitchFamily="2" charset="-34"/>
              </a:rPr>
              <a:t>ประหยัดทรัพยากรในการพัฒนา</a:t>
            </a:r>
            <a:endParaRPr lang="en-US" sz="1800">
              <a:solidFill>
                <a:schemeClr val="accent4"/>
              </a:solidFill>
              <a:latin typeface="ThaiSans Neue" panose="02000000000000000000" pitchFamily="2" charset="-34"/>
              <a:cs typeface="ThaiSans Neue" panose="02000000000000000000" pitchFamily="2" charset="-34"/>
            </a:endParaRPr>
          </a:p>
        </p:txBody>
      </p:sp>
      <p:pic>
        <p:nvPicPr>
          <p:cNvPr id="40" name="Picture 39" descr="A magnifying glass and a document&#10;&#10;Description automatically generated with low confidence">
            <a:extLst>
              <a:ext uri="{FF2B5EF4-FFF2-40B4-BE49-F238E27FC236}">
                <a16:creationId xmlns:a16="http://schemas.microsoft.com/office/drawing/2014/main" id="{C525A2BA-58FD-6023-CDF0-3DD9F180D67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48392" y="2378277"/>
            <a:ext cx="457200" cy="457200"/>
          </a:xfrm>
          <a:prstGeom prst="rect">
            <a:avLst/>
          </a:prstGeom>
        </p:spPr>
      </p:pic>
      <p:sp>
        <p:nvSpPr>
          <p:cNvPr id="42" name="Title 1">
            <a:extLst>
              <a:ext uri="{FF2B5EF4-FFF2-40B4-BE49-F238E27FC236}">
                <a16:creationId xmlns:a16="http://schemas.microsoft.com/office/drawing/2014/main" id="{4A20BF29-E71B-D220-BA5C-3999AD7A4B99}"/>
              </a:ext>
            </a:extLst>
          </p:cNvPr>
          <p:cNvSpPr txBox="1">
            <a:spLocks/>
          </p:cNvSpPr>
          <p:nvPr/>
        </p:nvSpPr>
        <p:spPr>
          <a:xfrm>
            <a:off x="6227295" y="2775558"/>
            <a:ext cx="1841401" cy="796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rPr lang="en-US" sz="1800" err="1">
                <a:solidFill>
                  <a:schemeClr val="accent4"/>
                </a:solidFill>
                <a:latin typeface="ThaiSans Neue" panose="02000000000000000000" pitchFamily="2" charset="-34"/>
                <a:cs typeface="ThaiSans Neue" panose="02000000000000000000" pitchFamily="2" charset="-34"/>
              </a:rPr>
              <a:t>เรียนรู้การใช้งาน</a:t>
            </a:r>
            <a:endParaRPr lang="en-US" sz="1800">
              <a:solidFill>
                <a:schemeClr val="accent4"/>
              </a:solidFill>
              <a:latin typeface="ThaiSans Neue" panose="02000000000000000000" pitchFamily="2" charset="-34"/>
              <a:cs typeface="ThaiSans Neue" panose="02000000000000000000" pitchFamily="2" charset="-34"/>
            </a:endParaRPr>
          </a:p>
          <a:p>
            <a:r>
              <a:rPr lang="en-US" sz="1800" err="1">
                <a:solidFill>
                  <a:schemeClr val="accent4"/>
                </a:solidFill>
                <a:latin typeface="ThaiSans Neue" panose="02000000000000000000" pitchFamily="2" charset="-34"/>
                <a:cs typeface="ThaiSans Neue" panose="02000000000000000000" pitchFamily="2" charset="-34"/>
              </a:rPr>
              <a:t>ง่ายกว่าเรียนเขียนโค้ด</a:t>
            </a:r>
            <a:endParaRPr lang="en-US" sz="1800">
              <a:solidFill>
                <a:schemeClr val="accent4"/>
              </a:solidFill>
              <a:latin typeface="ThaiSans Neue" panose="02000000000000000000" pitchFamily="2" charset="-34"/>
              <a:cs typeface="ThaiSans Neue" panose="02000000000000000000" pitchFamily="2" charset="-34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FD35729-EFCF-D51C-734B-600F7AB4CA19}"/>
              </a:ext>
            </a:extLst>
          </p:cNvPr>
          <p:cNvSpPr txBox="1"/>
          <p:nvPr/>
        </p:nvSpPr>
        <p:spPr>
          <a:xfrm>
            <a:off x="8878683" y="4828796"/>
            <a:ext cx="3276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6180"/>
                </a:solidFill>
                <a:latin typeface="ThaiSans Neue" panose="02000000000000000000" pitchFamily="2" charset="-34"/>
                <a:cs typeface="ThaiSans Neue" panose="02000000000000000000" pitchFamily="2" charset="-34"/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1630719448"/>
      </p:ext>
    </p:extLst>
  </p:cSld>
  <p:clrMapOvr>
    <a:masterClrMapping/>
  </p:clrMapOvr>
</p:sld>
</file>

<file path=ppt/theme/theme1.xml><?xml version="1.0" encoding="utf-8"?>
<a:theme xmlns:a="http://schemas.openxmlformats.org/drawingml/2006/main" name="Computer Workshop for Beginners by Slidesgo">
  <a:themeElements>
    <a:clrScheme name="Simple Light">
      <a:dk1>
        <a:srgbClr val="112E54"/>
      </a:dk1>
      <a:lt1>
        <a:srgbClr val="AEE2F4"/>
      </a:lt1>
      <a:dk2>
        <a:srgbClr val="FFE188"/>
      </a:dk2>
      <a:lt2>
        <a:srgbClr val="FF93A9"/>
      </a:lt2>
      <a:accent1>
        <a:srgbClr val="FF6180"/>
      </a:accent1>
      <a:accent2>
        <a:srgbClr val="F5FBFF"/>
      </a:accent2>
      <a:accent3>
        <a:srgbClr val="00C7E6"/>
      </a:accent3>
      <a:accent4>
        <a:srgbClr val="356B90"/>
      </a:accent4>
      <a:accent5>
        <a:srgbClr val="866AAC"/>
      </a:accent5>
      <a:accent6>
        <a:srgbClr val="3E285A"/>
      </a:accent6>
      <a:hlink>
        <a:srgbClr val="112E54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</TotalTime>
  <Words>663</Words>
  <Application>Microsoft Office PowerPoint</Application>
  <PresentationFormat>นำเสนอทางหน้าจอ (16:9)</PresentationFormat>
  <Paragraphs>207</Paragraphs>
  <Slides>36</Slides>
  <Notes>11</Notes>
  <HiddenSlides>0</HiddenSlides>
  <MMClips>0</MMClips>
  <ScaleCrop>false</ScaleCrop>
  <HeadingPairs>
    <vt:vector size="6" baseType="variant">
      <vt:variant>
        <vt:lpstr>ฟอนต์ที่ถูกใช้</vt:lpstr>
      </vt:variant>
      <vt:variant>
        <vt:i4>10</vt:i4>
      </vt:variant>
      <vt:variant>
        <vt:lpstr>ธีม</vt:lpstr>
      </vt:variant>
      <vt:variant>
        <vt:i4>1</vt:i4>
      </vt:variant>
      <vt:variant>
        <vt:lpstr>ชื่อเรื่องสไลด์</vt:lpstr>
      </vt:variant>
      <vt:variant>
        <vt:i4>36</vt:i4>
      </vt:variant>
    </vt:vector>
  </HeadingPairs>
  <TitlesOfParts>
    <vt:vector size="47" baseType="lpstr">
      <vt:lpstr>Arial</vt:lpstr>
      <vt:lpstr>Nunito Light</vt:lpstr>
      <vt:lpstr>PT Sans</vt:lpstr>
      <vt:lpstr>ThaiSans Neue UltBd</vt:lpstr>
      <vt:lpstr>Inter</vt:lpstr>
      <vt:lpstr>Open Sans</vt:lpstr>
      <vt:lpstr>ThaiSans Neue</vt:lpstr>
      <vt:lpstr>Bebas Neue</vt:lpstr>
      <vt:lpstr>Montserrat</vt:lpstr>
      <vt:lpstr>DM Sans</vt:lpstr>
      <vt:lpstr>Computer Workshop for Beginners by Slidesgo</vt:lpstr>
      <vt:lpstr>โปรแกรมสร้าง</vt:lpstr>
      <vt:lpstr>งานนำเสนอ PowerPoint</vt:lpstr>
      <vt:lpstr>01. ที่มาและปัญหา</vt:lpstr>
      <vt:lpstr>งานนำเสนอ PowerPoint</vt:lpstr>
      <vt:lpstr>หากเจอปัญหาดังกล่าว คุณจะมีวิธีแก้ปัญหาอย่างไร ?</vt:lpstr>
      <vt:lpstr>วิธีแก้ปัญหาแบบเดิม ๆ</vt:lpstr>
      <vt:lpstr>ปัญหาที่เกิดจากวิธีแก้ปัญหาแบบเดิม ๆ</vt:lpstr>
      <vt:lpstr>02. วิธีแก้ไขปัญหา</vt:lpstr>
      <vt:lpstr>งานนำเสนอ PowerPoint</vt:lpstr>
      <vt:lpstr>ขอบเขตโครงงาน</vt:lpstr>
      <vt:lpstr>งานนำเสนอ PowerPoint</vt:lpstr>
      <vt:lpstr>งานนำเสนอ PowerPoint</vt:lpstr>
      <vt:lpstr>User Interface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Software Design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App  Tier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แนวทางการพัฒนา</vt:lpstr>
      <vt:lpstr>งานนำเสนอ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โปรแกรมสร้าง</dc:title>
  <dc:creator>mon</dc:creator>
  <cp:lastModifiedBy>Aekarin Ongart</cp:lastModifiedBy>
  <cp:revision>11</cp:revision>
  <dcterms:modified xsi:type="dcterms:W3CDTF">2023-05-17T16:26:05Z</dcterms:modified>
</cp:coreProperties>
</file>